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F972-A189-4B4D-9165-FDF87EDAA8CE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E6BA-CB81-9D42-836E-BC58BD22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2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F972-A189-4B4D-9165-FDF87EDAA8CE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E6BA-CB81-9D42-836E-BC58BD22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5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F972-A189-4B4D-9165-FDF87EDAA8CE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E6BA-CB81-9D42-836E-BC58BD22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9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F972-A189-4B4D-9165-FDF87EDAA8CE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E6BA-CB81-9D42-836E-BC58BD22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9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F972-A189-4B4D-9165-FDF87EDAA8CE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E6BA-CB81-9D42-836E-BC58BD22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2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F972-A189-4B4D-9165-FDF87EDAA8CE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E6BA-CB81-9D42-836E-BC58BD22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6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F972-A189-4B4D-9165-FDF87EDAA8CE}" type="datetimeFigureOut">
              <a:rPr lang="en-US" smtClean="0"/>
              <a:t>5/28/15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E6BA-CB81-9D42-836E-BC58BD22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6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F972-A189-4B4D-9165-FDF87EDAA8CE}" type="datetimeFigureOut">
              <a:rPr lang="en-US" smtClean="0"/>
              <a:t>5/28/15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E6BA-CB81-9D42-836E-BC58BD22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F972-A189-4B4D-9165-FDF87EDAA8CE}" type="datetimeFigureOut">
              <a:rPr lang="en-US" smtClean="0"/>
              <a:t>5/28/15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E6BA-CB81-9D42-836E-BC58BD22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3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F972-A189-4B4D-9165-FDF87EDAA8CE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E6BA-CB81-9D42-836E-BC58BD22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4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F972-A189-4B4D-9165-FDF87EDAA8CE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E6BA-CB81-9D42-836E-BC58BD22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4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CF972-A189-4B4D-9165-FDF87EDAA8CE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AE6BA-CB81-9D42-836E-BC58BD22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4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 Data Science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Understanding “Lending Club” loan data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0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But lots more needs to be done…(oops). </a:t>
            </a:r>
            <a:endParaRPr lang="en-US" sz="3600" dirty="0"/>
          </a:p>
        </p:txBody>
      </p:sp>
      <p:pic>
        <p:nvPicPr>
          <p:cNvPr id="6" name="Content Placeholder 5" descr="Screen Shot 2015-05-28 at 6.22.46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3" b="6507"/>
          <a:stretch/>
        </p:blipFill>
        <p:spPr>
          <a:xfrm>
            <a:off x="795433" y="1228196"/>
            <a:ext cx="7284499" cy="5183420"/>
          </a:xfrm>
        </p:spPr>
      </p:pic>
    </p:spTree>
    <p:extLst>
      <p:ext uri="{BB962C8B-B14F-4D97-AF65-F5344CB8AC3E}">
        <p14:creationId xmlns:p14="http://schemas.microsoft.com/office/powerpoint/2010/main" val="409506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underestimated the amount of work needed to clean data, even though it was readily sourced.  </a:t>
            </a:r>
          </a:p>
          <a:p>
            <a:r>
              <a:rPr lang="en-US" dirty="0" smtClean="0"/>
              <a:t>Some of this included thinking about how to structure/use data….I’m still learning more about this. </a:t>
            </a:r>
          </a:p>
          <a:p>
            <a:r>
              <a:rPr lang="en-US" dirty="0" smtClean="0"/>
              <a:t>Lots more work needs to be done on estimators!!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9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Lending Club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Lending Club is a "Market Place Lender" which allows an individual to apply for a personal loan to be filled by the market, as opposed to a bank or other lender.   They have grown in success and to date have closed over $3Bn in loans.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Lending Club has made loan and performance information freely available on their website.   The data is available on the Lending Club website.  I manually downloaded the CSV files and stored them locally.   I am using only one subset of the total lending club data.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527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Lending Club (Continued)</a:t>
            </a:r>
            <a:endParaRPr lang="en-US" dirty="0"/>
          </a:p>
        </p:txBody>
      </p:sp>
      <p:pic>
        <p:nvPicPr>
          <p:cNvPr id="4" name="Content Placeholder 3" descr="Screen Shot 2015-05-28 at 5.39.0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5" b="142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1742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dirty="0" smtClean="0"/>
              <a:t>My objectives in this project are threefold: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i</a:t>
            </a:r>
            <a:r>
              <a:rPr lang="en-US" sz="2400" dirty="0" smtClean="0"/>
              <a:t>) Learn how to view, clean and manipulate datasets in Python;</a:t>
            </a:r>
          </a:p>
          <a:p>
            <a:pPr marL="0" indent="0">
              <a:buNone/>
            </a:pPr>
            <a:r>
              <a:rPr lang="en-US" sz="2400" dirty="0" smtClean="0"/>
              <a:t>    ii) Develop better intuition for fitting estimators to the data;</a:t>
            </a:r>
          </a:p>
          <a:p>
            <a:pPr marL="0" indent="0">
              <a:buNone/>
            </a:pPr>
            <a:r>
              <a:rPr lang="en-US" sz="2400" dirty="0" smtClean="0"/>
              <a:t>    iii) Start to develop a better way to predict creditworthiness of borrowers beyond the current credit metrics (</a:t>
            </a:r>
            <a:r>
              <a:rPr lang="en-US" sz="2400" dirty="0" err="1" smtClean="0"/>
              <a:t>eg</a:t>
            </a:r>
            <a:r>
              <a:rPr lang="en-US" sz="2400" dirty="0" smtClean="0"/>
              <a:t>, FICO). For example, can we parse their loan purpose comments to develop a predictor of default?</a:t>
            </a:r>
          </a:p>
        </p:txBody>
      </p:sp>
    </p:spTree>
    <p:extLst>
      <p:ext uri="{BB962C8B-B14F-4D97-AF65-F5344CB8AC3E}">
        <p14:creationId xmlns:p14="http://schemas.microsoft.com/office/powerpoint/2010/main" val="128721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Anthony (&amp; Josh) were a great help!!</a:t>
            </a:r>
            <a:br>
              <a:rPr lang="en-US" sz="4000" dirty="0" smtClean="0"/>
            </a:br>
            <a:r>
              <a:rPr lang="en-US" sz="4000" dirty="0" smtClean="0"/>
              <a:t> (one page out of hundreds). </a:t>
            </a:r>
            <a:endParaRPr lang="en-US" sz="4000" dirty="0"/>
          </a:p>
        </p:txBody>
      </p:sp>
      <p:pic>
        <p:nvPicPr>
          <p:cNvPr id="4" name="Content Placeholder 3" descr="Screen Shot 2015-05-28 at 5.56.5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08" b="22708"/>
          <a:stretch>
            <a:fillRect/>
          </a:stretch>
        </p:blipFill>
        <p:spPr>
          <a:xfrm>
            <a:off x="457200" y="1600200"/>
            <a:ext cx="7971607" cy="4384077"/>
          </a:xfrm>
        </p:spPr>
      </p:pic>
    </p:spTree>
    <p:extLst>
      <p:ext uri="{BB962C8B-B14F-4D97-AF65-F5344CB8AC3E}">
        <p14:creationId xmlns:p14="http://schemas.microsoft.com/office/powerpoint/2010/main" val="19830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my journey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1) Read in data, and clean;</a:t>
            </a:r>
          </a:p>
          <a:p>
            <a:r>
              <a:rPr lang="en-US" sz="2800" dirty="0" smtClean="0"/>
              <a:t>2) Visualize data to gain an intuition;</a:t>
            </a:r>
          </a:p>
          <a:p>
            <a:r>
              <a:rPr lang="en-US" sz="2800" dirty="0" smtClean="0"/>
              <a:t>3) Create calculated features;</a:t>
            </a:r>
          </a:p>
          <a:p>
            <a:r>
              <a:rPr lang="en-US" sz="2800" dirty="0" smtClean="0"/>
              <a:t>4) Try to fit estimators to data and evaluate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1) As predicted took up much of my time.  There are still lots of things I’d like to do with the data.   I only started work on the estimators this week.  Lots more to do!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6928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in data and clean.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.</a:t>
            </a:r>
            <a:r>
              <a:rPr lang="en-US" dirty="0" err="1" smtClean="0"/>
              <a:t>csv</a:t>
            </a:r>
            <a:r>
              <a:rPr lang="en-US" dirty="0" smtClean="0"/>
              <a:t> file had some imperfections (such as unexpected blank lines in the middle of the dataset), which consumed a lot of time. </a:t>
            </a:r>
          </a:p>
          <a:p>
            <a:r>
              <a:rPr lang="en-US" dirty="0" smtClean="0"/>
              <a:t>All </a:t>
            </a:r>
            <a:r>
              <a:rPr lang="en-US" dirty="0" err="1" smtClean="0"/>
              <a:t>NaNs</a:t>
            </a:r>
            <a:r>
              <a:rPr lang="en-US" dirty="0" smtClean="0"/>
              <a:t> are not created equal;  some needed to be eliminated, others had meaning.  For example, “Months since last delinquency” feature was left empty if borrower was not ever delinquent.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83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Visualize Data </a:t>
            </a:r>
            <a:br>
              <a:rPr lang="en-US" sz="3200" dirty="0" smtClean="0"/>
            </a:br>
            <a:r>
              <a:rPr lang="en-US" sz="3200" dirty="0" smtClean="0"/>
              <a:t>(Lending Club Loan Rates by Borrower Rating)</a:t>
            </a:r>
            <a:endParaRPr lang="en-US" sz="3200" dirty="0"/>
          </a:p>
        </p:txBody>
      </p:sp>
      <p:pic>
        <p:nvPicPr>
          <p:cNvPr id="4" name="Content Placeholder 3" descr="Screen Shot 2015-05-28 at 6.19.13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53" b="-410"/>
          <a:stretch/>
        </p:blipFill>
        <p:spPr>
          <a:xfrm>
            <a:off x="836913" y="1417638"/>
            <a:ext cx="7263777" cy="5038387"/>
          </a:xfrm>
        </p:spPr>
      </p:pic>
    </p:spTree>
    <p:extLst>
      <p:ext uri="{BB962C8B-B14F-4D97-AF65-F5344CB8AC3E}">
        <p14:creationId xmlns:p14="http://schemas.microsoft.com/office/powerpoint/2010/main" val="67862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Learn how to fit and tune estimators!</a:t>
            </a:r>
            <a:endParaRPr lang="en-US" sz="3600" dirty="0"/>
          </a:p>
        </p:txBody>
      </p:sp>
      <p:pic>
        <p:nvPicPr>
          <p:cNvPr id="4" name="Content Placeholder 3" descr="Screen Shot 2015-05-28 at 6.20.5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17" b="143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93202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432</Words>
  <Application>Microsoft Macintosh PowerPoint</Application>
  <PresentationFormat>On-screen Show (4:3)</PresentationFormat>
  <Paragraphs>30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GA Data Science Project</vt:lpstr>
      <vt:lpstr>Lending Club Background</vt:lpstr>
      <vt:lpstr>Lending Club (Continued)</vt:lpstr>
      <vt:lpstr>Objectives </vt:lpstr>
      <vt:lpstr>Anthony (&amp; Josh) were a great help!!  (one page out of hundreds). </vt:lpstr>
      <vt:lpstr>Steps in my journey</vt:lpstr>
      <vt:lpstr>Read in data and clean. </vt:lpstr>
      <vt:lpstr>Visualize Data  (Lending Club Loan Rates by Borrower Rating)</vt:lpstr>
      <vt:lpstr>Learn how to fit and tune estimators!</vt:lpstr>
      <vt:lpstr>But lots more needs to be done…(oops). 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 Data Science Project</dc:title>
  <dc:creator>Glenn Blasius</dc:creator>
  <cp:lastModifiedBy>Glenn Blasius</cp:lastModifiedBy>
  <cp:revision>3</cp:revision>
  <dcterms:created xsi:type="dcterms:W3CDTF">2015-05-28T21:50:46Z</dcterms:created>
  <dcterms:modified xsi:type="dcterms:W3CDTF">2015-05-28T22:25:50Z</dcterms:modified>
</cp:coreProperties>
</file>