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79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1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0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41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BABDB-9ED3-46DF-BB55-DF88EE39D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endParaRPr lang="ko-KR" altLang="en-US" dirty="0"/>
          </a:p>
          <a:p>
            <a:r>
              <a:rPr lang="ko-KR" altLang="en-US" sz="5400" dirty="0">
                <a:solidFill>
                  <a:schemeClr val="tx1"/>
                </a:solidFill>
              </a:rPr>
              <a:t> 수영기법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6B7C5-FBE5-4CF7-BE8D-E0DC8378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EC170-DBEC-4936-9D47-A88CF88BB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0" r="3430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23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6E38F84-181B-4DD9-9616-00788446F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32519" cy="58576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8956E-D5D4-4F87-AE86-5F867858C2D5}"/>
              </a:ext>
            </a:extLst>
          </p:cNvPr>
          <p:cNvSpPr txBox="1"/>
          <p:nvPr/>
        </p:nvSpPr>
        <p:spPr>
          <a:xfrm>
            <a:off x="2833870" y="5857684"/>
            <a:ext cx="326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일반적인 </a:t>
            </a:r>
            <a:r>
              <a:rPr lang="en-US" altLang="ko-KR" sz="2000" dirty="0"/>
              <a:t>image segment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E5679D-A79B-4739-B9A3-8551B221C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31" y="0"/>
            <a:ext cx="609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73F9E26-C35C-4E43-B934-EC0C3E93E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4214" y="888891"/>
            <a:ext cx="7052117" cy="5080217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Model : R-CNN ~ Faster R-CNN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: ……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Tool : </a:t>
            </a:r>
            <a:r>
              <a:rPr lang="en-US" altLang="ko-KR" dirty="0" err="1"/>
              <a:t>VoTT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 what? : Swimming Stroke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9F29F-F6E7-43DD-ABA2-BC3D8927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616" y="690185"/>
            <a:ext cx="4300058" cy="88809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인간의 행동분석이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12BCCE-D29C-4A23-B40D-EB055330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" y="197576"/>
            <a:ext cx="4300059" cy="386745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4DDD-24C0-4528-AF7D-B2058BE0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74616" y="2002077"/>
            <a:ext cx="4300058" cy="4442564"/>
          </a:xfrm>
        </p:spPr>
        <p:txBody>
          <a:bodyPr/>
          <a:lstStyle/>
          <a:p>
            <a:r>
              <a:rPr lang="ko-KR" altLang="en-US" sz="1800" dirty="0"/>
              <a:t>비디오 데이터셋으로 </a:t>
            </a:r>
            <a:r>
              <a:rPr lang="ko-KR" altLang="en-US" sz="1800" dirty="0" err="1"/>
              <a:t>부터</a:t>
            </a:r>
            <a:endParaRPr lang="en-US" altLang="ko-KR" sz="1800" dirty="0"/>
          </a:p>
          <a:p>
            <a:r>
              <a:rPr lang="ko-KR" altLang="en-US" sz="1800" dirty="0"/>
              <a:t>인간이 어떤 행동을 하고 있는지 구분이 가능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R-CNN : </a:t>
            </a:r>
            <a:r>
              <a:rPr lang="ko-KR" altLang="en-US" sz="1800" dirty="0"/>
              <a:t>이미지에서 </a:t>
            </a:r>
            <a:r>
              <a:rPr lang="en-US" altLang="ko-KR" sz="1800" dirty="0"/>
              <a:t>Bounding Box </a:t>
            </a:r>
            <a:r>
              <a:rPr lang="ko-KR" altLang="en-US" sz="1800" dirty="0"/>
              <a:t>를 뽑아내고 각각의 </a:t>
            </a:r>
            <a:r>
              <a:rPr lang="en-US" altLang="ko-KR" sz="1800" dirty="0"/>
              <a:t>Box</a:t>
            </a:r>
            <a:r>
              <a:rPr lang="ko-KR" altLang="en-US" sz="1800" dirty="0"/>
              <a:t>를 </a:t>
            </a:r>
            <a:r>
              <a:rPr lang="en-US" altLang="ko-KR" sz="1800" dirty="0"/>
              <a:t>CNN</a:t>
            </a:r>
            <a:r>
              <a:rPr lang="ko-KR" altLang="en-US" sz="1800" dirty="0"/>
              <a:t>으로 </a:t>
            </a:r>
            <a:r>
              <a:rPr lang="en-US" altLang="ko-KR" sz="1800" dirty="0"/>
              <a:t>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How? : Selective search</a:t>
            </a:r>
          </a:p>
          <a:p>
            <a:r>
              <a:rPr lang="en-US" altLang="ko-KR" sz="1800" dirty="0"/>
              <a:t>  image segmentation</a:t>
            </a:r>
            <a:r>
              <a:rPr lang="ko-KR" altLang="en-US" sz="1800" dirty="0" err="1"/>
              <a:t>하듯이</a:t>
            </a:r>
            <a:r>
              <a:rPr lang="en-US" altLang="ko-KR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9374CD-2A03-4EEB-8590-1444780C0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" y="4256552"/>
            <a:ext cx="7362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44685-2805-4CD7-A074-E54DC38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926" y="1043417"/>
            <a:ext cx="3816438" cy="81293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크게 </a:t>
            </a:r>
            <a:r>
              <a:rPr lang="en-US" altLang="ko-KR" sz="2800" dirty="0"/>
              <a:t>4</a:t>
            </a:r>
            <a:r>
              <a:rPr lang="ko-KR" altLang="en-US" sz="2800" dirty="0"/>
              <a:t>가지로 구분되는 수영기법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24F96A-41F4-4432-8C84-11A7508C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043417"/>
            <a:ext cx="7473329" cy="477116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E6198-240C-4BA4-9896-AA009477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4926" y="1992900"/>
            <a:ext cx="3227715" cy="3556130"/>
          </a:xfrm>
        </p:spPr>
        <p:txBody>
          <a:bodyPr>
            <a:normAutofit/>
          </a:bodyPr>
          <a:lstStyle/>
          <a:p>
            <a:r>
              <a:rPr lang="en-US" altLang="ko-KR" dirty="0"/>
              <a:t>Faster R-CNN</a:t>
            </a:r>
            <a:r>
              <a:rPr lang="ko-KR" altLang="en-US" dirty="0"/>
              <a:t>으로 수영 중인 사람을 </a:t>
            </a:r>
            <a:r>
              <a:rPr lang="en-US" altLang="ko-KR" dirty="0"/>
              <a:t>classify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평영</a:t>
            </a:r>
            <a:r>
              <a:rPr lang="en-US" altLang="ko-KR" dirty="0"/>
              <a:t>,</a:t>
            </a:r>
            <a:r>
              <a:rPr lang="ko-KR" altLang="en-US" dirty="0"/>
              <a:t>접영</a:t>
            </a:r>
            <a:r>
              <a:rPr lang="en-US" altLang="ko-KR" dirty="0"/>
              <a:t>,</a:t>
            </a:r>
            <a:r>
              <a:rPr lang="ko-KR" altLang="en-US" dirty="0"/>
              <a:t>배영이 아닌 </a:t>
            </a:r>
            <a:r>
              <a:rPr lang="en-US" altLang="ko-KR" dirty="0" err="1"/>
              <a:t>strok</a:t>
            </a:r>
            <a:r>
              <a:rPr lang="ko-KR" altLang="en-US" dirty="0"/>
              <a:t>은 모두 </a:t>
            </a:r>
            <a:r>
              <a:rPr lang="en-US" altLang="ko-KR" dirty="0"/>
              <a:t>freestyle </a:t>
            </a:r>
            <a:r>
              <a:rPr lang="ko-KR" altLang="en-US" dirty="0"/>
              <a:t>취급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E250A2C8-BCB5-42A2-A823-B3FC38D2F7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" b="8204"/>
          <a:stretch>
            <a:fillRect/>
          </a:stretch>
        </p:blipFill>
        <p:spPr>
          <a:xfrm>
            <a:off x="740581" y="761999"/>
            <a:ext cx="6574619" cy="556468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ECA2931-9749-4678-AB8A-35AE3B58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443" y="761999"/>
            <a:ext cx="3508976" cy="762000"/>
          </a:xfrm>
        </p:spPr>
        <p:txBody>
          <a:bodyPr/>
          <a:lstStyle/>
          <a:p>
            <a:r>
              <a:rPr lang="en-US" altLang="ko-KR" sz="3200" dirty="0"/>
              <a:t>Faster</a:t>
            </a:r>
            <a:r>
              <a:rPr lang="ko-KR" altLang="en-US" sz="3200" dirty="0"/>
              <a:t> </a:t>
            </a:r>
            <a:r>
              <a:rPr lang="en-US" altLang="ko-KR" sz="3200" dirty="0"/>
              <a:t>R-CNN</a:t>
            </a:r>
            <a:endParaRPr lang="ko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45ACD-D3B1-490B-B39B-F6E02EFD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7599" y="1523999"/>
            <a:ext cx="3508976" cy="45720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Yolo</a:t>
            </a:r>
            <a:r>
              <a:rPr lang="ko-KR" altLang="en-US" dirty="0"/>
              <a:t> 보다 정확도가 높아서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Warping</a:t>
            </a:r>
            <a:r>
              <a:rPr lang="ko-KR" altLang="en-US" dirty="0"/>
              <a:t>을 </a:t>
            </a:r>
            <a:r>
              <a:rPr lang="ko-KR" altLang="en-US" dirty="0" err="1"/>
              <a:t>안해도</a:t>
            </a:r>
            <a:r>
              <a:rPr lang="ko-KR" altLang="en-US" dirty="0"/>
              <a:t> 되고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CPU</a:t>
            </a:r>
            <a:r>
              <a:rPr lang="ko-KR" altLang="en-US" dirty="0"/>
              <a:t>에서 돌아가는 </a:t>
            </a:r>
            <a:r>
              <a:rPr lang="en-US" altLang="ko-KR" dirty="0"/>
              <a:t>Selective search</a:t>
            </a:r>
            <a:r>
              <a:rPr lang="ko-KR" altLang="en-US" dirty="0"/>
              <a:t>가 아닌 </a:t>
            </a:r>
            <a:r>
              <a:rPr lang="en-US" altLang="ko-KR" dirty="0"/>
              <a:t>GPU</a:t>
            </a:r>
            <a:r>
              <a:rPr lang="ko-KR" altLang="en-US" dirty="0"/>
              <a:t>에서 돌아가는 </a:t>
            </a:r>
            <a:r>
              <a:rPr lang="en-US" altLang="ko-KR" dirty="0"/>
              <a:t>RPN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fully-trained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Warping : CNN</a:t>
            </a:r>
            <a:r>
              <a:rPr lang="ko-KR" altLang="en-US" dirty="0"/>
              <a:t>에 들어갈 수       있는 크기로 이미지를 정규화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6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3BB4C42-1E28-4015-BE09-92D215B85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5752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01A4555-12B9-445A-9E9B-861DDF6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0"/>
            <a:ext cx="2847041" cy="1240077"/>
          </a:xfrm>
        </p:spPr>
        <p:txBody>
          <a:bodyPr/>
          <a:lstStyle/>
          <a:p>
            <a:r>
              <a:rPr lang="en-US" altLang="ko-KR" dirty="0" err="1"/>
              <a:t>VoTT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5D67-9909-4FF2-9088-18CCA747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582896"/>
            <a:ext cx="3227832" cy="2872194"/>
          </a:xfrm>
        </p:spPr>
        <p:txBody>
          <a:bodyPr>
            <a:normAutofit/>
          </a:bodyPr>
          <a:lstStyle/>
          <a:p>
            <a:r>
              <a:rPr lang="ko-KR" altLang="en-US" dirty="0"/>
              <a:t>아주 간단한</a:t>
            </a:r>
            <a:r>
              <a:rPr lang="en-US" altLang="ko-KR" dirty="0"/>
              <a:t> labelling tool</a:t>
            </a:r>
          </a:p>
          <a:p>
            <a:r>
              <a:rPr lang="en-US" altLang="ko-KR" dirty="0"/>
              <a:t>Drag</a:t>
            </a:r>
            <a:r>
              <a:rPr lang="ko-KR" altLang="en-US" dirty="0"/>
              <a:t>해서 영역 지정</a:t>
            </a:r>
            <a:endParaRPr lang="en-US" altLang="ko-KR" dirty="0"/>
          </a:p>
          <a:p>
            <a:r>
              <a:rPr lang="ko-KR" altLang="en-US" dirty="0"/>
              <a:t>다만 모든 사진</a:t>
            </a:r>
            <a:r>
              <a:rPr lang="en-US" altLang="ko-KR" dirty="0"/>
              <a:t>,</a:t>
            </a:r>
            <a:r>
              <a:rPr lang="ko-KR" altLang="en-US" dirty="0"/>
              <a:t>비디오 마다 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82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54C76A-2650-4944-B0E0-C45E401C3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96614" cy="4548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3CD87C-C495-47FC-9DB1-A3B6486B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43" y="1218"/>
            <a:ext cx="293315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AA1EC-D64D-4608-9D7D-BC3732EFBAAA}"/>
              </a:ext>
            </a:extLst>
          </p:cNvPr>
          <p:cNvSpPr txBox="1"/>
          <p:nvPr/>
        </p:nvSpPr>
        <p:spPr>
          <a:xfrm>
            <a:off x="1027134" y="4813219"/>
            <a:ext cx="736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VoTT</a:t>
            </a:r>
            <a:r>
              <a:rPr lang="ko-KR" altLang="en-US" sz="2400" dirty="0"/>
              <a:t>로 </a:t>
            </a:r>
            <a:r>
              <a:rPr lang="en-US" altLang="ko-KR" sz="2400" dirty="0"/>
              <a:t>labelling </a:t>
            </a:r>
            <a:r>
              <a:rPr lang="ko-KR" altLang="en-US" sz="2400" dirty="0"/>
              <a:t>작업</a:t>
            </a:r>
            <a:endParaRPr lang="en-US" altLang="ko-KR" sz="2400" dirty="0"/>
          </a:p>
          <a:p>
            <a:pPr algn="r"/>
            <a:r>
              <a:rPr lang="en-US" altLang="ko-KR" sz="2400" dirty="0"/>
              <a:t>CAMSHIFT, </a:t>
            </a:r>
            <a:r>
              <a:rPr lang="en-US" altLang="ko-KR" sz="2400" dirty="0" err="1"/>
              <a:t>object_detection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ko-KR" altLang="en-US" sz="2400" dirty="0"/>
              <a:t>데이터셋 구성하고 </a:t>
            </a:r>
            <a:r>
              <a:rPr lang="en-US" altLang="ko-KR" sz="2400" dirty="0"/>
              <a:t>Pascal VOC</a:t>
            </a:r>
            <a:r>
              <a:rPr lang="ko-KR" altLang="en-US" sz="2400" dirty="0"/>
              <a:t>형태로 변환하여 </a:t>
            </a:r>
            <a:r>
              <a:rPr lang="en-US" altLang="ko-KR" sz="2400" dirty="0"/>
              <a:t>Faster CNN</a:t>
            </a:r>
            <a:r>
              <a:rPr lang="ko-KR" altLang="en-US" sz="2400" dirty="0"/>
              <a:t> 모델이 읽을 수 있게끔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703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AD5EDD-6898-4E0F-8F4D-DDB32754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719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8FB03-561F-452F-9F90-C8949A2EE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18" y="0"/>
            <a:ext cx="9262082" cy="6212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4DFA6-CB12-4618-89F5-8C1935DA3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9" y="0"/>
            <a:ext cx="9262083" cy="6212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E2C72-D33D-4F31-A11A-D34C34459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17" y="0"/>
            <a:ext cx="9262083" cy="62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6EC3-B58E-4F0C-A912-396C1D51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818020"/>
            <a:ext cx="8770571" cy="1345269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Issues Encountered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2AA2C-5505-402E-8B21-B4195ABB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10714" y="2388476"/>
            <a:ext cx="8770571" cy="3651504"/>
          </a:xfrm>
        </p:spPr>
        <p:txBody>
          <a:bodyPr vert="horz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XML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Faster R-CNN </a:t>
            </a:r>
            <a:r>
              <a:rPr lang="ko-KR" altLang="en-US" sz="2400" dirty="0"/>
              <a:t>의 </a:t>
            </a:r>
            <a:r>
              <a:rPr lang="en-US" altLang="ko-KR" sz="2400" dirty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4653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167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  수영기법 분석</vt:lpstr>
      <vt:lpstr>PowerPoint 프레젠테이션</vt:lpstr>
      <vt:lpstr>인간의 행동분석이 가능</vt:lpstr>
      <vt:lpstr>크게 4가지로 구분되는 수영기법</vt:lpstr>
      <vt:lpstr>Faster R-CNN</vt:lpstr>
      <vt:lpstr>VoTT</vt:lpstr>
      <vt:lpstr>PowerPoint 프레젠테이션</vt:lpstr>
      <vt:lpstr>PowerPoint 프레젠테이션</vt:lpstr>
      <vt:lpstr> Issues Encountered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수영기법 분석</dc:title>
  <dc:creator>단 밥</dc:creator>
  <cp:lastModifiedBy>단 밥</cp:lastModifiedBy>
  <cp:revision>26</cp:revision>
  <dcterms:created xsi:type="dcterms:W3CDTF">2020-11-09T17:46:59Z</dcterms:created>
  <dcterms:modified xsi:type="dcterms:W3CDTF">2020-11-26T01:20:01Z</dcterms:modified>
</cp:coreProperties>
</file>