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58" r:id="rId5"/>
    <p:sldId id="259" r:id="rId6"/>
    <p:sldId id="261" r:id="rId7"/>
    <p:sldId id="263" r:id="rId8"/>
    <p:sldId id="264" r:id="rId9"/>
    <p:sldId id="281" r:id="rId10"/>
    <p:sldId id="283" r:id="rId11"/>
    <p:sldId id="278" r:id="rId12"/>
    <p:sldId id="308" r:id="rId13"/>
    <p:sldId id="284" r:id="rId14"/>
    <p:sldId id="277" r:id="rId15"/>
    <p:sldId id="285" r:id="rId16"/>
    <p:sldId id="276" r:id="rId17"/>
    <p:sldId id="286" r:id="rId18"/>
    <p:sldId id="275" r:id="rId19"/>
    <p:sldId id="287" r:id="rId20"/>
    <p:sldId id="274" r:id="rId21"/>
    <p:sldId id="288" r:id="rId22"/>
    <p:sldId id="273" r:id="rId23"/>
    <p:sldId id="290" r:id="rId24"/>
    <p:sldId id="289" r:id="rId25"/>
    <p:sldId id="272" r:id="rId26"/>
    <p:sldId id="291" r:id="rId27"/>
    <p:sldId id="271" r:id="rId28"/>
    <p:sldId id="292" r:id="rId29"/>
    <p:sldId id="270" r:id="rId30"/>
    <p:sldId id="293" r:id="rId31"/>
    <p:sldId id="269" r:id="rId32"/>
    <p:sldId id="294" r:id="rId33"/>
    <p:sldId id="268" r:id="rId34"/>
    <p:sldId id="295" r:id="rId35"/>
    <p:sldId id="267" r:id="rId36"/>
    <p:sldId id="296" r:id="rId37"/>
    <p:sldId id="266" r:id="rId38"/>
    <p:sldId id="297" r:id="rId39"/>
    <p:sldId id="298" r:id="rId40"/>
    <p:sldId id="299" r:id="rId41"/>
    <p:sldId id="300" r:id="rId42"/>
    <p:sldId id="301" r:id="rId43"/>
    <p:sldId id="302" r:id="rId44"/>
    <p:sldId id="303" r:id="rId45"/>
    <p:sldId id="304" r:id="rId46"/>
    <p:sldId id="309" r:id="rId47"/>
    <p:sldId id="317" r:id="rId48"/>
    <p:sldId id="316" r:id="rId49"/>
    <p:sldId id="315" r:id="rId50"/>
    <p:sldId id="314" r:id="rId51"/>
    <p:sldId id="313" r:id="rId52"/>
    <p:sldId id="312" r:id="rId53"/>
    <p:sldId id="311" r:id="rId54"/>
    <p:sldId id="310" r:id="rId55"/>
    <p:sldId id="318" r:id="rId56"/>
    <p:sldId id="319" r:id="rId57"/>
    <p:sldId id="321" r:id="rId58"/>
    <p:sldId id="320" r:id="rId59"/>
    <p:sldId id="306" r:id="rId60"/>
    <p:sldId id="307" r:id="rId61"/>
    <p:sldId id="305"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09" autoAdjust="0"/>
  </p:normalViewPr>
  <p:slideViewPr>
    <p:cSldViewPr>
      <p:cViewPr varScale="1">
        <p:scale>
          <a:sx n="82" d="100"/>
          <a:sy n="82" d="100"/>
        </p:scale>
        <p:origin x="-90" y="-8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1/15/2018</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19400" y="5181600"/>
            <a:ext cx="5637010" cy="882119"/>
          </a:xfrm>
        </p:spPr>
        <p:txBody>
          <a:bodyPr>
            <a:normAutofit fontScale="77500" lnSpcReduction="20000"/>
          </a:bodyPr>
          <a:lstStyle/>
          <a:p>
            <a:pPr algn="r"/>
            <a:endParaRPr lang="en-US" sz="2000" dirty="0" smtClean="0"/>
          </a:p>
          <a:p>
            <a:pPr algn="r"/>
            <a:r>
              <a:rPr lang="en-US" sz="2000" dirty="0" err="1" smtClean="0"/>
              <a:t>Balus</a:t>
            </a:r>
            <a:r>
              <a:rPr lang="en-US" sz="2000" dirty="0" smtClean="0"/>
              <a:t> Dan</a:t>
            </a:r>
          </a:p>
          <a:p>
            <a:pPr algn="r"/>
            <a:r>
              <a:rPr lang="en-US" sz="2000" dirty="0" err="1" smtClean="0"/>
              <a:t>Grupa</a:t>
            </a:r>
            <a:r>
              <a:rPr lang="en-US" sz="2000" dirty="0" smtClean="0"/>
              <a:t> 30237</a:t>
            </a:r>
            <a:endParaRPr lang="en-US" sz="2000" dirty="0"/>
          </a:p>
        </p:txBody>
      </p:sp>
      <p:sp>
        <p:nvSpPr>
          <p:cNvPr id="2" name="Title 1"/>
          <p:cNvSpPr>
            <a:spLocks noGrp="1"/>
          </p:cNvSpPr>
          <p:nvPr>
            <p:ph type="ctrTitle"/>
          </p:nvPr>
        </p:nvSpPr>
        <p:spPr>
          <a:xfrm>
            <a:off x="1066800" y="2209800"/>
            <a:ext cx="7175351" cy="1793167"/>
          </a:xfrm>
        </p:spPr>
        <p:txBody>
          <a:bodyPr/>
          <a:lstStyle/>
          <a:p>
            <a:r>
              <a:rPr lang="en-US" dirty="0" smtClean="0"/>
              <a:t>CHAT MULTIMEDIA</a:t>
            </a:r>
            <a:endParaRPr lang="en-US" dirty="0"/>
          </a:p>
        </p:txBody>
      </p:sp>
    </p:spTree>
    <p:extLst>
      <p:ext uri="{BB962C8B-B14F-4D97-AF65-F5344CB8AC3E}">
        <p14:creationId xmlns:p14="http://schemas.microsoft.com/office/powerpoint/2010/main" val="78852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lvl="0" algn="ctr"/>
            <a:r>
              <a:rPr lang="en-US" sz="3600" dirty="0" smtClean="0"/>
              <a:t>4.1</a:t>
            </a:r>
            <a:r>
              <a:rPr lang="en-US" sz="3600" b="1" dirty="0" smtClean="0"/>
              <a:t> </a:t>
            </a:r>
            <a:r>
              <a:rPr lang="en-US" sz="3600" b="1" dirty="0" err="1"/>
              <a:t>Diagrama</a:t>
            </a:r>
            <a:r>
              <a:rPr lang="en-US" sz="3600" b="1" dirty="0"/>
              <a:t> USE-CASE</a:t>
            </a:r>
            <a:endParaRPr lang="en-US" dirty="0"/>
          </a:p>
        </p:txBody>
      </p:sp>
    </p:spTree>
    <p:extLst>
      <p:ext uri="{BB962C8B-B14F-4D97-AF65-F5344CB8AC3E}">
        <p14:creationId xmlns:p14="http://schemas.microsoft.com/office/powerpoint/2010/main" val="310149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90600" y="152400"/>
            <a:ext cx="7162800" cy="66382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0752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752600"/>
            <a:ext cx="7842250" cy="2971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0479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lvl="0" algn="ctr"/>
            <a:r>
              <a:rPr lang="en-US" sz="3600" dirty="0" smtClean="0"/>
              <a:t>4.2</a:t>
            </a:r>
            <a:r>
              <a:rPr lang="en-US" sz="3600" b="1" dirty="0" smtClean="0"/>
              <a:t> </a:t>
            </a:r>
            <a:r>
              <a:rPr lang="en-US" sz="3600" b="1" dirty="0" err="1"/>
              <a:t>Diagrama</a:t>
            </a:r>
            <a:r>
              <a:rPr lang="en-US" sz="3600" b="1" dirty="0"/>
              <a:t> de ARHITECTURA GENERALA</a:t>
            </a:r>
            <a:endParaRPr lang="en-US" dirty="0"/>
          </a:p>
        </p:txBody>
      </p:sp>
    </p:spTree>
    <p:extLst>
      <p:ext uri="{BB962C8B-B14F-4D97-AF65-F5344CB8AC3E}">
        <p14:creationId xmlns:p14="http://schemas.microsoft.com/office/powerpoint/2010/main" val="3567236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3258"/>
            <a:ext cx="7772400" cy="68712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06493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lvl="0" algn="ctr"/>
            <a:r>
              <a:rPr lang="en-US" sz="3600" dirty="0" smtClean="0"/>
              <a:t>4.3</a:t>
            </a:r>
            <a:r>
              <a:rPr lang="en-US" sz="3600" b="1" dirty="0" smtClean="0"/>
              <a:t> </a:t>
            </a:r>
            <a:r>
              <a:rPr lang="en-US" sz="3600" b="1" dirty="0" err="1"/>
              <a:t>Diagrama</a:t>
            </a:r>
            <a:r>
              <a:rPr lang="en-US" sz="3600" b="1" dirty="0"/>
              <a:t> de CLASA </a:t>
            </a:r>
            <a:endParaRPr lang="en-US" dirty="0"/>
          </a:p>
        </p:txBody>
      </p:sp>
    </p:spTree>
    <p:extLst>
      <p:ext uri="{BB962C8B-B14F-4D97-AF65-F5344CB8AC3E}">
        <p14:creationId xmlns:p14="http://schemas.microsoft.com/office/powerpoint/2010/main" val="937551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231" y="228600"/>
            <a:ext cx="9044049" cy="6324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11682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lvl="0" algn="ctr"/>
            <a:r>
              <a:rPr lang="en-US" sz="3600" dirty="0" smtClean="0"/>
              <a:t>4.4</a:t>
            </a:r>
            <a:r>
              <a:rPr lang="en-US" sz="3600" b="1" dirty="0" smtClean="0"/>
              <a:t> </a:t>
            </a:r>
            <a:r>
              <a:rPr lang="en-US" sz="3600" b="1" dirty="0" err="1"/>
              <a:t>Diagrama</a:t>
            </a:r>
            <a:r>
              <a:rPr lang="en-US" sz="3600" b="1" dirty="0"/>
              <a:t> de OBIECTE</a:t>
            </a:r>
            <a:endParaRPr lang="en-US" dirty="0"/>
          </a:p>
        </p:txBody>
      </p:sp>
    </p:spTree>
    <p:extLst>
      <p:ext uri="{BB962C8B-B14F-4D97-AF65-F5344CB8AC3E}">
        <p14:creationId xmlns:p14="http://schemas.microsoft.com/office/powerpoint/2010/main" val="2300778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611" y="381000"/>
            <a:ext cx="8817789" cy="57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81191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lvl="0" algn="ctr"/>
            <a:r>
              <a:rPr lang="en-US" sz="3600" dirty="0" smtClean="0"/>
              <a:t>4.</a:t>
            </a:r>
            <a:r>
              <a:rPr lang="en-US" sz="3600" b="1" dirty="0" smtClean="0"/>
              <a:t>5</a:t>
            </a:r>
            <a:r>
              <a:rPr lang="en-US" sz="3600" b="1" dirty="0"/>
              <a:t>. </a:t>
            </a:r>
            <a:r>
              <a:rPr lang="en-US" sz="3600" b="1" dirty="0" err="1"/>
              <a:t>Diagrama</a:t>
            </a:r>
            <a:r>
              <a:rPr lang="en-US" sz="3600" b="1" dirty="0"/>
              <a:t> de SECVENTA</a:t>
            </a:r>
            <a:endParaRPr lang="en-US" dirty="0"/>
          </a:p>
        </p:txBody>
      </p:sp>
    </p:spTree>
    <p:extLst>
      <p:ext uri="{BB962C8B-B14F-4D97-AF65-F5344CB8AC3E}">
        <p14:creationId xmlns:p14="http://schemas.microsoft.com/office/powerpoint/2010/main" val="2112221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05000" y="914400"/>
            <a:ext cx="5152200" cy="4830762"/>
          </a:xfrm>
        </p:spPr>
      </p:pic>
    </p:spTree>
    <p:extLst>
      <p:ext uri="{BB962C8B-B14F-4D97-AF65-F5344CB8AC3E}">
        <p14:creationId xmlns:p14="http://schemas.microsoft.com/office/powerpoint/2010/main" val="1325277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6200" y="152400"/>
            <a:ext cx="8889088" cy="64500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89480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lvl="0" algn="ctr"/>
            <a:r>
              <a:rPr lang="en-US" sz="3600" dirty="0" smtClean="0"/>
              <a:t>4.</a:t>
            </a:r>
            <a:r>
              <a:rPr lang="en-US" sz="3600" b="1" dirty="0" smtClean="0"/>
              <a:t>6</a:t>
            </a:r>
            <a:r>
              <a:rPr lang="en-US" sz="3600" b="1" dirty="0"/>
              <a:t>. </a:t>
            </a:r>
            <a:r>
              <a:rPr lang="en-US" sz="3600" b="1" dirty="0" err="1"/>
              <a:t>Diagrama</a:t>
            </a:r>
            <a:r>
              <a:rPr lang="en-US" sz="3600" b="1" dirty="0"/>
              <a:t> de ACTIVITATE</a:t>
            </a:r>
            <a:endParaRPr lang="en-US" dirty="0"/>
          </a:p>
        </p:txBody>
      </p:sp>
    </p:spTree>
    <p:extLst>
      <p:ext uri="{BB962C8B-B14F-4D97-AF65-F5344CB8AC3E}">
        <p14:creationId xmlns:p14="http://schemas.microsoft.com/office/powerpoint/2010/main" val="290524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76400" y="-387131"/>
            <a:ext cx="5876445" cy="70927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97013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57400" y="-192713"/>
            <a:ext cx="5792919" cy="6745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0934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lvl="0" algn="ctr"/>
            <a:r>
              <a:rPr lang="en-US" sz="3600" dirty="0" smtClean="0"/>
              <a:t>4.</a:t>
            </a:r>
            <a:r>
              <a:rPr lang="en-US" sz="3600" b="1" dirty="0" smtClean="0"/>
              <a:t>7</a:t>
            </a:r>
            <a:r>
              <a:rPr lang="en-US" sz="3600" b="1" dirty="0"/>
              <a:t>. </a:t>
            </a:r>
            <a:r>
              <a:rPr lang="en-US" sz="3600" b="1" dirty="0" err="1"/>
              <a:t>Diagrama</a:t>
            </a:r>
            <a:r>
              <a:rPr lang="en-US" sz="3600" b="1" dirty="0"/>
              <a:t> de TRANZITIE STARI</a:t>
            </a:r>
            <a:endParaRPr lang="en-US" dirty="0"/>
          </a:p>
        </p:txBody>
      </p:sp>
    </p:spTree>
    <p:extLst>
      <p:ext uri="{BB962C8B-B14F-4D97-AF65-F5344CB8AC3E}">
        <p14:creationId xmlns:p14="http://schemas.microsoft.com/office/powerpoint/2010/main" val="4004715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1000" y="304800"/>
            <a:ext cx="8365053" cy="609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97457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algn="ctr"/>
            <a:r>
              <a:rPr lang="en-US" sz="3600" dirty="0" smtClean="0"/>
              <a:t>4.</a:t>
            </a:r>
            <a:r>
              <a:rPr lang="en-US" sz="3600" b="1" dirty="0" smtClean="0"/>
              <a:t>8</a:t>
            </a:r>
            <a:r>
              <a:rPr lang="en-US" sz="3600" b="1" dirty="0"/>
              <a:t>. </a:t>
            </a:r>
            <a:r>
              <a:rPr lang="en-US" sz="3600" b="1" dirty="0" err="1"/>
              <a:t>Diagrama</a:t>
            </a:r>
            <a:r>
              <a:rPr lang="en-US" sz="3600" b="1" dirty="0"/>
              <a:t> de COMUNICARE</a:t>
            </a:r>
            <a:endParaRPr lang="en-US" sz="3600" dirty="0"/>
          </a:p>
          <a:p>
            <a:pPr lvl="0" algn="ctr"/>
            <a:endParaRPr lang="en-US" dirty="0"/>
          </a:p>
        </p:txBody>
      </p:sp>
    </p:spTree>
    <p:extLst>
      <p:ext uri="{BB962C8B-B14F-4D97-AF65-F5344CB8AC3E}">
        <p14:creationId xmlns:p14="http://schemas.microsoft.com/office/powerpoint/2010/main" val="734062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9200" y="175419"/>
            <a:ext cx="7315200" cy="64847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8229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algn="ctr"/>
            <a:r>
              <a:rPr lang="en-US" sz="3600" dirty="0" smtClean="0"/>
              <a:t>4.</a:t>
            </a:r>
            <a:r>
              <a:rPr lang="en-US" sz="3600" b="1" dirty="0" smtClean="0"/>
              <a:t>9</a:t>
            </a:r>
            <a:r>
              <a:rPr lang="en-US" sz="3600" b="1" dirty="0"/>
              <a:t>. </a:t>
            </a:r>
            <a:r>
              <a:rPr lang="en-US" sz="3600" b="1" dirty="0" err="1"/>
              <a:t>Diagrama</a:t>
            </a:r>
            <a:r>
              <a:rPr lang="en-US" sz="3600" b="1" dirty="0"/>
              <a:t> de COMPONENTE</a:t>
            </a:r>
            <a:endParaRPr lang="en-US" dirty="0"/>
          </a:p>
        </p:txBody>
      </p:sp>
    </p:spTree>
    <p:extLst>
      <p:ext uri="{BB962C8B-B14F-4D97-AF65-F5344CB8AC3E}">
        <p14:creationId xmlns:p14="http://schemas.microsoft.com/office/powerpoint/2010/main" val="2684406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9201" y="104311"/>
            <a:ext cx="7162800" cy="65363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1853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1219200"/>
            <a:ext cx="6400800" cy="3474720"/>
          </a:xfrm>
        </p:spPr>
        <p:txBody>
          <a:bodyPr/>
          <a:lstStyle/>
          <a:p>
            <a:pPr algn="ctr"/>
            <a:endParaRPr lang="en-US" b="1" dirty="0" smtClean="0"/>
          </a:p>
          <a:p>
            <a:pPr algn="ctr"/>
            <a:endParaRPr lang="en-US" b="1" dirty="0"/>
          </a:p>
          <a:p>
            <a:pPr algn="ctr"/>
            <a:endParaRPr lang="en-US" b="1" dirty="0" smtClean="0"/>
          </a:p>
          <a:p>
            <a:pPr algn="ctr"/>
            <a:r>
              <a:rPr lang="en-US" sz="3600" b="1" dirty="0" smtClean="0"/>
              <a:t>1.Prezentare </a:t>
            </a:r>
            <a:r>
              <a:rPr lang="en-US" sz="3600" b="1" dirty="0" err="1"/>
              <a:t>Generala</a:t>
            </a:r>
            <a:endParaRPr lang="en-US" sz="3600" dirty="0"/>
          </a:p>
        </p:txBody>
      </p:sp>
    </p:spTree>
    <p:extLst>
      <p:ext uri="{BB962C8B-B14F-4D97-AF65-F5344CB8AC3E}">
        <p14:creationId xmlns:p14="http://schemas.microsoft.com/office/powerpoint/2010/main" val="2358834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algn="ctr"/>
            <a:r>
              <a:rPr lang="en-US" sz="3600" dirty="0" smtClean="0"/>
              <a:t>4.</a:t>
            </a:r>
            <a:r>
              <a:rPr lang="en-US" sz="3600" b="1" dirty="0" smtClean="0"/>
              <a:t>10</a:t>
            </a:r>
            <a:r>
              <a:rPr lang="en-US" sz="3600" b="1" dirty="0"/>
              <a:t>. </a:t>
            </a:r>
            <a:r>
              <a:rPr lang="en-US" sz="3600" b="1" dirty="0" err="1"/>
              <a:t>Diagrama</a:t>
            </a:r>
            <a:r>
              <a:rPr lang="en-US" sz="3600" b="1" dirty="0"/>
              <a:t> de PACHETE</a:t>
            </a:r>
            <a:endParaRPr lang="en-US" dirty="0"/>
          </a:p>
        </p:txBody>
      </p:sp>
    </p:spTree>
    <p:extLst>
      <p:ext uri="{BB962C8B-B14F-4D97-AF65-F5344CB8AC3E}">
        <p14:creationId xmlns:p14="http://schemas.microsoft.com/office/powerpoint/2010/main" val="2546669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89844" y="990600"/>
            <a:ext cx="8263468" cy="464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33104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algn="ctr"/>
            <a:r>
              <a:rPr lang="en-US" sz="3600" dirty="0" smtClean="0"/>
              <a:t>4.</a:t>
            </a:r>
            <a:r>
              <a:rPr lang="en-US" sz="3600" b="1" dirty="0" smtClean="0"/>
              <a:t>11</a:t>
            </a:r>
            <a:r>
              <a:rPr lang="en-US" sz="3600" b="1" dirty="0"/>
              <a:t>. </a:t>
            </a:r>
            <a:r>
              <a:rPr lang="en-US" sz="3600" b="1" dirty="0" err="1"/>
              <a:t>Diagrama</a:t>
            </a:r>
            <a:r>
              <a:rPr lang="en-US" sz="3600" b="1" dirty="0"/>
              <a:t> de INTERACTIUNE</a:t>
            </a:r>
            <a:endParaRPr lang="en-US" dirty="0"/>
          </a:p>
        </p:txBody>
      </p:sp>
    </p:spTree>
    <p:extLst>
      <p:ext uri="{BB962C8B-B14F-4D97-AF65-F5344CB8AC3E}">
        <p14:creationId xmlns:p14="http://schemas.microsoft.com/office/powerpoint/2010/main" val="2724817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95400" y="292645"/>
            <a:ext cx="7128223" cy="6260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751581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algn="ctr"/>
            <a:r>
              <a:rPr lang="en-US" sz="3600" dirty="0" smtClean="0"/>
              <a:t>4.</a:t>
            </a:r>
            <a:r>
              <a:rPr lang="en-US" sz="3600" b="1" dirty="0" smtClean="0"/>
              <a:t>12</a:t>
            </a:r>
            <a:r>
              <a:rPr lang="en-US" sz="3600" b="1" dirty="0"/>
              <a:t>. </a:t>
            </a:r>
            <a:r>
              <a:rPr lang="en-US" sz="3600" b="1" dirty="0" err="1"/>
              <a:t>Diagrama</a:t>
            </a:r>
            <a:r>
              <a:rPr lang="en-US" sz="3600" b="1" dirty="0"/>
              <a:t> de DESFASURARE</a:t>
            </a:r>
            <a:endParaRPr lang="en-US" dirty="0"/>
          </a:p>
        </p:txBody>
      </p:sp>
    </p:spTree>
    <p:extLst>
      <p:ext uri="{BB962C8B-B14F-4D97-AF65-F5344CB8AC3E}">
        <p14:creationId xmlns:p14="http://schemas.microsoft.com/office/powerpoint/2010/main" val="24331505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6814" y="457200"/>
            <a:ext cx="8803688" cy="5410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28321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algn="ctr"/>
            <a:r>
              <a:rPr lang="en-US" sz="3600" dirty="0"/>
              <a:t>5</a:t>
            </a:r>
            <a:r>
              <a:rPr lang="en-US" sz="3600" dirty="0" smtClean="0"/>
              <a:t>.</a:t>
            </a:r>
            <a:r>
              <a:rPr lang="en-US" sz="3600" b="1" dirty="0" smtClean="0"/>
              <a:t> </a:t>
            </a:r>
            <a:r>
              <a:rPr lang="en-US" sz="3600" b="1" dirty="0" err="1"/>
              <a:t>Modul</a:t>
            </a:r>
            <a:r>
              <a:rPr lang="en-US" sz="3600" b="1" dirty="0"/>
              <a:t> de </a:t>
            </a:r>
            <a:r>
              <a:rPr lang="en-US" sz="3600" b="1" dirty="0" err="1"/>
              <a:t>operare</a:t>
            </a:r>
            <a:r>
              <a:rPr lang="en-US" sz="3600" b="1" dirty="0"/>
              <a:t> / </a:t>
            </a:r>
            <a:r>
              <a:rPr lang="en-US" sz="3600" b="1" dirty="0" err="1"/>
              <a:t>Prezentarea</a:t>
            </a:r>
            <a:r>
              <a:rPr lang="en-US" sz="3600" b="1" dirty="0"/>
              <a:t> </a:t>
            </a:r>
            <a:r>
              <a:rPr lang="en-US" sz="3600" b="1" dirty="0" err="1"/>
              <a:t>interactivitatii</a:t>
            </a:r>
            <a:endParaRPr lang="en-US" sz="3600" dirty="0"/>
          </a:p>
          <a:p>
            <a:pPr lvl="0" algn="ctr"/>
            <a:endParaRPr lang="en-US" dirty="0"/>
          </a:p>
        </p:txBody>
      </p:sp>
    </p:spTree>
    <p:extLst>
      <p:ext uri="{BB962C8B-B14F-4D97-AF65-F5344CB8AC3E}">
        <p14:creationId xmlns:p14="http://schemas.microsoft.com/office/powerpoint/2010/main" val="39480303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239000" cy="5212080"/>
          </a:xfrm>
        </p:spPr>
        <p:txBody>
          <a:bodyPr/>
          <a:lstStyle/>
          <a:p>
            <a:r>
              <a:rPr lang="ro-RO" dirty="0"/>
              <a:t>- chat intre mai multi utilizatori; se va deschide o fereastra de chat, conferinta, unde acestia vor putea discuta, trimite mesaje, poze, melodii, filme.  </a:t>
            </a:r>
            <a:endParaRPr lang="en-US" dirty="0"/>
          </a:p>
          <a:p>
            <a:pPr marL="45720" indent="0">
              <a:buNone/>
            </a:pPr>
            <a:endParaRPr lang="en-US" dirty="0"/>
          </a:p>
          <a:p>
            <a:r>
              <a:rPr lang="ro-RO" dirty="0"/>
              <a:t> - transfer de fisiere multimedia; exemple : poze, melodii, filme; utilizitarii aplicatie vor putea trimite intre ei fisiere, documente, prin atasarea acestora cu ajutorul interfetei.   </a:t>
            </a:r>
            <a:endParaRPr lang="en-US" dirty="0" smtClean="0"/>
          </a:p>
          <a:p>
            <a:pPr marL="45720" indent="0">
              <a:buNone/>
            </a:pPr>
            <a:endParaRPr lang="en-US" dirty="0"/>
          </a:p>
          <a:p>
            <a:r>
              <a:rPr lang="ro-RO" dirty="0"/>
              <a:t>- interfata utilizator; va face legatura dintre utilizitaro aplicatiei si continutul acesteia. Va fi accesibila unui public larg, nu doar persoanelor avizate in domeniu. </a:t>
            </a:r>
            <a:endParaRPr lang="en-US" dirty="0"/>
          </a:p>
        </p:txBody>
      </p:sp>
    </p:spTree>
    <p:extLst>
      <p:ext uri="{BB962C8B-B14F-4D97-AF65-F5344CB8AC3E}">
        <p14:creationId xmlns:p14="http://schemas.microsoft.com/office/powerpoint/2010/main" val="1279403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239000" cy="5212080"/>
          </a:xfrm>
        </p:spPr>
        <p:txBody>
          <a:bodyPr>
            <a:normAutofit lnSpcReduction="10000"/>
          </a:bodyPr>
          <a:lstStyle/>
          <a:p>
            <a:r>
              <a:rPr lang="ro-RO" dirty="0"/>
              <a:t> - search; in implementarea proiectului, se va putea folosi de asemenea functia search prin care un utilizator va cauta in arhiva conversatiilor cu partenerii aferenti anumite secvente de interes cum ar fi: mesaje, poze, filme, melodii.   </a:t>
            </a:r>
            <a:endParaRPr lang="en-US" dirty="0"/>
          </a:p>
          <a:p>
            <a:pPr marL="45720" indent="0">
              <a:buNone/>
            </a:pPr>
            <a:r>
              <a:rPr lang="ro-RO" dirty="0"/>
              <a:t> </a:t>
            </a:r>
            <a:endParaRPr lang="en-US" dirty="0"/>
          </a:p>
          <a:p>
            <a:r>
              <a:rPr lang="ro-RO" dirty="0"/>
              <a:t> -  setari; exemple: text, font, teme, etc.;utilizatorii vor avea posibilitatea de a schimba fontul(ex: bold) sau tema conversatiei   </a:t>
            </a:r>
            <a:endParaRPr lang="en-US" dirty="0"/>
          </a:p>
          <a:p>
            <a:pPr marL="45720" indent="0">
              <a:buNone/>
            </a:pPr>
            <a:r>
              <a:rPr lang="ro-RO" dirty="0"/>
              <a:t> </a:t>
            </a:r>
            <a:endParaRPr lang="en-US" dirty="0"/>
          </a:p>
          <a:p>
            <a:r>
              <a:rPr lang="ro-RO" dirty="0"/>
              <a:t> -  posibilitate de salvare conversatie; utlizatorii vor putea, de asemenea, sa salveze o conversatie intr-un fisier text si stoca in calculator.  </a:t>
            </a:r>
            <a:endParaRPr lang="en-US" dirty="0"/>
          </a:p>
          <a:p>
            <a:pPr marL="45720" indent="0">
              <a:buNone/>
            </a:pPr>
            <a:r>
              <a:rPr lang="ro-RO" dirty="0"/>
              <a:t> </a:t>
            </a:r>
            <a:endParaRPr lang="en-US" dirty="0"/>
          </a:p>
        </p:txBody>
      </p:sp>
    </p:spTree>
    <p:extLst>
      <p:ext uri="{BB962C8B-B14F-4D97-AF65-F5344CB8AC3E}">
        <p14:creationId xmlns:p14="http://schemas.microsoft.com/office/powerpoint/2010/main" val="4048191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1752600"/>
            <a:ext cx="7239000" cy="3307080"/>
          </a:xfrm>
        </p:spPr>
        <p:txBody>
          <a:bodyPr>
            <a:normAutofit/>
          </a:bodyPr>
          <a:lstStyle/>
          <a:p>
            <a:r>
              <a:rPr lang="ro-RO" dirty="0"/>
              <a:t> -  notificari; utilizatorii vor primii notificari atunci cand vor primi mesaj de la parteneri.   </a:t>
            </a:r>
            <a:endParaRPr lang="en-US" dirty="0"/>
          </a:p>
          <a:p>
            <a:endParaRPr lang="en-US" dirty="0"/>
          </a:p>
          <a:p>
            <a:pPr marL="45720" indent="0">
              <a:buNone/>
            </a:pPr>
            <a:r>
              <a:rPr lang="ro-RO" dirty="0"/>
              <a:t> </a:t>
            </a:r>
            <a:endParaRPr lang="en-US" dirty="0"/>
          </a:p>
          <a:p>
            <a:r>
              <a:rPr lang="ro-RO" dirty="0"/>
              <a:t> - data/ ora conversatie; utilizatorii vor avea acces la ora si data conversatiei pentru o mai usoara delimitare/ cautare a ei.</a:t>
            </a:r>
            <a:endParaRPr lang="en-US" dirty="0"/>
          </a:p>
          <a:p>
            <a:pPr marL="45720" indent="0">
              <a:buNone/>
            </a:pPr>
            <a:r>
              <a:rPr lang="ro-RO" dirty="0" smtClean="0"/>
              <a:t> </a:t>
            </a:r>
            <a:endParaRPr lang="en-US" dirty="0"/>
          </a:p>
        </p:txBody>
      </p:sp>
    </p:spTree>
    <p:extLst>
      <p:ext uri="{BB962C8B-B14F-4D97-AF65-F5344CB8AC3E}">
        <p14:creationId xmlns:p14="http://schemas.microsoft.com/office/powerpoint/2010/main" val="416787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838200"/>
            <a:ext cx="8153400" cy="4648200"/>
          </a:xfrm>
        </p:spPr>
        <p:txBody>
          <a:bodyPr>
            <a:normAutofit lnSpcReduction="10000"/>
          </a:bodyPr>
          <a:lstStyle/>
          <a:p>
            <a:pPr marL="45720" indent="0">
              <a:buNone/>
            </a:pPr>
            <a:endParaRPr lang="en-US" dirty="0"/>
          </a:p>
          <a:p>
            <a:r>
              <a:rPr lang="ro-RO" dirty="0"/>
              <a:t>	Prin acest proiect doresc realizarea unui Chat Multimedia, o aplicatie ce permite utilizatorilor sa poarte o conversatie de la dinstanta, prin intermediul internetului.</a:t>
            </a:r>
            <a:endParaRPr lang="en-US" dirty="0"/>
          </a:p>
          <a:p>
            <a:pPr marL="45720" indent="0">
              <a:buNone/>
            </a:pPr>
            <a:r>
              <a:rPr lang="ro-RO" dirty="0"/>
              <a:t> </a:t>
            </a:r>
            <a:endParaRPr lang="en-US" dirty="0"/>
          </a:p>
          <a:p>
            <a:r>
              <a:rPr lang="ro-RO" dirty="0"/>
              <a:t>	In cadrul proiectului voi utiliza ca limbaj de programare Java. Aplicatia va putea fi folosita de persoane ce doresc sa comunice intre ele de la distanta, sa trimita si sa primeasca fisiere cu muzica, text, fisiere video si poze. </a:t>
            </a:r>
            <a:endParaRPr lang="en-US" dirty="0"/>
          </a:p>
          <a:p>
            <a:pPr marL="45720" indent="0">
              <a:buNone/>
            </a:pPr>
            <a:r>
              <a:rPr lang="ro-RO" dirty="0"/>
              <a:t> </a:t>
            </a:r>
            <a:endParaRPr lang="en-US" dirty="0"/>
          </a:p>
          <a:p>
            <a:r>
              <a:rPr lang="ro-RO" dirty="0"/>
              <a:t>	Voi folosi o baza de date unde voi stoca mesajele pentru a putea avea acces la ele, la istoricul lor.</a:t>
            </a:r>
            <a:endParaRPr lang="en-US" dirty="0"/>
          </a:p>
          <a:p>
            <a:endParaRPr lang="en-US" dirty="0"/>
          </a:p>
        </p:txBody>
      </p:sp>
    </p:spTree>
    <p:extLst>
      <p:ext uri="{BB962C8B-B14F-4D97-AF65-F5344CB8AC3E}">
        <p14:creationId xmlns:p14="http://schemas.microsoft.com/office/powerpoint/2010/main" val="297293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pic>
        <p:nvPicPr>
          <p:cNvPr id="1026" name="Picture 2" descr="C:\Users\DanB\Desktop\is_ss\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6989323"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6368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pic>
        <p:nvPicPr>
          <p:cNvPr id="2050" name="Picture 2" descr="C:\Users\DanB\Desktop\is_ss\Untitle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
            <a:ext cx="4178300" cy="6434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626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pic>
        <p:nvPicPr>
          <p:cNvPr id="3074" name="Picture 2" descr="C:\Users\DanB\Desktop\is_ss\Untitle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93041"/>
            <a:ext cx="5132387" cy="604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549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4098" name="Picture 2" descr="C:\Users\DanB\Desktop\is_ss\Untitled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
            <a:ext cx="4706937" cy="648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7062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pic>
        <p:nvPicPr>
          <p:cNvPr id="5122" name="Picture 2" descr="C:\Users\DanB\Desktop\is_ss\Untitled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600"/>
            <a:ext cx="5861380" cy="559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86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pic>
        <p:nvPicPr>
          <p:cNvPr id="6146" name="Picture 2" descr="C:\Users\DanB\Desktop\is_ss\Untitled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7812087" cy="595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8417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7170" name="Picture 2" descr="C:\Users\DanB\Desktop\is_ss\Untitle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7678738" cy="5973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107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8194" name="Picture 2" descr="C:\Users\DanB\Desktop\is_ss\Untitle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678737" cy="597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886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9218" name="Picture 2" descr="C:\Users\DanB\Desktop\is_ss\Untitled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33400"/>
            <a:ext cx="7812087" cy="591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422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0242" name="Picture 2" descr="C:\Users\DanB\Desktop\is_ss\Untitled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8" y="619125"/>
            <a:ext cx="7764462" cy="596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27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lvl="0" algn="ctr"/>
            <a:r>
              <a:rPr lang="en-US" sz="3600" dirty="0" smtClean="0"/>
              <a:t>2.</a:t>
            </a:r>
            <a:r>
              <a:rPr lang="en-US" sz="3600" b="1" dirty="0"/>
              <a:t> </a:t>
            </a:r>
            <a:r>
              <a:rPr lang="en-US" sz="3600" b="1" dirty="0" err="1"/>
              <a:t>Fundamente</a:t>
            </a:r>
            <a:r>
              <a:rPr lang="en-US" sz="3600" b="1" dirty="0"/>
              <a:t> </a:t>
            </a:r>
            <a:r>
              <a:rPr lang="en-US" sz="3600" b="1" dirty="0" err="1"/>
              <a:t>Teoretice</a:t>
            </a:r>
            <a:endParaRPr lang="en-US" sz="3600" dirty="0"/>
          </a:p>
          <a:p>
            <a:endParaRPr lang="en-US" dirty="0"/>
          </a:p>
        </p:txBody>
      </p:sp>
    </p:spTree>
    <p:extLst>
      <p:ext uri="{BB962C8B-B14F-4D97-AF65-F5344CB8AC3E}">
        <p14:creationId xmlns:p14="http://schemas.microsoft.com/office/powerpoint/2010/main" val="6856508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1266" name="Picture 2" descr="C:\Users\DanB\Desktop\is_ss\Untitled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90118"/>
            <a:ext cx="8798311" cy="375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295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2290" name="Picture 2" descr="C:\Users\DanB\Desktop\is_ss\Untitled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0"/>
            <a:ext cx="4732067" cy="622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440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3314" name="Picture 2" descr="C:\Users\DanB\Desktop\is_ss\Untitled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04800"/>
            <a:ext cx="4781550" cy="623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62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4338" name="Picture 2" descr="C:\Users\DanB\Desktop\is_ss\Untitled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13" y="158750"/>
            <a:ext cx="6459537" cy="625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5117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5362" name="Picture 2" descr="C:\Users\DanB\Desktop\is_ss\Untitled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7682493" cy="559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16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6386" name="Picture 2" descr="C:\Users\DanB\Desktop\is_ss\Untitled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735012"/>
            <a:ext cx="7466693" cy="5437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8503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7410" name="Picture 2" descr="C:\Users\DanB\Desktop\is_ss\Untitled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13" y="484188"/>
            <a:ext cx="7735887" cy="590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798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8434" name="Picture 2" descr="C:\Users\DanB\Desktop\is_ss\Untitled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522288"/>
            <a:ext cx="7964488" cy="604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5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9458" name="Picture 2" descr="C:\Users\DanB\Desktop\is_ss\Untitled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504" y="336630"/>
            <a:ext cx="7812088" cy="592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531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lvl="0" algn="ctr"/>
            <a:r>
              <a:rPr lang="en-US" sz="3600" dirty="0" smtClean="0"/>
              <a:t>6</a:t>
            </a:r>
            <a:r>
              <a:rPr lang="en-US" sz="3600" b="1" dirty="0" smtClean="0"/>
              <a:t>. </a:t>
            </a:r>
            <a:r>
              <a:rPr lang="en-US" sz="3600" b="1" dirty="0" err="1" smtClean="0"/>
              <a:t>Portabilitate</a:t>
            </a:r>
            <a:endParaRPr lang="en-US" sz="3600" dirty="0"/>
          </a:p>
        </p:txBody>
      </p:sp>
    </p:spTree>
    <p:extLst>
      <p:ext uri="{BB962C8B-B14F-4D97-AF65-F5344CB8AC3E}">
        <p14:creationId xmlns:p14="http://schemas.microsoft.com/office/powerpoint/2010/main" val="3987533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162800" cy="5135880"/>
          </a:xfrm>
        </p:spPr>
        <p:txBody>
          <a:bodyPr/>
          <a:lstStyle/>
          <a:p>
            <a:pPr marL="640080" lvl="2" indent="0">
              <a:buNone/>
            </a:pPr>
            <a:endParaRPr lang="en-US" sz="2000" dirty="0"/>
          </a:p>
          <a:p>
            <a:pPr marL="640080" lvl="2" indent="0">
              <a:buNone/>
            </a:pPr>
            <a:r>
              <a:rPr lang="en-US" sz="2000" dirty="0" smtClean="0"/>
              <a:t>          </a:t>
            </a:r>
          </a:p>
          <a:p>
            <a:pPr lvl="2"/>
            <a:endParaRPr lang="en-US" sz="2000" dirty="0"/>
          </a:p>
          <a:p>
            <a:pPr lvl="2"/>
            <a:endParaRPr lang="en-US" sz="2000" dirty="0" smtClean="0"/>
          </a:p>
          <a:p>
            <a:pPr lvl="2"/>
            <a:r>
              <a:rPr lang="en-US" sz="2000" dirty="0"/>
              <a:t> </a:t>
            </a:r>
            <a:r>
              <a:rPr lang="en-US" sz="2000" dirty="0" smtClean="0"/>
              <a:t>          </a:t>
            </a:r>
            <a:r>
              <a:rPr lang="ro-RO" sz="2000" dirty="0" smtClean="0"/>
              <a:t>Din punct de vedere algoritmic, vom folosi algoritmi de parcurgere pentru eficienta. De-alungul implementarii vom folosi structuri de tipul </a:t>
            </a:r>
            <a:r>
              <a:rPr lang="en-US" sz="2000" dirty="0" err="1" smtClean="0"/>
              <a:t>ArrayList</a:t>
            </a:r>
            <a:r>
              <a:rPr lang="en-US" sz="2000" dirty="0" smtClean="0"/>
              <a:t>, </a:t>
            </a:r>
            <a:r>
              <a:rPr lang="en-US" sz="2000" dirty="0" err="1" smtClean="0"/>
              <a:t>HashTable</a:t>
            </a:r>
            <a:r>
              <a:rPr lang="en-US" sz="2000" dirty="0" smtClean="0"/>
              <a:t>, </a:t>
            </a:r>
            <a:r>
              <a:rPr lang="en-US" sz="2000" dirty="0" err="1" smtClean="0"/>
              <a:t>BitSet</a:t>
            </a:r>
            <a:r>
              <a:rPr lang="en-US" sz="2000" dirty="0" smtClean="0"/>
              <a:t>, </a:t>
            </a:r>
            <a:r>
              <a:rPr lang="en-US" sz="2000" dirty="0" err="1" smtClean="0"/>
              <a:t>HashMap</a:t>
            </a:r>
            <a:r>
              <a:rPr lang="en-US" sz="2000" dirty="0" smtClean="0"/>
              <a:t> </a:t>
            </a:r>
            <a:r>
              <a:rPr lang="en-US" sz="2000" dirty="0" err="1" smtClean="0"/>
              <a:t>ce</a:t>
            </a:r>
            <a:r>
              <a:rPr lang="en-US" sz="2000" dirty="0" smtClean="0"/>
              <a:t> ne </a:t>
            </a:r>
            <a:r>
              <a:rPr lang="en-US" sz="2000" dirty="0" err="1" smtClean="0"/>
              <a:t>vor</a:t>
            </a:r>
            <a:r>
              <a:rPr lang="en-US" sz="2000" dirty="0" smtClean="0"/>
              <a:t> </a:t>
            </a:r>
            <a:r>
              <a:rPr lang="en-US" sz="2000" dirty="0" err="1" smtClean="0"/>
              <a:t>ajuta</a:t>
            </a:r>
            <a:r>
              <a:rPr lang="en-US" sz="2000" dirty="0" smtClean="0"/>
              <a:t> la </a:t>
            </a:r>
            <a:r>
              <a:rPr lang="en-US" sz="2000" dirty="0" err="1" smtClean="0"/>
              <a:t>cautarea</a:t>
            </a:r>
            <a:r>
              <a:rPr lang="en-US" sz="2000" dirty="0" smtClean="0"/>
              <a:t>/ </a:t>
            </a:r>
            <a:r>
              <a:rPr lang="en-US" sz="2000" dirty="0" err="1" smtClean="0"/>
              <a:t>stergerea</a:t>
            </a:r>
            <a:r>
              <a:rPr lang="en-US" sz="2000" dirty="0" smtClean="0"/>
              <a:t> </a:t>
            </a:r>
            <a:r>
              <a:rPr lang="en-US" sz="2000" dirty="0" err="1" smtClean="0"/>
              <a:t>unui</a:t>
            </a:r>
            <a:r>
              <a:rPr lang="en-US" sz="2000" dirty="0" smtClean="0"/>
              <a:t> </a:t>
            </a:r>
            <a:r>
              <a:rPr lang="en-US" sz="2000" dirty="0" err="1" smtClean="0"/>
              <a:t>utilizator</a:t>
            </a:r>
            <a:r>
              <a:rPr lang="en-US" sz="2000" dirty="0" smtClean="0"/>
              <a:t> </a:t>
            </a:r>
            <a:r>
              <a:rPr lang="en-US" sz="2000" dirty="0" err="1" smtClean="0"/>
              <a:t>sau</a:t>
            </a:r>
            <a:r>
              <a:rPr lang="en-US" sz="2000" dirty="0" smtClean="0"/>
              <a:t> </a:t>
            </a:r>
            <a:r>
              <a:rPr lang="en-US" sz="2000" dirty="0" err="1" smtClean="0"/>
              <a:t>unei</a:t>
            </a:r>
            <a:r>
              <a:rPr lang="en-US" sz="2000" dirty="0" smtClean="0"/>
              <a:t> </a:t>
            </a:r>
            <a:r>
              <a:rPr lang="en-US" sz="2000" dirty="0" err="1" smtClean="0"/>
              <a:t>conversatii</a:t>
            </a:r>
            <a:r>
              <a:rPr lang="en-US" sz="2000" dirty="0" smtClean="0"/>
              <a:t>.</a:t>
            </a:r>
          </a:p>
          <a:p>
            <a:endParaRPr lang="en-US" dirty="0"/>
          </a:p>
        </p:txBody>
      </p:sp>
    </p:spTree>
    <p:extLst>
      <p:ext uri="{BB962C8B-B14F-4D97-AF65-F5344CB8AC3E}">
        <p14:creationId xmlns:p14="http://schemas.microsoft.com/office/powerpoint/2010/main" val="37042441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867400"/>
          </a:xfrm>
        </p:spPr>
        <p:txBody>
          <a:bodyPr>
            <a:normAutofit lnSpcReduction="10000"/>
          </a:bodyPr>
          <a:lstStyle/>
          <a:p>
            <a:pPr marL="45720" lvl="0" indent="0" algn="ctr">
              <a:buNone/>
            </a:pPr>
            <a:endParaRPr lang="en-US" dirty="0"/>
          </a:p>
          <a:p>
            <a:r>
              <a:rPr lang="en-US" dirty="0" smtClean="0"/>
              <a:t>         </a:t>
            </a:r>
            <a:r>
              <a:rPr lang="en-US" dirty="0" err="1" smtClean="0"/>
              <a:t>Aplicatia</a:t>
            </a:r>
            <a:r>
              <a:rPr lang="en-US" dirty="0" smtClean="0"/>
              <a:t> </a:t>
            </a:r>
            <a:r>
              <a:rPr lang="en-US" dirty="0" err="1"/>
              <a:t>este</a:t>
            </a:r>
            <a:r>
              <a:rPr lang="en-US" dirty="0"/>
              <a:t> </a:t>
            </a:r>
            <a:r>
              <a:rPr lang="en-US" dirty="0" err="1"/>
              <a:t>realizata</a:t>
            </a:r>
            <a:r>
              <a:rPr lang="en-US" dirty="0"/>
              <a:t> in Java </a:t>
            </a:r>
            <a:r>
              <a:rPr lang="en-US" dirty="0" err="1"/>
              <a:t>si</a:t>
            </a:r>
            <a:r>
              <a:rPr lang="en-US" dirty="0"/>
              <a:t> MySQL, </a:t>
            </a:r>
            <a:r>
              <a:rPr lang="en-US" dirty="0" err="1"/>
              <a:t>asigurandu</a:t>
            </a:r>
            <a:r>
              <a:rPr lang="en-US" dirty="0"/>
              <a:t>-se </a:t>
            </a:r>
            <a:r>
              <a:rPr lang="en-US" dirty="0" err="1"/>
              <a:t>astfel</a:t>
            </a:r>
            <a:r>
              <a:rPr lang="en-US" dirty="0"/>
              <a:t> </a:t>
            </a:r>
            <a:r>
              <a:rPr lang="en-US" dirty="0" err="1"/>
              <a:t>portabilitatea</a:t>
            </a:r>
            <a:r>
              <a:rPr lang="en-US" dirty="0"/>
              <a:t> </a:t>
            </a:r>
            <a:r>
              <a:rPr lang="en-US" dirty="0" err="1"/>
              <a:t>sistemului</a:t>
            </a:r>
            <a:r>
              <a:rPr lang="en-US" dirty="0"/>
              <a:t>.</a:t>
            </a:r>
          </a:p>
          <a:p>
            <a:r>
              <a:rPr lang="en-US" dirty="0" smtClean="0"/>
              <a:t>         Java </a:t>
            </a:r>
            <a:r>
              <a:rPr lang="en-US" dirty="0" err="1"/>
              <a:t>este</a:t>
            </a:r>
            <a:r>
              <a:rPr lang="en-US" dirty="0"/>
              <a:t> un </a:t>
            </a:r>
            <a:r>
              <a:rPr lang="en-US" dirty="0" err="1"/>
              <a:t>limbaj</a:t>
            </a:r>
            <a:r>
              <a:rPr lang="en-US" dirty="0"/>
              <a:t> independent de </a:t>
            </a:r>
            <a:r>
              <a:rPr lang="en-US" dirty="0" err="1"/>
              <a:t>platforma</a:t>
            </a:r>
            <a:r>
              <a:rPr lang="en-US" dirty="0"/>
              <a:t> de </a:t>
            </a:r>
            <a:r>
              <a:rPr lang="en-US" dirty="0" err="1"/>
              <a:t>lucru</a:t>
            </a:r>
            <a:r>
              <a:rPr lang="en-US" dirty="0"/>
              <a:t>, </a:t>
            </a:r>
            <a:r>
              <a:rPr lang="en-US" dirty="0" err="1"/>
              <a:t>aceeasi</a:t>
            </a:r>
            <a:r>
              <a:rPr lang="en-US" dirty="0"/>
              <a:t> </a:t>
            </a:r>
            <a:r>
              <a:rPr lang="en-US" dirty="0" err="1"/>
              <a:t>aplicatie</a:t>
            </a:r>
            <a:r>
              <a:rPr lang="en-US" dirty="0"/>
              <a:t> </a:t>
            </a:r>
            <a:r>
              <a:rPr lang="en-US" dirty="0" err="1"/>
              <a:t>ruland</a:t>
            </a:r>
            <a:r>
              <a:rPr lang="en-US" dirty="0"/>
              <a:t> </a:t>
            </a:r>
            <a:r>
              <a:rPr lang="en-US" dirty="0" err="1"/>
              <a:t>fara</a:t>
            </a:r>
            <a:r>
              <a:rPr lang="en-US" dirty="0"/>
              <a:t> </a:t>
            </a:r>
            <a:r>
              <a:rPr lang="en-US" dirty="0" err="1"/>
              <a:t>nici</a:t>
            </a:r>
            <a:r>
              <a:rPr lang="en-US" dirty="0"/>
              <a:t> o </a:t>
            </a:r>
            <a:r>
              <a:rPr lang="en-US" dirty="0" err="1"/>
              <a:t>modificare</a:t>
            </a:r>
            <a:r>
              <a:rPr lang="en-US" dirty="0"/>
              <a:t> ¸</a:t>
            </a:r>
            <a:r>
              <a:rPr lang="en-US" dirty="0" err="1"/>
              <a:t>si</a:t>
            </a:r>
            <a:r>
              <a:rPr lang="en-US" dirty="0"/>
              <a:t> </a:t>
            </a:r>
            <a:r>
              <a:rPr lang="en-US" dirty="0" err="1"/>
              <a:t>fara</a:t>
            </a:r>
            <a:r>
              <a:rPr lang="en-US" dirty="0"/>
              <a:t> a </a:t>
            </a:r>
            <a:r>
              <a:rPr lang="en-US" dirty="0" err="1"/>
              <a:t>necesita</a:t>
            </a:r>
            <a:r>
              <a:rPr lang="en-US" dirty="0"/>
              <a:t> </a:t>
            </a:r>
            <a:r>
              <a:rPr lang="en-US" dirty="0" err="1"/>
              <a:t>recompilarea</a:t>
            </a:r>
            <a:r>
              <a:rPr lang="en-US" dirty="0"/>
              <a:t> </a:t>
            </a:r>
            <a:r>
              <a:rPr lang="en-US" dirty="0" err="1"/>
              <a:t>ei</a:t>
            </a:r>
            <a:r>
              <a:rPr lang="en-US" dirty="0"/>
              <a:t> </a:t>
            </a:r>
            <a:r>
              <a:rPr lang="en-US" dirty="0" err="1"/>
              <a:t>pe</a:t>
            </a:r>
            <a:r>
              <a:rPr lang="en-US" dirty="0"/>
              <a:t> </a:t>
            </a:r>
            <a:r>
              <a:rPr lang="en-US" dirty="0" err="1"/>
              <a:t>sisteme</a:t>
            </a:r>
            <a:r>
              <a:rPr lang="en-US" dirty="0"/>
              <a:t> de </a:t>
            </a:r>
            <a:r>
              <a:rPr lang="en-US" dirty="0" err="1"/>
              <a:t>operare</a:t>
            </a:r>
            <a:r>
              <a:rPr lang="en-US" dirty="0"/>
              <a:t> </a:t>
            </a:r>
            <a:r>
              <a:rPr lang="en-US" dirty="0" err="1"/>
              <a:t>diferite</a:t>
            </a:r>
            <a:r>
              <a:rPr lang="en-US" dirty="0"/>
              <a:t> cum </a:t>
            </a:r>
            <a:r>
              <a:rPr lang="en-US" dirty="0" err="1"/>
              <a:t>ar</a:t>
            </a:r>
            <a:r>
              <a:rPr lang="en-US" dirty="0"/>
              <a:t> fi Windows, </a:t>
            </a:r>
            <a:r>
              <a:rPr lang="en-US" dirty="0" err="1"/>
              <a:t>Linux,Mac</a:t>
            </a:r>
            <a:r>
              <a:rPr lang="en-US" dirty="0"/>
              <a:t> OS, Solaris, etc. </a:t>
            </a:r>
            <a:r>
              <a:rPr lang="en-US" dirty="0" err="1"/>
              <a:t>lucru</a:t>
            </a:r>
            <a:r>
              <a:rPr lang="en-US" dirty="0"/>
              <a:t> care </a:t>
            </a:r>
            <a:r>
              <a:rPr lang="en-US" dirty="0" err="1"/>
              <a:t>aduce</a:t>
            </a:r>
            <a:r>
              <a:rPr lang="en-US" dirty="0"/>
              <a:t> </a:t>
            </a:r>
            <a:r>
              <a:rPr lang="en-US" dirty="0" err="1"/>
              <a:t>economii</a:t>
            </a:r>
            <a:r>
              <a:rPr lang="en-US" dirty="0"/>
              <a:t> </a:t>
            </a:r>
            <a:r>
              <a:rPr lang="en-US" dirty="0" err="1"/>
              <a:t>substantiale</a:t>
            </a:r>
            <a:r>
              <a:rPr lang="en-US" dirty="0"/>
              <a:t> </a:t>
            </a:r>
            <a:r>
              <a:rPr lang="en-US" dirty="0" err="1" smtClean="0"/>
              <a:t>firmelor</a:t>
            </a:r>
            <a:r>
              <a:rPr lang="en-US" dirty="0"/>
              <a:t> </a:t>
            </a:r>
            <a:r>
              <a:rPr lang="en-US" dirty="0" err="1" smtClean="0"/>
              <a:t>dezvoltatoare</a:t>
            </a:r>
            <a:r>
              <a:rPr lang="en-US" dirty="0" smtClean="0"/>
              <a:t> </a:t>
            </a:r>
            <a:r>
              <a:rPr lang="en-US" dirty="0"/>
              <a:t>de </a:t>
            </a:r>
            <a:r>
              <a:rPr lang="en-US" dirty="0" err="1"/>
              <a:t>aplicatii</a:t>
            </a:r>
            <a:r>
              <a:rPr lang="en-US" b="1" dirty="0"/>
              <a:t>.</a:t>
            </a:r>
            <a:endParaRPr lang="en-US" dirty="0"/>
          </a:p>
          <a:p>
            <a:r>
              <a:rPr lang="en-US" b="1" dirty="0"/>
              <a:t>	</a:t>
            </a:r>
            <a:r>
              <a:rPr lang="en-US" dirty="0"/>
              <a:t>De </a:t>
            </a:r>
            <a:r>
              <a:rPr lang="en-US" dirty="0" err="1"/>
              <a:t>asemenea</a:t>
            </a:r>
            <a:r>
              <a:rPr lang="en-US" dirty="0"/>
              <a:t> </a:t>
            </a:r>
            <a:r>
              <a:rPr lang="en-US" dirty="0" err="1"/>
              <a:t>baza</a:t>
            </a:r>
            <a:r>
              <a:rPr lang="en-US" dirty="0"/>
              <a:t> de date </a:t>
            </a:r>
            <a:r>
              <a:rPr lang="en-US" dirty="0" err="1"/>
              <a:t>implementata</a:t>
            </a:r>
            <a:r>
              <a:rPr lang="en-US" dirty="0"/>
              <a:t> in MySQL </a:t>
            </a:r>
            <a:r>
              <a:rPr lang="en-US" dirty="0" err="1"/>
              <a:t>este</a:t>
            </a:r>
            <a:r>
              <a:rPr lang="en-US" dirty="0"/>
              <a:t> </a:t>
            </a:r>
            <a:r>
              <a:rPr lang="en-US" dirty="0" err="1"/>
              <a:t>portabila</a:t>
            </a:r>
            <a:r>
              <a:rPr lang="en-US" dirty="0"/>
              <a:t>. O </a:t>
            </a:r>
            <a:r>
              <a:rPr lang="en-US" dirty="0" err="1"/>
              <a:t>subrutină</a:t>
            </a:r>
            <a:r>
              <a:rPr lang="en-US" dirty="0"/>
              <a:t> </a:t>
            </a:r>
            <a:r>
              <a:rPr lang="en-US" dirty="0" err="1"/>
              <a:t>definită</a:t>
            </a:r>
            <a:r>
              <a:rPr lang="en-US" dirty="0"/>
              <a:t> </a:t>
            </a:r>
            <a:r>
              <a:rPr lang="en-US" dirty="0" err="1"/>
              <a:t>în</a:t>
            </a:r>
            <a:r>
              <a:rPr lang="en-US" dirty="0"/>
              <a:t> </a:t>
            </a:r>
            <a:r>
              <a:rPr lang="en-US" dirty="0" err="1"/>
              <a:t>baza</a:t>
            </a:r>
            <a:r>
              <a:rPr lang="en-US" dirty="0"/>
              <a:t> de date, </a:t>
            </a:r>
            <a:r>
              <a:rPr lang="en-US" dirty="0" err="1"/>
              <a:t>va</a:t>
            </a:r>
            <a:r>
              <a:rPr lang="en-US" dirty="0"/>
              <a:t> </a:t>
            </a:r>
            <a:r>
              <a:rPr lang="en-US" dirty="0" err="1"/>
              <a:t>rula</a:t>
            </a:r>
            <a:r>
              <a:rPr lang="en-US" dirty="0"/>
              <a:t> </a:t>
            </a:r>
            <a:r>
              <a:rPr lang="en-US" dirty="0" err="1"/>
              <a:t>în</a:t>
            </a:r>
            <a:r>
              <a:rPr lang="en-US" dirty="0"/>
              <a:t> </a:t>
            </a:r>
            <a:r>
              <a:rPr lang="en-US" dirty="0" err="1"/>
              <a:t>orice</a:t>
            </a:r>
            <a:r>
              <a:rPr lang="en-US" dirty="0"/>
              <a:t> </a:t>
            </a:r>
            <a:r>
              <a:rPr lang="en-US" dirty="0" err="1"/>
              <a:t>condiţii</a:t>
            </a:r>
            <a:r>
              <a:rPr lang="en-US" dirty="0"/>
              <a:t> </a:t>
            </a:r>
            <a:r>
              <a:rPr lang="en-US" dirty="0" err="1"/>
              <a:t>şi</a:t>
            </a:r>
            <a:r>
              <a:rPr lang="en-US" dirty="0"/>
              <a:t> </a:t>
            </a:r>
            <a:r>
              <a:rPr lang="en-US" dirty="0" err="1"/>
              <a:t>pe</a:t>
            </a:r>
            <a:r>
              <a:rPr lang="en-US" dirty="0"/>
              <a:t> </a:t>
            </a:r>
            <a:r>
              <a:rPr lang="en-US" dirty="0" err="1"/>
              <a:t>orice</a:t>
            </a:r>
            <a:r>
              <a:rPr lang="en-US" dirty="0"/>
              <a:t> </a:t>
            </a:r>
            <a:r>
              <a:rPr lang="en-US" dirty="0" err="1"/>
              <a:t>platformă</a:t>
            </a:r>
            <a:r>
              <a:rPr lang="en-US" dirty="0"/>
              <a:t> </a:t>
            </a:r>
            <a:r>
              <a:rPr lang="en-US" dirty="0" err="1"/>
              <a:t>suportată</a:t>
            </a:r>
            <a:r>
              <a:rPr lang="en-US" dirty="0"/>
              <a:t> de </a:t>
            </a:r>
            <a:r>
              <a:rPr lang="en-US" dirty="0" err="1"/>
              <a:t>catre</a:t>
            </a:r>
            <a:r>
              <a:rPr lang="en-US" dirty="0"/>
              <a:t> </a:t>
            </a:r>
            <a:r>
              <a:rPr lang="en-US" dirty="0" err="1"/>
              <a:t>baza</a:t>
            </a:r>
            <a:r>
              <a:rPr lang="en-US" dirty="0"/>
              <a:t> de date </a:t>
            </a:r>
            <a:r>
              <a:rPr lang="en-US" dirty="0" err="1"/>
              <a:t>gazdă</a:t>
            </a:r>
            <a:r>
              <a:rPr lang="en-US" dirty="0"/>
              <a:t>. Mai </a:t>
            </a:r>
            <a:r>
              <a:rPr lang="en-US" dirty="0" err="1"/>
              <a:t>mult</a:t>
            </a:r>
            <a:r>
              <a:rPr lang="en-US" dirty="0"/>
              <a:t>, </a:t>
            </a:r>
            <a:r>
              <a:rPr lang="en-US" dirty="0" err="1"/>
              <a:t>fiind</a:t>
            </a:r>
            <a:r>
              <a:rPr lang="en-US" dirty="0"/>
              <a:t> </a:t>
            </a:r>
            <a:r>
              <a:rPr lang="en-US" dirty="0" err="1"/>
              <a:t>inglobate</a:t>
            </a:r>
            <a:r>
              <a:rPr lang="en-US" dirty="0"/>
              <a:t> </a:t>
            </a:r>
            <a:r>
              <a:rPr lang="en-US" dirty="0" err="1"/>
              <a:t>în</a:t>
            </a:r>
            <a:r>
              <a:rPr lang="en-US" dirty="0"/>
              <a:t> </a:t>
            </a:r>
            <a:r>
              <a:rPr lang="en-US" dirty="0" err="1"/>
              <a:t>baza</a:t>
            </a:r>
            <a:r>
              <a:rPr lang="en-US" dirty="0"/>
              <a:t> de date nu are </a:t>
            </a:r>
            <a:r>
              <a:rPr lang="en-US" dirty="0" err="1"/>
              <a:t>importanţă</a:t>
            </a:r>
            <a:r>
              <a:rPr lang="en-US" dirty="0"/>
              <a:t> </a:t>
            </a:r>
            <a:r>
              <a:rPr lang="en-US" dirty="0" err="1"/>
              <a:t>ce</a:t>
            </a:r>
            <a:r>
              <a:rPr lang="en-US" dirty="0"/>
              <a:t> </a:t>
            </a:r>
            <a:r>
              <a:rPr lang="en-US" dirty="0" err="1"/>
              <a:t>aplicaţie</a:t>
            </a:r>
            <a:r>
              <a:rPr lang="en-US" dirty="0"/>
              <a:t> (</a:t>
            </a:r>
            <a:r>
              <a:rPr lang="en-US" dirty="0" err="1"/>
              <a:t>limbaj</a:t>
            </a:r>
            <a:r>
              <a:rPr lang="en-US" dirty="0"/>
              <a:t> de </a:t>
            </a:r>
            <a:r>
              <a:rPr lang="en-US" dirty="0" err="1"/>
              <a:t>programare</a:t>
            </a:r>
            <a:r>
              <a:rPr lang="en-US" dirty="0"/>
              <a:t>) se </a:t>
            </a:r>
            <a:r>
              <a:rPr lang="en-US" dirty="0" err="1"/>
              <a:t>foloseşte</a:t>
            </a:r>
            <a:r>
              <a:rPr lang="en-US" dirty="0"/>
              <a:t> din </a:t>
            </a:r>
            <a:r>
              <a:rPr lang="en-US" dirty="0" err="1"/>
              <a:t>exteriorul</a:t>
            </a:r>
            <a:r>
              <a:rPr lang="en-US" dirty="0"/>
              <a:t> </a:t>
            </a:r>
            <a:r>
              <a:rPr lang="en-US" dirty="0" err="1"/>
              <a:t>acesteia</a:t>
            </a:r>
            <a:r>
              <a:rPr lang="en-US" dirty="0"/>
              <a:t> </a:t>
            </a:r>
            <a:r>
              <a:rPr lang="en-US" dirty="0" err="1"/>
              <a:t>pentru</a:t>
            </a:r>
            <a:r>
              <a:rPr lang="en-US" dirty="0"/>
              <a:t> a le </a:t>
            </a:r>
            <a:r>
              <a:rPr lang="en-US" dirty="0" err="1"/>
              <a:t>utiliza</a:t>
            </a:r>
            <a:r>
              <a:rPr lang="en-US" dirty="0"/>
              <a:t> </a:t>
            </a:r>
            <a:r>
              <a:rPr lang="en-US" dirty="0" err="1"/>
              <a:t>şi</a:t>
            </a:r>
            <a:r>
              <a:rPr lang="en-US" dirty="0"/>
              <a:t> </a:t>
            </a:r>
            <a:r>
              <a:rPr lang="en-US" dirty="0" err="1"/>
              <a:t>pentru</a:t>
            </a:r>
            <a:r>
              <a:rPr lang="en-US" dirty="0"/>
              <a:t> a </a:t>
            </a:r>
            <a:r>
              <a:rPr lang="en-US" dirty="0" err="1"/>
              <a:t>returna</a:t>
            </a:r>
            <a:r>
              <a:rPr lang="en-US" dirty="0"/>
              <a:t> date</a:t>
            </a:r>
          </a:p>
        </p:txBody>
      </p:sp>
    </p:spTree>
    <p:extLst>
      <p:ext uri="{BB962C8B-B14F-4D97-AF65-F5344CB8AC3E}">
        <p14:creationId xmlns:p14="http://schemas.microsoft.com/office/powerpoint/2010/main" val="14554121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85800" y="1524000"/>
            <a:ext cx="8167688" cy="408384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962055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lvl="0" algn="ctr"/>
            <a:r>
              <a:rPr lang="en-US" sz="3600" dirty="0"/>
              <a:t>3</a:t>
            </a:r>
            <a:r>
              <a:rPr lang="en-US" sz="3600" dirty="0" smtClean="0"/>
              <a:t>.</a:t>
            </a:r>
            <a:r>
              <a:rPr lang="en-US" sz="3600" b="1" dirty="0" smtClean="0"/>
              <a:t> </a:t>
            </a:r>
            <a:r>
              <a:rPr lang="en-US" sz="3600" b="1" dirty="0" err="1" smtClean="0"/>
              <a:t>Tehnologie</a:t>
            </a:r>
            <a:r>
              <a:rPr lang="en-US" sz="3600" b="1" dirty="0" smtClean="0"/>
              <a:t> IT</a:t>
            </a:r>
            <a:endParaRPr lang="en-US" sz="3600" dirty="0"/>
          </a:p>
          <a:p>
            <a:endParaRPr lang="en-US" dirty="0"/>
          </a:p>
        </p:txBody>
      </p:sp>
    </p:spTree>
    <p:extLst>
      <p:ext uri="{BB962C8B-B14F-4D97-AF65-F5344CB8AC3E}">
        <p14:creationId xmlns:p14="http://schemas.microsoft.com/office/powerpoint/2010/main" val="4134509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19200" y="2057400"/>
            <a:ext cx="6400800" cy="3474720"/>
          </a:xfrm>
        </p:spPr>
        <p:txBody>
          <a:bodyPr/>
          <a:lstStyle/>
          <a:p>
            <a:r>
              <a:rPr lang="en-US" dirty="0" smtClean="0"/>
              <a:t>         </a:t>
            </a:r>
            <a:r>
              <a:rPr lang="en-US" dirty="0" err="1" smtClean="0"/>
              <a:t>Această</a:t>
            </a:r>
            <a:r>
              <a:rPr lang="en-US" dirty="0" smtClean="0"/>
              <a:t> </a:t>
            </a:r>
            <a:r>
              <a:rPr lang="en-US" dirty="0" err="1"/>
              <a:t>aplicație</a:t>
            </a:r>
            <a:r>
              <a:rPr lang="en-US" dirty="0"/>
              <a:t> client-server </a:t>
            </a:r>
            <a:r>
              <a:rPr lang="en-US" dirty="0" err="1"/>
              <a:t>va</a:t>
            </a:r>
            <a:r>
              <a:rPr lang="en-US" dirty="0"/>
              <a:t> fi </a:t>
            </a:r>
            <a:r>
              <a:rPr lang="en-US" dirty="0" err="1"/>
              <a:t>implementată</a:t>
            </a:r>
            <a:r>
              <a:rPr lang="en-US" dirty="0"/>
              <a:t> in </a:t>
            </a:r>
            <a:r>
              <a:rPr lang="en-US" dirty="0" err="1"/>
              <a:t>limbajul</a:t>
            </a:r>
            <a:r>
              <a:rPr lang="en-US" dirty="0"/>
              <a:t> de </a:t>
            </a:r>
            <a:r>
              <a:rPr lang="en-US" dirty="0" err="1"/>
              <a:t>programare</a:t>
            </a:r>
            <a:r>
              <a:rPr lang="en-US" dirty="0"/>
              <a:t> Java,.</a:t>
            </a:r>
            <a:r>
              <a:rPr lang="en-US" dirty="0" err="1"/>
              <a:t>Conexiunea</a:t>
            </a:r>
            <a:r>
              <a:rPr lang="en-US" dirty="0"/>
              <a:t>  se </a:t>
            </a:r>
            <a:r>
              <a:rPr lang="en-US" dirty="0" err="1"/>
              <a:t>va</a:t>
            </a:r>
            <a:r>
              <a:rPr lang="en-US" dirty="0"/>
              <a:t> face cu o </a:t>
            </a:r>
            <a:r>
              <a:rPr lang="en-US" dirty="0" err="1"/>
              <a:t>bază</a:t>
            </a:r>
            <a:r>
              <a:rPr lang="en-US" dirty="0"/>
              <a:t> de date MySQL </a:t>
            </a:r>
            <a:r>
              <a:rPr lang="en-US" dirty="0" err="1"/>
              <a:t>si</a:t>
            </a:r>
            <a:r>
              <a:rPr lang="en-US" dirty="0"/>
              <a:t> Workbench; in care </a:t>
            </a:r>
            <a:r>
              <a:rPr lang="en-US" dirty="0" err="1"/>
              <a:t>vor</a:t>
            </a:r>
            <a:r>
              <a:rPr lang="en-US" dirty="0"/>
              <a:t> fi </a:t>
            </a:r>
            <a:r>
              <a:rPr lang="en-US" dirty="0" err="1"/>
              <a:t>stocate</a:t>
            </a:r>
            <a:r>
              <a:rPr lang="en-US" dirty="0"/>
              <a:t> </a:t>
            </a:r>
            <a:r>
              <a:rPr lang="en-US" dirty="0" err="1"/>
              <a:t>informațiile</a:t>
            </a:r>
            <a:r>
              <a:rPr lang="en-US" dirty="0"/>
              <a:t> </a:t>
            </a:r>
            <a:r>
              <a:rPr lang="en-US" dirty="0" err="1"/>
              <a:t>despre</a:t>
            </a:r>
            <a:r>
              <a:rPr lang="en-US" dirty="0"/>
              <a:t> </a:t>
            </a:r>
            <a:r>
              <a:rPr lang="en-US" dirty="0" err="1"/>
              <a:t>fiecare</a:t>
            </a:r>
            <a:r>
              <a:rPr lang="en-US" dirty="0"/>
              <a:t> </a:t>
            </a:r>
            <a:r>
              <a:rPr lang="en-US" dirty="0" err="1"/>
              <a:t>utilizator</a:t>
            </a:r>
            <a:r>
              <a:rPr lang="en-US" dirty="0"/>
              <a:t>. </a:t>
            </a:r>
            <a:r>
              <a:rPr lang="en-US" dirty="0" err="1"/>
              <a:t>Baza</a:t>
            </a:r>
            <a:r>
              <a:rPr lang="en-US" dirty="0"/>
              <a:t> de date </a:t>
            </a:r>
            <a:r>
              <a:rPr lang="en-US" dirty="0" err="1"/>
              <a:t>va</a:t>
            </a:r>
            <a:r>
              <a:rPr lang="en-US" dirty="0"/>
              <a:t> fi </a:t>
            </a:r>
            <a:r>
              <a:rPr lang="en-US" dirty="0" err="1"/>
              <a:t>gestionată</a:t>
            </a:r>
            <a:r>
              <a:rPr lang="en-US" dirty="0"/>
              <a:t> de </a:t>
            </a:r>
            <a:r>
              <a:rPr lang="en-US" dirty="0" err="1"/>
              <a:t>către</a:t>
            </a:r>
            <a:r>
              <a:rPr lang="en-US" dirty="0"/>
              <a:t> </a:t>
            </a:r>
            <a:r>
              <a:rPr lang="en-US" dirty="0" err="1"/>
              <a:t>administratorSe</a:t>
            </a:r>
            <a:r>
              <a:rPr lang="en-US" dirty="0"/>
              <a:t> </a:t>
            </a:r>
            <a:r>
              <a:rPr lang="en-US" dirty="0" err="1"/>
              <a:t>vor</a:t>
            </a:r>
            <a:r>
              <a:rPr lang="en-US" dirty="0"/>
              <a:t> </a:t>
            </a:r>
            <a:r>
              <a:rPr lang="en-US" dirty="0" err="1"/>
              <a:t>mai</a:t>
            </a:r>
            <a:r>
              <a:rPr lang="en-US" dirty="0"/>
              <a:t> </a:t>
            </a:r>
            <a:r>
              <a:rPr lang="en-US" dirty="0" err="1"/>
              <a:t>folosi</a:t>
            </a:r>
            <a:r>
              <a:rPr lang="en-US" dirty="0"/>
              <a:t>, de </a:t>
            </a:r>
            <a:r>
              <a:rPr lang="en-US" dirty="0" err="1"/>
              <a:t>asemenea</a:t>
            </a:r>
            <a:r>
              <a:rPr lang="en-US" dirty="0"/>
              <a:t>,  HTML5,  CSS.</a:t>
            </a:r>
          </a:p>
          <a:p>
            <a:endParaRPr lang="en-US" dirty="0"/>
          </a:p>
        </p:txBody>
      </p:sp>
    </p:spTree>
    <p:extLst>
      <p:ext uri="{BB962C8B-B14F-4D97-AF65-F5344CB8AC3E}">
        <p14:creationId xmlns:p14="http://schemas.microsoft.com/office/powerpoint/2010/main" val="562014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467600" cy="5029200"/>
          </a:xfrm>
        </p:spPr>
        <p:txBody>
          <a:bodyPr/>
          <a:lstStyle/>
          <a:p>
            <a:pPr lvl="0" algn="ctr"/>
            <a:endParaRPr lang="en-US" dirty="0" smtClean="0"/>
          </a:p>
          <a:p>
            <a:pPr lvl="0" algn="ctr"/>
            <a:endParaRPr lang="en-US" dirty="0"/>
          </a:p>
          <a:p>
            <a:pPr lvl="0" algn="ctr"/>
            <a:endParaRPr lang="en-US" dirty="0" smtClean="0"/>
          </a:p>
          <a:p>
            <a:pPr lvl="0" algn="ctr"/>
            <a:endParaRPr lang="en-US" dirty="0"/>
          </a:p>
          <a:p>
            <a:pPr lvl="0" algn="ctr"/>
            <a:endParaRPr lang="en-US" dirty="0" smtClean="0"/>
          </a:p>
          <a:p>
            <a:pPr lvl="0" algn="ctr"/>
            <a:r>
              <a:rPr lang="en-US" sz="3600" dirty="0" smtClean="0"/>
              <a:t>4.</a:t>
            </a:r>
            <a:r>
              <a:rPr lang="en-US" sz="3600" b="1" dirty="0" smtClean="0"/>
              <a:t> </a:t>
            </a:r>
            <a:r>
              <a:rPr lang="en-US" sz="3600" b="1" dirty="0" err="1"/>
              <a:t>Arhitectura</a:t>
            </a:r>
            <a:r>
              <a:rPr lang="en-US" sz="3600" b="1" dirty="0"/>
              <a:t> </a:t>
            </a:r>
            <a:r>
              <a:rPr lang="en-US" sz="3600" b="1" dirty="0" err="1"/>
              <a:t>si</a:t>
            </a:r>
            <a:r>
              <a:rPr lang="en-US" sz="3600" b="1" dirty="0"/>
              <a:t> </a:t>
            </a:r>
            <a:r>
              <a:rPr lang="en-US" sz="3600" b="1" dirty="0" err="1"/>
              <a:t>Designul</a:t>
            </a:r>
            <a:r>
              <a:rPr lang="en-US" sz="3600" b="1" dirty="0"/>
              <a:t> </a:t>
            </a:r>
            <a:r>
              <a:rPr lang="en-US" sz="3600" b="1" dirty="0" err="1"/>
              <a:t>Sistemului</a:t>
            </a:r>
            <a:r>
              <a:rPr lang="en-US" sz="3600" b="1" dirty="0"/>
              <a:t> </a:t>
            </a:r>
            <a:endParaRPr lang="en-US" sz="3600" b="1" dirty="0" smtClean="0"/>
          </a:p>
          <a:p>
            <a:pPr lvl="0" algn="ctr"/>
            <a:endParaRPr lang="en-US" dirty="0"/>
          </a:p>
        </p:txBody>
      </p:sp>
      <p:sp>
        <p:nvSpPr>
          <p:cNvPr id="4" name="Rectangle 3"/>
          <p:cNvSpPr/>
          <p:nvPr/>
        </p:nvSpPr>
        <p:spPr>
          <a:xfrm>
            <a:off x="2209800" y="4876800"/>
            <a:ext cx="4951997" cy="369332"/>
          </a:xfrm>
          <a:prstGeom prst="rect">
            <a:avLst/>
          </a:prstGeom>
        </p:spPr>
        <p:txBody>
          <a:bodyPr wrap="none">
            <a:spAutoFit/>
          </a:bodyPr>
          <a:lstStyle/>
          <a:p>
            <a:pPr lvl="0"/>
            <a:r>
              <a:rPr lang="en-US" b="1" dirty="0"/>
              <a:t> </a:t>
            </a:r>
            <a:r>
              <a:rPr lang="en-US" b="1" dirty="0" err="1"/>
              <a:t>P</a:t>
            </a:r>
            <a:r>
              <a:rPr lang="en-US" b="1" dirty="0" err="1" smtClean="0"/>
              <a:t>rezentare</a:t>
            </a:r>
            <a:r>
              <a:rPr lang="en-US" b="1" dirty="0" smtClean="0"/>
              <a:t> </a:t>
            </a:r>
            <a:r>
              <a:rPr lang="en-US" b="1" dirty="0" err="1"/>
              <a:t>detaliata</a:t>
            </a:r>
            <a:r>
              <a:rPr lang="en-US" b="1" dirty="0"/>
              <a:t> (</a:t>
            </a:r>
            <a:r>
              <a:rPr lang="en-US" b="1" dirty="0" err="1"/>
              <a:t>Proiectul</a:t>
            </a:r>
            <a:r>
              <a:rPr lang="en-US" b="1" dirty="0"/>
              <a:t> </a:t>
            </a:r>
            <a:r>
              <a:rPr lang="en-US" b="1" dirty="0" err="1"/>
              <a:t>propriu-zis</a:t>
            </a:r>
            <a:r>
              <a:rPr lang="en-US" b="1" dirty="0"/>
              <a:t>)</a:t>
            </a:r>
            <a:endParaRPr lang="en-US" dirty="0"/>
          </a:p>
        </p:txBody>
      </p:sp>
    </p:spTree>
    <p:extLst>
      <p:ext uri="{BB962C8B-B14F-4D97-AF65-F5344CB8AC3E}">
        <p14:creationId xmlns:p14="http://schemas.microsoft.com/office/powerpoint/2010/main" val="1333373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49</TotalTime>
  <Words>417</Words>
  <Application>Microsoft Office PowerPoint</Application>
  <PresentationFormat>On-screen Show (4:3)</PresentationFormat>
  <Paragraphs>143</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Slipstream</vt:lpstr>
      <vt:lpstr>CHAT MULTIMEDIA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DanB</dc:creator>
  <cp:lastModifiedBy>DanB</cp:lastModifiedBy>
  <cp:revision>43</cp:revision>
  <dcterms:created xsi:type="dcterms:W3CDTF">2006-08-16T00:00:00Z</dcterms:created>
  <dcterms:modified xsi:type="dcterms:W3CDTF">2018-01-15T06:22:12Z</dcterms:modified>
</cp:coreProperties>
</file>