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37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13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12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54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4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0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8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470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28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454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009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F649-3644-1241-B051-C6F8CBB0D540}" type="datetimeFigureOut">
              <a:rPr lang="en-CN" smtClean="0"/>
              <a:t>2021/5/19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B87E-EAF3-A941-8735-C99A04CDB6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07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Deal Making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SPACE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to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9919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02BDB-5B3C-EA4D-BA55-1A073156FA8D}"/>
              </a:ext>
            </a:extLst>
          </p:cNvPr>
          <p:cNvSpPr/>
          <p:nvPr/>
        </p:nvSpPr>
        <p:spPr>
          <a:xfrm>
            <a:off x="5181602" y="3816626"/>
            <a:ext cx="3511826" cy="239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8A55-FA10-4046-B727-495B16D3C33A}"/>
              </a:ext>
            </a:extLst>
          </p:cNvPr>
          <p:cNvSpPr/>
          <p:nvPr/>
        </p:nvSpPr>
        <p:spPr>
          <a:xfrm>
            <a:off x="5632176" y="4240696"/>
            <a:ext cx="2769704" cy="160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A683780-DEC4-5440-992C-6DEE92F65BC4}"/>
              </a:ext>
            </a:extLst>
          </p:cNvPr>
          <p:cNvSpPr/>
          <p:nvPr/>
        </p:nvSpPr>
        <p:spPr>
          <a:xfrm flipH="1">
            <a:off x="6029742" y="4346713"/>
            <a:ext cx="2213113" cy="1388924"/>
          </a:xfrm>
          <a:prstGeom prst="wedgeRoundRectCallout">
            <a:avLst>
              <a:gd name="adj1" fmla="val 67790"/>
              <a:gd name="adj2" fmla="val 214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</a:t>
            </a:r>
            <a:r>
              <a:rPr lang="en-CN" dirty="0"/>
              <a:t> </a:t>
            </a:r>
            <a:r>
              <a:rPr lang="en-CN" b="1" dirty="0"/>
              <a:t>RIGHT</a:t>
            </a:r>
            <a:r>
              <a:rPr lang="en-CN" dirty="0"/>
              <a:t> </a:t>
            </a:r>
          </a:p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CN" dirty="0"/>
              <a:t> </a:t>
            </a:r>
            <a:r>
              <a:rPr lang="en-CN" b="1" dirty="0"/>
              <a:t>reject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3CEA6-A75D-D940-9B80-87F9BE566DA5}"/>
              </a:ext>
            </a:extLst>
          </p:cNvPr>
          <p:cNvSpPr/>
          <p:nvPr/>
        </p:nvSpPr>
        <p:spPr>
          <a:xfrm>
            <a:off x="450574" y="3816626"/>
            <a:ext cx="3511826" cy="239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A11F0-5225-934C-9218-0BA4E661EB22}"/>
              </a:ext>
            </a:extLst>
          </p:cNvPr>
          <p:cNvSpPr/>
          <p:nvPr/>
        </p:nvSpPr>
        <p:spPr>
          <a:xfrm>
            <a:off x="901148" y="4240696"/>
            <a:ext cx="2769704" cy="160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FCCCD5B-F07E-B443-A623-9497DEF71C4F}"/>
              </a:ext>
            </a:extLst>
          </p:cNvPr>
          <p:cNvSpPr/>
          <p:nvPr/>
        </p:nvSpPr>
        <p:spPr>
          <a:xfrm>
            <a:off x="1033670" y="4346713"/>
            <a:ext cx="2213113" cy="1388924"/>
          </a:xfrm>
          <a:prstGeom prst="wedgeRoundRectCallout">
            <a:avLst>
              <a:gd name="adj1" fmla="val 67790"/>
              <a:gd name="adj2" fmla="val 214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</a:t>
            </a:r>
            <a:r>
              <a:rPr lang="en-CN" dirty="0"/>
              <a:t> </a:t>
            </a:r>
            <a:r>
              <a:rPr lang="en-CN" b="1" dirty="0"/>
              <a:t>LEFT</a:t>
            </a:r>
            <a:r>
              <a:rPr lang="en-CN" dirty="0"/>
              <a:t> </a:t>
            </a:r>
          </a:p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CN" dirty="0"/>
              <a:t> </a:t>
            </a:r>
            <a:r>
              <a:rPr lang="en-CN" b="1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25143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Now you’re ready to get started playing the game. You will play with either a team of people or a computer, and you will be prompted to rate your feelings.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SPACE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to </a:t>
            </a:r>
            <a:r>
              <a:rPr lang="en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176240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3000" dirty="0"/>
              <a:t>In each round of this game, you will play with another person who will make an offer on how to split $20 with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SPACE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to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138433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you choose to accept, both of you will receive the offered amounts.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SPACE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to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42467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you reject, neither of you will receive anything.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SPACE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to begin </a:t>
            </a:r>
            <a:r>
              <a:rPr lang="en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13016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will get a bonus proportional to the amount you earned on a round that the computer randomly draws.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SPACE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or </a:t>
            </a:r>
            <a:r>
              <a:rPr lang="en-CN" b="1" dirty="0">
                <a:solidFill>
                  <a:schemeClr val="bg2">
                    <a:lumMod val="75000"/>
                  </a:schemeClr>
                </a:solidFill>
              </a:rPr>
              <a:t>UP</a:t>
            </a:r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 to begin </a:t>
            </a:r>
            <a:r>
              <a:rPr lang="en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40373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Let’s see what happens when you accept.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SPACE or UP to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Practice Round</a:t>
            </a:r>
          </a:p>
        </p:txBody>
      </p:sp>
    </p:spTree>
    <p:extLst>
      <p:ext uri="{BB962C8B-B14F-4D97-AF65-F5344CB8AC3E}">
        <p14:creationId xmlns:p14="http://schemas.microsoft.com/office/powerpoint/2010/main" val="383300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endParaRPr lang="en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Practice Round</a:t>
            </a:r>
          </a:p>
        </p:txBody>
      </p:sp>
    </p:spTree>
    <p:extLst>
      <p:ext uri="{BB962C8B-B14F-4D97-AF65-F5344CB8AC3E}">
        <p14:creationId xmlns:p14="http://schemas.microsoft.com/office/powerpoint/2010/main" val="180545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02BDB-5B3C-EA4D-BA55-1A073156FA8D}"/>
              </a:ext>
            </a:extLst>
          </p:cNvPr>
          <p:cNvSpPr/>
          <p:nvPr/>
        </p:nvSpPr>
        <p:spPr>
          <a:xfrm>
            <a:off x="5181602" y="3816626"/>
            <a:ext cx="3511826" cy="239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8A55-FA10-4046-B727-495B16D3C33A}"/>
              </a:ext>
            </a:extLst>
          </p:cNvPr>
          <p:cNvSpPr/>
          <p:nvPr/>
        </p:nvSpPr>
        <p:spPr>
          <a:xfrm>
            <a:off x="5632176" y="4240696"/>
            <a:ext cx="2769704" cy="160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A683780-DEC4-5440-992C-6DEE92F65BC4}"/>
              </a:ext>
            </a:extLst>
          </p:cNvPr>
          <p:cNvSpPr/>
          <p:nvPr/>
        </p:nvSpPr>
        <p:spPr>
          <a:xfrm flipH="1">
            <a:off x="6029742" y="4346713"/>
            <a:ext cx="2213113" cy="1388924"/>
          </a:xfrm>
          <a:prstGeom prst="wedgeRoundRectCallout">
            <a:avLst>
              <a:gd name="adj1" fmla="val 67790"/>
              <a:gd name="adj2" fmla="val 214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</a:t>
            </a:r>
            <a:r>
              <a:rPr lang="en-CN" dirty="0"/>
              <a:t> </a:t>
            </a:r>
            <a:r>
              <a:rPr lang="en-CN" b="1" dirty="0"/>
              <a:t>RIGHT</a:t>
            </a:r>
            <a:r>
              <a:rPr lang="en-CN" dirty="0"/>
              <a:t> </a:t>
            </a:r>
          </a:p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CN" dirty="0"/>
              <a:t> </a:t>
            </a:r>
            <a:r>
              <a:rPr lang="en-CN" b="1" dirty="0"/>
              <a:t>reject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3CEA6-A75D-D940-9B80-87F9BE566DA5}"/>
              </a:ext>
            </a:extLst>
          </p:cNvPr>
          <p:cNvSpPr/>
          <p:nvPr/>
        </p:nvSpPr>
        <p:spPr>
          <a:xfrm>
            <a:off x="450574" y="3816626"/>
            <a:ext cx="3511826" cy="239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A11F0-5225-934C-9218-0BA4E661EB22}"/>
              </a:ext>
            </a:extLst>
          </p:cNvPr>
          <p:cNvSpPr/>
          <p:nvPr/>
        </p:nvSpPr>
        <p:spPr>
          <a:xfrm>
            <a:off x="901148" y="4240696"/>
            <a:ext cx="2769704" cy="160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FCCCD5B-F07E-B443-A623-9497DEF71C4F}"/>
              </a:ext>
            </a:extLst>
          </p:cNvPr>
          <p:cNvSpPr/>
          <p:nvPr/>
        </p:nvSpPr>
        <p:spPr>
          <a:xfrm>
            <a:off x="1033670" y="4346713"/>
            <a:ext cx="2213113" cy="1388924"/>
          </a:xfrm>
          <a:prstGeom prst="wedgeRoundRectCallout">
            <a:avLst>
              <a:gd name="adj1" fmla="val 67790"/>
              <a:gd name="adj2" fmla="val 214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</a:t>
            </a:r>
            <a:r>
              <a:rPr lang="en-CN" dirty="0"/>
              <a:t> </a:t>
            </a:r>
            <a:r>
              <a:rPr lang="en-CN" b="1" dirty="0"/>
              <a:t>LEFT</a:t>
            </a:r>
            <a:r>
              <a:rPr lang="en-CN" dirty="0"/>
              <a:t> </a:t>
            </a:r>
          </a:p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CN" dirty="0"/>
              <a:t> </a:t>
            </a:r>
            <a:r>
              <a:rPr lang="en-CN" b="1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249589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BAD4-E253-6D4C-99B3-C846F6C0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Let’s see what happens when you reject.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0F7F-4B1F-5B44-8435-299A11FF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90615"/>
            <a:ext cx="6858000" cy="645022"/>
          </a:xfrm>
        </p:spPr>
        <p:txBody>
          <a:bodyPr/>
          <a:lstStyle/>
          <a:p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Press SPACE or UP to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7250-4DC5-B74F-864F-FD0760EE38B2}"/>
              </a:ext>
            </a:extLst>
          </p:cNvPr>
          <p:cNvSpPr txBox="1"/>
          <p:nvPr/>
        </p:nvSpPr>
        <p:spPr>
          <a:xfrm>
            <a:off x="6844748" y="784433"/>
            <a:ext cx="161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chemeClr val="bg2">
                    <a:lumMod val="75000"/>
                  </a:schemeClr>
                </a:solidFill>
              </a:rPr>
              <a:t>Practice Round</a:t>
            </a:r>
          </a:p>
        </p:txBody>
      </p:sp>
    </p:spTree>
    <p:extLst>
      <p:ext uri="{BB962C8B-B14F-4D97-AF65-F5344CB8AC3E}">
        <p14:creationId xmlns:p14="http://schemas.microsoft.com/office/powerpoint/2010/main" val="259276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215</Words>
  <Application>Microsoft Macintosh PowerPoint</Application>
  <PresentationFormat>On-screen Show (4:3)</PresentationFormat>
  <Paragraphs>39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Deal Making Game</vt:lpstr>
      <vt:lpstr>In each round of this game, you will play with another person who will make an offer on how to split $20 with you.</vt:lpstr>
      <vt:lpstr>If you choose to accept, both of you will receive the offered amounts.</vt:lpstr>
      <vt:lpstr>If you reject, neither of you will receive anything.</vt:lpstr>
      <vt:lpstr>You will get a bonus proportional to the amount you earned on a round that the computer randomly draws.</vt:lpstr>
      <vt:lpstr>Let’s see what happens when you accept.</vt:lpstr>
      <vt:lpstr>PowerPoint Presentation</vt:lpstr>
      <vt:lpstr>text</vt:lpstr>
      <vt:lpstr>Let’s see what happens when you reject.</vt:lpstr>
      <vt:lpstr>text</vt:lpstr>
      <vt:lpstr>Now you’re ready to get started playing the game. You will play with either a team of people or a computer, and you will be prompted to rate your feelings.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Making Game</dc:title>
  <dc:creator>Fu, Qixiu</dc:creator>
  <cp:lastModifiedBy>Fu, Qixiu</cp:lastModifiedBy>
  <cp:revision>4</cp:revision>
  <dcterms:created xsi:type="dcterms:W3CDTF">2021-05-19T12:32:50Z</dcterms:created>
  <dcterms:modified xsi:type="dcterms:W3CDTF">2021-05-19T13:07:00Z</dcterms:modified>
</cp:coreProperties>
</file>