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19"/>
  </p:notesMasterIdLst>
  <p:handoutMasterIdLst>
    <p:handoutMasterId r:id="rId20"/>
  </p:handoutMasterIdLst>
  <p:sldIdLst>
    <p:sldId id="296" r:id="rId4"/>
    <p:sldId id="288" r:id="rId5"/>
    <p:sldId id="289" r:id="rId6"/>
    <p:sldId id="259" r:id="rId7"/>
    <p:sldId id="292" r:id="rId8"/>
    <p:sldId id="280" r:id="rId9"/>
    <p:sldId id="293" r:id="rId10"/>
    <p:sldId id="291" r:id="rId11"/>
    <p:sldId id="283" r:id="rId12"/>
    <p:sldId id="282" r:id="rId13"/>
    <p:sldId id="284" r:id="rId14"/>
    <p:sldId id="285" r:id="rId15"/>
    <p:sldId id="294" r:id="rId16"/>
    <p:sldId id="295" r:id="rId17"/>
    <p:sldId id="274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77442" autoAdjust="0"/>
  </p:normalViewPr>
  <p:slideViewPr>
    <p:cSldViewPr snapToGrid="0">
      <p:cViewPr varScale="1">
        <p:scale>
          <a:sx n="89" d="100"/>
          <a:sy n="89" d="100"/>
        </p:scale>
        <p:origin x="21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95B78-FB1B-4C41-8BAB-827C130640D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8D73E-D5F2-4EEA-9E6D-69CCBD37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31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70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2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6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4421"/>
            <a:ext cx="8229600" cy="4929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63A64B1-DCCB-43E7-8391-D5C61BA85F18}" type="datetime1">
              <a:rPr lang="en-US" smtClean="0"/>
              <a:t>9/8/2019</a:t>
            </a:fld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14413" y="131761"/>
            <a:ext cx="7472386" cy="868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4D6BBC0-B24C-4F9D-90E3-37BF92CDC9F6}" type="datetime1">
              <a:rPr lang="en-US" smtClean="0"/>
              <a:t>9/8/2019</a:t>
            </a:fld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9FCE01C-E76E-4798-8CF4-702D6EA25D5B}" type="datetime1">
              <a:rPr lang="en-US" smtClean="0"/>
              <a:t>9/8/2019</a:t>
            </a:fld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 descr="CS-Logo-trans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07"/>
              </a:srgbClr>
            </a:outerShdw>
          </a:effectLst>
        </p:spPr>
      </p:pic>
      <p:cxnSp>
        <p:nvCxnSpPr>
          <p:cNvPr id="29" name="Shape 29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FCD0F07-8387-4507-8CBC-86567CAA45A7}" type="datetime1">
              <a:rPr lang="en-US" smtClean="0"/>
              <a:t>9/8/2019</a:t>
            </a:fld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4" name="Shape 44" descr="CS-Logo-trans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714374" cy="692149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07"/>
              </a:srgbClr>
            </a:outerShdw>
          </a:effectLst>
        </p:spPr>
      </p:pic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F88E616-9A79-4B33-BB17-E91D7AAFCDEB}" type="datetime1">
              <a:rPr lang="en-US" smtClean="0"/>
              <a:t>9/8/2019</a:t>
            </a:fld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2143125" y="6357937"/>
            <a:ext cx="4929187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14437" y="71436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74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479D19-3F43-42B3-B046-1C438645F99C}" type="datetime1">
              <a:rPr lang="en-US" smtClean="0"/>
              <a:t>9/8/2019</a:t>
            </a:fld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062" cy="220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86686" y="6500812"/>
            <a:ext cx="900111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D42F-BBE2-4F3D-8C41-B63486427E50}"/>
              </a:ext>
            </a:extLst>
          </p:cNvPr>
          <p:cNvSpPr txBox="1">
            <a:spLocks/>
          </p:cNvSpPr>
          <p:nvPr/>
        </p:nvSpPr>
        <p:spPr>
          <a:xfrm>
            <a:off x="522515" y="2243921"/>
            <a:ext cx="9144000" cy="2387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o-RO" dirty="0" smtClean="0"/>
              <a:t/>
            </a:r>
            <a:br>
              <a:rPr lang="ro-RO" dirty="0" smtClean="0"/>
            </a:br>
            <a:r>
              <a:rPr lang="en-US" sz="3600" dirty="0" err="1" smtClean="0">
                <a:solidFill>
                  <a:schemeClr val="accent1"/>
                </a:solidFill>
              </a:rPr>
              <a:t>Aplica</a:t>
            </a:r>
            <a:r>
              <a:rPr lang="ro-RO" sz="3600" dirty="0" smtClean="0">
                <a:solidFill>
                  <a:schemeClr val="accent1"/>
                </a:solidFill>
              </a:rPr>
              <a:t>ție pentru </a:t>
            </a:r>
            <a:r>
              <a:rPr lang="en-US" sz="3600" dirty="0" err="1" smtClean="0">
                <a:solidFill>
                  <a:schemeClr val="accent1"/>
                </a:solidFill>
              </a:rPr>
              <a:t>managementul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proiectelor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educationale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2AB6B-F3BD-460A-9903-8654E4A0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1" y="525891"/>
            <a:ext cx="8621486" cy="90130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2D3B37-AF93-48B9-A2BB-291D2E466452}"/>
              </a:ext>
            </a:extLst>
          </p:cNvPr>
          <p:cNvCxnSpPr/>
          <p:nvPr/>
        </p:nvCxnSpPr>
        <p:spPr>
          <a:xfrm>
            <a:off x="292361" y="3793660"/>
            <a:ext cx="86214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DE0B0D-CA05-45D1-8B3D-2712EE0816CD}"/>
              </a:ext>
            </a:extLst>
          </p:cNvPr>
          <p:cNvSpPr txBox="1"/>
          <p:nvPr/>
        </p:nvSpPr>
        <p:spPr>
          <a:xfrm>
            <a:off x="522515" y="4631521"/>
            <a:ext cx="3153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solidFill>
                  <a:schemeClr val="accent1"/>
                </a:solidFill>
              </a:rPr>
              <a:t>Autor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 smtClean="0"/>
              <a:t>Barcan Dan-Stefan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C5DC1-47F4-449E-8E8A-B38F48912ABE}"/>
              </a:ext>
            </a:extLst>
          </p:cNvPr>
          <p:cNvSpPr txBox="1"/>
          <p:nvPr/>
        </p:nvSpPr>
        <p:spPr>
          <a:xfrm>
            <a:off x="5624495" y="4621780"/>
            <a:ext cx="351950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accent1"/>
                </a:solidFill>
              </a:rPr>
              <a:t>Coordonator </a:t>
            </a:r>
            <a:r>
              <a:rPr lang="ro-RO" sz="2000" dirty="0" smtClean="0">
                <a:solidFill>
                  <a:schemeClr val="accent1"/>
                </a:solidFill>
              </a:rPr>
              <a:t>științific</a:t>
            </a:r>
            <a:endParaRPr lang="en-US" sz="2000" dirty="0">
              <a:solidFill>
                <a:schemeClr val="accent1"/>
              </a:solidFill>
            </a:endParaRPr>
          </a:p>
          <a:p>
            <a:pPr marL="342900" lvl="0" indent="-342900">
              <a:spcBef>
                <a:spcPts val="360"/>
              </a:spcBef>
              <a:buClr>
                <a:schemeClr val="dk1"/>
              </a:buClr>
              <a:buSzPct val="25000"/>
            </a:pPr>
            <a:r>
              <a:rPr lang="en-US" dirty="0" err="1" smtClean="0"/>
              <a:t>Prof.Dr.Ing</a:t>
            </a:r>
            <a:r>
              <a:rPr lang="en-US" dirty="0"/>
              <a:t>. Mariana </a:t>
            </a:r>
            <a:r>
              <a:rPr lang="en-US" dirty="0" err="1"/>
              <a:t>Mocanu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3C6CDF-94F9-4B4E-A735-7BF46C7E96CF}"/>
              </a:ext>
            </a:extLst>
          </p:cNvPr>
          <p:cNvCxnSpPr/>
          <p:nvPr/>
        </p:nvCxnSpPr>
        <p:spPr>
          <a:xfrm>
            <a:off x="292361" y="2265057"/>
            <a:ext cx="86214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USER – </a:t>
            </a:r>
            <a:r>
              <a:rPr lang="en-US" sz="4000" dirty="0" err="1" smtClean="0"/>
              <a:t>profil</a:t>
            </a:r>
            <a:r>
              <a:rPr lang="en-US" sz="4000" dirty="0" smtClean="0"/>
              <a:t> personal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9" y="1214421"/>
            <a:ext cx="7302139" cy="1553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8" y="4361886"/>
            <a:ext cx="7302137" cy="17817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41669" y="6357957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7" y="2722711"/>
            <a:ext cx="7302138" cy="16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ADMIN - c</a:t>
            </a:r>
            <a:r>
              <a:rPr lang="ro-RO" sz="4000" dirty="0" smtClean="0"/>
              <a:t>ăutare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41671" y="6379399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3809"/>
            <a:ext cx="8231316" cy="350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sz="4000" dirty="0" smtClean="0"/>
              <a:t>Admin - raportare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1672" y="6357957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70" y="1462616"/>
            <a:ext cx="9345861" cy="3662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9284"/>
            <a:ext cx="3655151" cy="28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 </a:t>
            </a:r>
            <a:r>
              <a:rPr lang="ro-RO" dirty="0" smtClean="0"/>
              <a:t>comparație cu aplicațiile existente</a:t>
            </a:r>
          </a:p>
          <a:p>
            <a:r>
              <a:rPr lang="ro-RO" dirty="0"/>
              <a:t> </a:t>
            </a:r>
            <a:r>
              <a:rPr lang="ro-RO" dirty="0" smtClean="0"/>
              <a:t>intuitivă </a:t>
            </a:r>
          </a:p>
          <a:p>
            <a:r>
              <a:rPr lang="ro-RO" dirty="0"/>
              <a:t> </a:t>
            </a:r>
            <a:r>
              <a:rPr lang="ro-RO" dirty="0" smtClean="0"/>
              <a:t>design adaptiv</a:t>
            </a:r>
          </a:p>
          <a:p>
            <a:r>
              <a:rPr lang="ro-RO" dirty="0" smtClean="0"/>
              <a:t> timp de răspuns mic la comenzi</a:t>
            </a:r>
          </a:p>
          <a:p>
            <a:r>
              <a:rPr lang="ro-RO" dirty="0"/>
              <a:t> </a:t>
            </a:r>
            <a:r>
              <a:rPr lang="ro-RO" dirty="0" smtClean="0"/>
              <a:t>posibilități de extindere</a:t>
            </a:r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3841672" y="6357957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Dezvoltări ulterioare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 integrarea </a:t>
            </a:r>
            <a:r>
              <a:rPr lang="ro-RO" dirty="0"/>
              <a:t>cu api pentru pontarea timpului</a:t>
            </a:r>
          </a:p>
          <a:p>
            <a:r>
              <a:rPr lang="ro-RO" dirty="0"/>
              <a:t> integrarea cu Jira</a:t>
            </a:r>
          </a:p>
          <a:p>
            <a:r>
              <a:rPr lang="ro-RO" dirty="0"/>
              <a:t> integrarea cu un api sau dezvoltarea unui </a:t>
            </a:r>
            <a:r>
              <a:rPr lang="en-US" dirty="0" smtClean="0"/>
              <a:t>  </a:t>
            </a:r>
            <a:r>
              <a:rPr lang="ro-RO" dirty="0" smtClean="0"/>
              <a:t>modul </a:t>
            </a:r>
            <a:r>
              <a:rPr lang="ro-RO" dirty="0"/>
              <a:t>de feedback pentru angajați</a:t>
            </a:r>
          </a:p>
          <a:p>
            <a:r>
              <a:rPr lang="ro-RO" dirty="0"/>
              <a:t> extinderea modulului de </a:t>
            </a:r>
            <a:r>
              <a:rPr lang="ro-RO" dirty="0" smtClean="0"/>
              <a:t>căutare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adaptare</a:t>
            </a:r>
            <a:r>
              <a:rPr lang="en-US" dirty="0"/>
              <a:t> GDPR</a:t>
            </a:r>
            <a:endParaRPr lang="ro-RO" dirty="0"/>
          </a:p>
          <a:p>
            <a:pPr marL="2032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1672" y="6357957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1671" y="6413834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898989"/>
              </a:buClr>
              <a:buSzPct val="25000"/>
            </a:pPr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2" y="324919"/>
            <a:ext cx="2546280" cy="1697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35" y="324919"/>
            <a:ext cx="5854251" cy="5854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Agend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98515"/>
            <a:ext cx="8229600" cy="4929222"/>
          </a:xfrm>
        </p:spPr>
        <p:txBody>
          <a:bodyPr/>
          <a:lstStyle/>
          <a:p>
            <a:r>
              <a:rPr lang="ro-RO" dirty="0" smtClean="0"/>
              <a:t> Context actual</a:t>
            </a:r>
          </a:p>
          <a:p>
            <a:r>
              <a:rPr lang="ro-RO" dirty="0" smtClean="0"/>
              <a:t> Aplicații similare</a:t>
            </a:r>
          </a:p>
          <a:p>
            <a:r>
              <a:rPr lang="ro-RO" dirty="0" smtClean="0"/>
              <a:t> Soluția propusă</a:t>
            </a:r>
          </a:p>
          <a:p>
            <a:r>
              <a:rPr lang="ro-RO" dirty="0"/>
              <a:t> </a:t>
            </a:r>
            <a:r>
              <a:rPr lang="ro-RO" dirty="0" smtClean="0"/>
              <a:t>Arhitectura + Tehnologii folosite</a:t>
            </a:r>
          </a:p>
          <a:p>
            <a:r>
              <a:rPr lang="ro-RO" dirty="0"/>
              <a:t> </a:t>
            </a:r>
            <a:r>
              <a:rPr lang="ro-RO" dirty="0" smtClean="0"/>
              <a:t>Funcționalități</a:t>
            </a:r>
          </a:p>
          <a:p>
            <a:r>
              <a:rPr lang="ro-RO" dirty="0"/>
              <a:t> </a:t>
            </a:r>
            <a:r>
              <a:rPr lang="ro-RO" dirty="0" smtClean="0"/>
              <a:t>Interfețele cu utilizatorul</a:t>
            </a:r>
          </a:p>
          <a:p>
            <a:r>
              <a:rPr lang="ro-RO" dirty="0"/>
              <a:t> </a:t>
            </a:r>
            <a:r>
              <a:rPr lang="ro-RO" dirty="0" smtClean="0"/>
              <a:t>Dezvoltări ulterioare și Concluzii</a:t>
            </a:r>
          </a:p>
          <a:p>
            <a:r>
              <a:rPr lang="ro-RO" dirty="0" smtClean="0"/>
              <a:t> Q&amp;A</a:t>
            </a:r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41671" y="6473848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898989"/>
              </a:buClr>
              <a:buSzPct val="25000"/>
            </a:pPr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5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Context actual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6000" dirty="0" smtClean="0"/>
              <a:t> De ce?</a:t>
            </a:r>
          </a:p>
          <a:p>
            <a:pPr marL="203200" indent="0">
              <a:buNone/>
            </a:pPr>
            <a:endParaRPr lang="ro-RO" sz="6000" dirty="0" smtClean="0"/>
          </a:p>
          <a:p>
            <a:r>
              <a:rPr lang="ro-RO" sz="6000" dirty="0" smtClean="0"/>
              <a:t> Motivație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3841672" y="6437861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898989"/>
              </a:buClr>
              <a:buSzPct val="25000"/>
            </a:pPr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2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214437" y="131761"/>
            <a:ext cx="7472361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000" dirty="0" err="1"/>
              <a:t>Aplicații</a:t>
            </a:r>
            <a:r>
              <a:rPr lang="en-US" sz="4000" dirty="0"/>
              <a:t> </a:t>
            </a:r>
            <a:r>
              <a:rPr lang="en-US" sz="4000" dirty="0" err="1"/>
              <a:t>Similare</a:t>
            </a:r>
            <a:endParaRPr lang="en-US" sz="4000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849437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 err="1" smtClean="0"/>
              <a:t>BambooHR</a:t>
            </a:r>
            <a:endParaRPr lang="en-US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12" y="5103787"/>
            <a:ext cx="44751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 err="1" smtClean="0"/>
              <a:t>Recruitee</a:t>
            </a:r>
            <a:endParaRPr lang="en-US" dirty="0"/>
          </a:p>
        </p:txBody>
      </p:sp>
      <p:sp>
        <p:nvSpPr>
          <p:cNvPr id="104" name="Shape 104"/>
          <p:cNvSpPr txBox="1"/>
          <p:nvPr/>
        </p:nvSpPr>
        <p:spPr>
          <a:xfrm>
            <a:off x="2124075" y="6500812"/>
            <a:ext cx="4938712" cy="220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endParaRPr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12" y="3476612"/>
            <a:ext cx="44751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 err="1" smtClean="0"/>
              <a:t>ZohoRecruit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17" y="524280"/>
            <a:ext cx="3428175" cy="342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76" y="3196016"/>
            <a:ext cx="2765491" cy="954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57" y="4081919"/>
            <a:ext cx="2418893" cy="24188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3103" y="6413697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898989"/>
              </a:buClr>
              <a:buSzPct val="25000"/>
            </a:pPr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Soluția propusă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Mangementul</a:t>
            </a:r>
            <a:r>
              <a:rPr lang="en-US" dirty="0" smtClean="0"/>
              <a:t> </a:t>
            </a:r>
            <a:r>
              <a:rPr lang="en-US" dirty="0" err="1" smtClean="0"/>
              <a:t>resurselor</a:t>
            </a:r>
            <a:r>
              <a:rPr lang="en-US" dirty="0" smtClean="0"/>
              <a:t> </a:t>
            </a:r>
            <a:r>
              <a:rPr lang="en-US" dirty="0" err="1" smtClean="0"/>
              <a:t>umane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competen</a:t>
            </a:r>
            <a:r>
              <a:rPr lang="ro-RO" dirty="0" smtClean="0"/>
              <a:t>țe, utilizare în proiecte</a:t>
            </a:r>
          </a:p>
          <a:p>
            <a:pPr marL="635000" lvl="1" indent="0">
              <a:buNone/>
            </a:pPr>
            <a:endParaRPr lang="ro-RO" dirty="0" smtClean="0"/>
          </a:p>
          <a:p>
            <a:r>
              <a:rPr lang="ro-RO" dirty="0"/>
              <a:t> </a:t>
            </a:r>
            <a:r>
              <a:rPr lang="ro-RO" dirty="0" smtClean="0"/>
              <a:t>Metodă de căutare avansată </a:t>
            </a:r>
          </a:p>
          <a:p>
            <a:pPr marL="203200" indent="0">
              <a:buNone/>
            </a:pPr>
            <a:endParaRPr lang="ro-RO" dirty="0" smtClean="0"/>
          </a:p>
          <a:p>
            <a:r>
              <a:rPr lang="ro-RO" dirty="0"/>
              <a:t> </a:t>
            </a:r>
            <a:r>
              <a:rPr lang="ro-RO" dirty="0" smtClean="0"/>
              <a:t>Raportare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1672" y="6357957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sz="4000" dirty="0" smtClean="0"/>
              <a:t>Arhitectura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8" y="1644437"/>
            <a:ext cx="8350684" cy="40691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1672" y="6357956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5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Arhitectura</a:t>
            </a:r>
            <a:r>
              <a:rPr lang="en-US" dirty="0" smtClean="0"/>
              <a:t> + </a:t>
            </a:r>
            <a:r>
              <a:rPr lang="en-US" dirty="0" err="1" smtClean="0"/>
              <a:t>tehnologii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480" y="1285924"/>
            <a:ext cx="8229600" cy="4929222"/>
          </a:xfrm>
        </p:spPr>
        <p:txBody>
          <a:bodyPr/>
          <a:lstStyle/>
          <a:p>
            <a:pPr marL="203200" indent="0">
              <a:buNone/>
            </a:pPr>
            <a:endParaRPr lang="en-US" sz="36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184725" y="5271801"/>
            <a:ext cx="1659098" cy="87137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593055" y="4346005"/>
            <a:ext cx="2882780" cy="6669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593054" y="3366958"/>
            <a:ext cx="2882779" cy="6905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3593055" y="2369772"/>
            <a:ext cx="2882778" cy="66033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3593055" y="1384084"/>
            <a:ext cx="2882778" cy="6669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373477" y="54751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352799" y="4432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388466" y="34339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398691" y="24307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388466" y="1501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7123086" y="1381171"/>
            <a:ext cx="548646" cy="3628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4473" y="5532813"/>
            <a:ext cx="15440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Baza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date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660" y="4363735"/>
            <a:ext cx="18517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Nivelul</a:t>
            </a: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</a:t>
            </a: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</a:t>
            </a:r>
          </a:p>
          <a:p>
            <a:pPr algn="ctr"/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8063" y="3471221"/>
            <a:ext cx="14157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Nivelul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logic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97" y="2478900"/>
            <a:ext cx="18517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Nivelul</a:t>
            </a: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transport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4545" y="1530589"/>
            <a:ext cx="2044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Nivelul</a:t>
            </a:r>
            <a:r>
              <a:rPr lang="en-US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prezentare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08362" y="2998476"/>
            <a:ext cx="184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41672" y="6352441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82" y="2479692"/>
            <a:ext cx="977648" cy="4888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80" y="5589632"/>
            <a:ext cx="1000325" cy="5160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27" y="3288927"/>
            <a:ext cx="1127740" cy="8458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52" y="3347937"/>
            <a:ext cx="1533706" cy="8051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5" y="4326224"/>
            <a:ext cx="1544480" cy="6957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40" y="2427009"/>
            <a:ext cx="564000" cy="564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90" y="2413131"/>
            <a:ext cx="525532" cy="5971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6" y="1437053"/>
            <a:ext cx="427319" cy="6027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78" y="1421722"/>
            <a:ext cx="611198" cy="6111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46" y="1446599"/>
            <a:ext cx="706436" cy="593296"/>
          </a:xfrm>
          <a:prstGeom prst="rect">
            <a:avLst/>
          </a:prstGeom>
        </p:spPr>
      </p:pic>
      <p:sp>
        <p:nvSpPr>
          <p:cNvPr id="40" name="Right Brace 39"/>
          <p:cNvSpPr/>
          <p:nvPr/>
        </p:nvSpPr>
        <p:spPr>
          <a:xfrm>
            <a:off x="6550127" y="4340289"/>
            <a:ext cx="324291" cy="1765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6571210" y="1370558"/>
            <a:ext cx="283042" cy="12320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6550127" y="2773939"/>
            <a:ext cx="324291" cy="1283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20355" y="5072417"/>
            <a:ext cx="3561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44400" y="3246439"/>
            <a:ext cx="3321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631" y="1821366"/>
            <a:ext cx="32092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82" y="2780816"/>
            <a:ext cx="1659208" cy="8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smtClean="0"/>
              <a:t>Funcționalități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USER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90244" y="2163488"/>
            <a:ext cx="4171689" cy="4986342"/>
          </a:xfrm>
        </p:spPr>
        <p:txBody>
          <a:bodyPr/>
          <a:lstStyle/>
          <a:p>
            <a:r>
              <a:rPr lang="en-US" dirty="0" smtClean="0"/>
              <a:t>Date </a:t>
            </a:r>
            <a:r>
              <a:rPr lang="en-US" dirty="0" err="1" smtClean="0"/>
              <a:t>personale</a:t>
            </a:r>
            <a:endParaRPr lang="en-US" dirty="0" smtClean="0"/>
          </a:p>
          <a:p>
            <a:r>
              <a:rPr lang="en-US" dirty="0" err="1" smtClean="0"/>
              <a:t>Experien</a:t>
            </a:r>
            <a:r>
              <a:rPr lang="ro-RO" dirty="0" smtClean="0"/>
              <a:t>ță profesională</a:t>
            </a:r>
          </a:p>
          <a:p>
            <a:r>
              <a:rPr lang="ro-RO" dirty="0" smtClean="0"/>
              <a:t>Certificări</a:t>
            </a:r>
          </a:p>
          <a:p>
            <a:r>
              <a:rPr lang="ro-RO" dirty="0" smtClean="0"/>
              <a:t>Educație</a:t>
            </a:r>
            <a:endParaRPr lang="en-US" dirty="0" smtClean="0"/>
          </a:p>
          <a:p>
            <a:r>
              <a:rPr lang="en-US" dirty="0" err="1" smtClean="0"/>
              <a:t>Limbaje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endParaRPr lang="en-US" dirty="0" smtClean="0"/>
          </a:p>
          <a:p>
            <a:r>
              <a:rPr lang="en-US" dirty="0" err="1" smtClean="0"/>
              <a:t>Capacit</a:t>
            </a:r>
            <a:r>
              <a:rPr lang="ro-RO" dirty="0" smtClean="0"/>
              <a:t>ăți de testare</a:t>
            </a:r>
          </a:p>
          <a:p>
            <a:r>
              <a:rPr lang="ro-RO" dirty="0" smtClean="0"/>
              <a:t>Metodologii</a:t>
            </a:r>
          </a:p>
          <a:p>
            <a:r>
              <a:rPr lang="ro-RO" dirty="0" smtClean="0"/>
              <a:t>Tool-uri</a:t>
            </a:r>
          </a:p>
          <a:p>
            <a:r>
              <a:rPr lang="ro-RO" dirty="0" smtClean="0"/>
              <a:t>Schimbare parolă</a:t>
            </a:r>
          </a:p>
          <a:p>
            <a:endParaRPr lang="en-US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o-RO" dirty="0" smtClean="0"/>
              <a:t>ADMIN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ro-RO" dirty="0" smtClean="0"/>
              <a:t>Modul de căutare</a:t>
            </a:r>
          </a:p>
          <a:p>
            <a:r>
              <a:rPr lang="ro-RO" dirty="0" smtClean="0"/>
              <a:t>Rapoarte</a:t>
            </a:r>
          </a:p>
          <a:p>
            <a:r>
              <a:rPr lang="ro-RO" dirty="0" smtClean="0"/>
              <a:t>Gestionarea proiectelor</a:t>
            </a:r>
          </a:p>
          <a:p>
            <a:r>
              <a:rPr lang="ro-RO" dirty="0" smtClean="0"/>
              <a:t>Gestionarea angajațiilor</a:t>
            </a:r>
          </a:p>
          <a:p>
            <a:endParaRPr lang="ro-RO" dirty="0"/>
          </a:p>
          <a:p>
            <a:pPr marL="152400" indent="0">
              <a:buNone/>
            </a:pPr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14697" y="6405587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898989"/>
              </a:buClr>
              <a:buSzPct val="25000"/>
            </a:pPr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8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sz="3600" dirty="0"/>
              <a:t>Interfața cu utilizatorul – </a:t>
            </a:r>
            <a:r>
              <a:rPr lang="ro-RO" sz="3600" dirty="0" smtClean="0"/>
              <a:t>ADMIN</a:t>
            </a:r>
            <a:r>
              <a:rPr lang="en-US" sz="3600" dirty="0" smtClean="0"/>
              <a:t>/USER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14421"/>
            <a:ext cx="5587522" cy="36261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1671" y="6357957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HumanResources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9" y="4163664"/>
            <a:ext cx="3470890" cy="19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217</Words>
  <Application>Microsoft Office PowerPoint</Application>
  <PresentationFormat>On-screen Show (4:3)</PresentationFormat>
  <Paragraphs>100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2_Office Theme</vt:lpstr>
      <vt:lpstr>4_Office Theme</vt:lpstr>
      <vt:lpstr>6_Office Theme</vt:lpstr>
      <vt:lpstr>PowerPoint Presentation</vt:lpstr>
      <vt:lpstr>Agendă</vt:lpstr>
      <vt:lpstr>Context actual</vt:lpstr>
      <vt:lpstr>Aplicații Similare</vt:lpstr>
      <vt:lpstr>Soluția propusă</vt:lpstr>
      <vt:lpstr>Arhitectura</vt:lpstr>
      <vt:lpstr>Arhitectura + tehnologii</vt:lpstr>
      <vt:lpstr>Funcționalități</vt:lpstr>
      <vt:lpstr>Interfața cu utilizatorul – ADMIN/USER</vt:lpstr>
      <vt:lpstr>USER – profil personal</vt:lpstr>
      <vt:lpstr>ADMIN - căutare</vt:lpstr>
      <vt:lpstr>Admin - raportare</vt:lpstr>
      <vt:lpstr>Concluzii</vt:lpstr>
      <vt:lpstr>Dezvoltări ulterioare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pentru gestionarea profilelor  angajațiilor</dc:title>
  <dc:creator>Andrei Ioneanu</dc:creator>
  <cp:lastModifiedBy>Dan Barcan</cp:lastModifiedBy>
  <cp:revision>87</cp:revision>
  <dcterms:modified xsi:type="dcterms:W3CDTF">2019-09-08T22:02:59Z</dcterms:modified>
</cp:coreProperties>
</file>