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600A8B-63B4-774D-88DC-BBC807384DD5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6A40E7-CC01-6C45-860F-86F1B3A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E574-5C66-2E47-BD2A-24368DD2C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CS-250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Wilson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47689-ED16-5A4F-B2D4-85937187D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4/14/2022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AE30-288A-F643-8681-22D5D10D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309D-8700-B141-B409-FECD186B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team has the resources they need to be successful.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shareholder and client about the development process.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the Scrum Master to handle the product backlog.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“Spearhead” of the operation.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daily Scrum meetings.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closely with the product owner for backlog grooming.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to be a leader of the team, helping solve problems as they arise.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Developers/Testers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of the operation.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the development of the product.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working out any bugs in the product.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meeting development deadlines.</a:t>
            </a:r>
          </a:p>
        </p:txBody>
      </p:sp>
    </p:spTree>
    <p:extLst>
      <p:ext uri="{BB962C8B-B14F-4D97-AF65-F5344CB8AC3E}">
        <p14:creationId xmlns:p14="http://schemas.microsoft.com/office/powerpoint/2010/main" val="176377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8B8-C32A-0648-A14E-AFF2EB24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2576-4AB3-FF49-8BC8-27BD8D28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Owner gets input from the team, executives, customers, and managers.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Owner and Scrum Master create a prioritized list of what is required (Cobb, 2015).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 Meeting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selects starting from the top as much as it can commit to deliver by the end of the sprint (Cobb, 2015).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get broken up and divided amongst the team.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 Meeting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gets together for 15 minutes every day to talk about where they are at in the development process.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explain any impediments experienced, and how they are going to overcome those.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Review/Retrospective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gets together to talk about what they did well and what they could improve upon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discusses what they will be preparing for, next sprint (Cobb, 2015).</a:t>
            </a:r>
          </a:p>
        </p:txBody>
      </p:sp>
    </p:spTree>
    <p:extLst>
      <p:ext uri="{BB962C8B-B14F-4D97-AF65-F5344CB8AC3E}">
        <p14:creationId xmlns:p14="http://schemas.microsoft.com/office/powerpoint/2010/main" val="26287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0EC7-1567-F443-8EF4-C414BEB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E6CA-B5AA-1A45-BDB2-1D8E0F47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development is linear and sequential (Cobb, 2015)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is much more flexible.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goals for each development phase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phase is completed and proceeded upon, there is no going back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corrects this by utilizing user stories, allowing changes and implementing them.</a:t>
            </a:r>
          </a:p>
        </p:txBody>
      </p:sp>
    </p:spTree>
    <p:extLst>
      <p:ext uri="{BB962C8B-B14F-4D97-AF65-F5344CB8AC3E}">
        <p14:creationId xmlns:p14="http://schemas.microsoft.com/office/powerpoint/2010/main" val="25968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8578-A0C4-A344-9AF1-F7D36E14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E843-DF0C-4F41-A766-475ADCD8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remain flexible during development, we would want to choose agile opposed to waterfall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utilization of user stories allows having features that would be appreciated and used by the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key for development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daily scrum meetings in agile methodology gives the team a chance to help each other when faced with issues.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a smoother development process by having a clean and organized product backlog, this is used in the daily scrum meetings as well.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is important for the final product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the product owner in communication with the executives and customer, changes can be made smoothly and swiftly.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adaptable is important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encourages change and adaptability, while waterfall is much more linear and sequential, making agile superior (Cobb, 2015).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8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DFB8-A713-A149-9184-5B5CE1E1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0F2A-3798-0C4C-808A-3E8FF904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Cobb, C. G. (2015).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Manager's Guide to Mastering Agile : Principles and Practices for an Adaptive Approach.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Wiley.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088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{1B9D77A9-609F-E14B-A5AB-1B088F4A8780}tf10001124</Template>
  <TotalTime>196</TotalTime>
  <Words>508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Times New Roman</vt:lpstr>
      <vt:lpstr>Wingdings 2</vt:lpstr>
      <vt:lpstr>Frame</vt:lpstr>
      <vt:lpstr>Final Project CS-250 Dr. Wilson</vt:lpstr>
      <vt:lpstr>Scrum Roles</vt:lpstr>
      <vt:lpstr>Agile Development Phases</vt:lpstr>
      <vt:lpstr>Waterfall Development</vt:lpstr>
      <vt:lpstr>Development Factors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CS-250 Dr. Wilson</dc:title>
  <dc:creator>Dan Behmer</dc:creator>
  <cp:lastModifiedBy>Dan Behmer</cp:lastModifiedBy>
  <cp:revision>1</cp:revision>
  <dcterms:created xsi:type="dcterms:W3CDTF">2022-04-14T16:27:16Z</dcterms:created>
  <dcterms:modified xsi:type="dcterms:W3CDTF">2022-04-14T19:43:49Z</dcterms:modified>
</cp:coreProperties>
</file>