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8341" y="699685"/>
            <a:ext cx="7943072" cy="4923483"/>
            <a:chOff x="748341" y="699685"/>
            <a:chExt cx="7943072" cy="4923483"/>
          </a:xfrm>
        </p:grpSpPr>
        <p:sp>
          <p:nvSpPr>
            <p:cNvPr id="2" name="Rectangle 1"/>
            <p:cNvSpPr/>
            <p:nvPr/>
          </p:nvSpPr>
          <p:spPr>
            <a:xfrm>
              <a:off x="7750551" y="1364304"/>
              <a:ext cx="499872" cy="34271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anose="0204050205050503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80679" y="1364305"/>
              <a:ext cx="24384" cy="3427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14800" y="1870872"/>
              <a:ext cx="3537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55787" y="1501540"/>
              <a:ext cx="60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4490" y="1501540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8736" y="1997102"/>
              <a:ext cx="1605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35466" y="2379888"/>
              <a:ext cx="36163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17178" y="1987958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30000" dirty="0" smtClean="0">
                  <a:latin typeface="Palatino Linotype" panose="02040502050505030304" pitchFamily="18" charset="0"/>
                </a:rPr>
                <a:t>2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00475" y="3248902"/>
              <a:ext cx="1848305" cy="271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7492" y="2890299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159782" y="3251616"/>
              <a:ext cx="14312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45848" y="2887781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23069" y="3760170"/>
              <a:ext cx="4128763" cy="11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11739" y="3391424"/>
              <a:ext cx="183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3237" y="3391986"/>
              <a:ext cx="231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8751" y="429272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103544" y="4666020"/>
              <a:ext cx="354828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12746" y="42927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6708" y="699685"/>
              <a:ext cx="402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>
                  <a:latin typeface="Palatino Linotype" panose="02040502050505030304" pitchFamily="18" charset="0"/>
                </a:rPr>
                <a:t>1</a:t>
              </a:r>
              <a:endParaRPr lang="en-US" baseline="-25000" dirty="0" smtClean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7202" y="717974"/>
              <a:ext cx="54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341" y="5161503"/>
              <a:ext cx="794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tot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= </a:t>
              </a:r>
              <a:r>
                <a:rPr lang="en-US" sz="2400" dirty="0"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)</a:t>
              </a:r>
              <a:r>
                <a:rPr lang="el-GR" sz="2400" dirty="0">
                  <a:latin typeface="Palatino Linotype" panose="02040502050505030304" pitchFamily="18" charset="0"/>
                </a:rPr>
                <a:t>τ</a:t>
              </a:r>
              <a:r>
                <a:rPr lang="en-US" sz="2400" baseline="30000" dirty="0">
                  <a:latin typeface="Palatino Linotype" panose="02040502050505030304" pitchFamily="18" charset="0"/>
                </a:rPr>
                <a:t>2</a:t>
              </a:r>
              <a:r>
                <a:rPr lang="en-US" sz="2400" baseline="-25000" dirty="0"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amb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+ 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 +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))(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sz="24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+ </a:t>
              </a:r>
              <a:r>
                <a:rPr lang="el-GR" sz="2400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sz="2400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49416" y="3089238"/>
              <a:ext cx="110647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49416" y="3303059"/>
              <a:ext cx="11064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4504" y="2559506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34504" y="3303059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39781" y="2345608"/>
              <a:ext cx="213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Imaging System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651832" y="1865376"/>
              <a:ext cx="0" cy="512064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651832" y="3248902"/>
              <a:ext cx="0" cy="512064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05016"/>
            <a:ext cx="9314822" cy="5414904"/>
            <a:chOff x="0" y="905016"/>
            <a:chExt cx="9314822" cy="54149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84798"/>
              <a:ext cx="9144000" cy="3688404"/>
            </a:xfrm>
            <a:prstGeom prst="rect">
              <a:avLst/>
            </a:prstGeom>
          </p:spPr>
        </p:pic>
        <p:sp>
          <p:nvSpPr>
            <p:cNvPr id="3" name="TextBox 42"/>
            <p:cNvSpPr txBox="1">
              <a:spLocks noChangeArrowheads="1"/>
            </p:cNvSpPr>
            <p:nvPr/>
          </p:nvSpPr>
          <p:spPr bwMode="auto">
            <a:xfrm>
              <a:off x="277365" y="905016"/>
              <a:ext cx="23599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H="1">
              <a:off x="854716" y="1249961"/>
              <a:ext cx="0" cy="4227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" name="TextBox 42"/>
            <p:cNvSpPr txBox="1">
              <a:spLocks noChangeArrowheads="1"/>
            </p:cNvSpPr>
            <p:nvPr/>
          </p:nvSpPr>
          <p:spPr bwMode="auto">
            <a:xfrm>
              <a:off x="6537327" y="5628156"/>
              <a:ext cx="27774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Focal Plane Platter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 flipH="1" flipV="1">
              <a:off x="7660369" y="5165790"/>
              <a:ext cx="78658" cy="517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" name="TextBox 42"/>
            <p:cNvSpPr txBox="1">
              <a:spLocks noChangeArrowheads="1"/>
            </p:cNvSpPr>
            <p:nvPr/>
          </p:nvSpPr>
          <p:spPr bwMode="auto">
            <a:xfrm>
              <a:off x="255639" y="5508587"/>
              <a:ext cx="2330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Alignment Pin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1258529" y="4827639"/>
              <a:ext cx="198810" cy="7365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1770878" y="5950588"/>
              <a:ext cx="14866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Invar Plate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2523056" y="4049485"/>
              <a:ext cx="62828" cy="1920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3430651" y="5423459"/>
              <a:ext cx="27803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Detector and </a:t>
              </a:r>
              <a:r>
                <a:rPr lang="en-US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4644933" y="3778180"/>
              <a:ext cx="225034" cy="1674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7289247" y="954039"/>
              <a:ext cx="17189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Circuit Board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8692269" y="1291763"/>
              <a:ext cx="79942" cy="2606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952693" y="1584798"/>
              <a:ext cx="37307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Box 42"/>
            <p:cNvSpPr txBox="1">
              <a:spLocks noChangeArrowheads="1"/>
            </p:cNvSpPr>
            <p:nvPr/>
          </p:nvSpPr>
          <p:spPr bwMode="auto">
            <a:xfrm>
              <a:off x="4074766" y="1217361"/>
              <a:ext cx="14866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1 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09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436" y="-12430"/>
            <a:ext cx="9237380" cy="6791761"/>
            <a:chOff x="34436" y="-12430"/>
            <a:chExt cx="9237380" cy="67917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86" y="835731"/>
              <a:ext cx="5702050" cy="5943600"/>
            </a:xfrm>
            <a:prstGeom prst="rect">
              <a:avLst/>
            </a:prstGeom>
          </p:spPr>
        </p:pic>
        <p:sp>
          <p:nvSpPr>
            <p:cNvPr id="3" name="TextBox 42"/>
            <p:cNvSpPr txBox="1">
              <a:spLocks noChangeArrowheads="1"/>
            </p:cNvSpPr>
            <p:nvPr/>
          </p:nvSpPr>
          <p:spPr bwMode="auto">
            <a:xfrm>
              <a:off x="34436" y="2784233"/>
              <a:ext cx="18386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Spider mount points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V="1">
              <a:off x="884924" y="1494493"/>
              <a:ext cx="845574" cy="12897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737440" y="3430563"/>
              <a:ext cx="993058" cy="2970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3220084" y="-12430"/>
              <a:ext cx="24924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Mount points for link to 1 K cold plate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527778" y="653566"/>
              <a:ext cx="516191" cy="182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3618291" y="653566"/>
              <a:ext cx="609601" cy="182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1814057" y="1788313"/>
              <a:ext cx="2030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2664561" y="2157645"/>
              <a:ext cx="953730" cy="9497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241441" y="1812285"/>
              <a:ext cx="203037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Wiring chip with multiplexing and interface chips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>
              <a:off x="5348748" y="2273950"/>
              <a:ext cx="1892692" cy="262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5909186" y="2405336"/>
              <a:ext cx="1332253" cy="702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3174974" y="5383141"/>
              <a:ext cx="2340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 type="stealth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Box 42"/>
            <p:cNvSpPr txBox="1">
              <a:spLocks noChangeArrowheads="1"/>
            </p:cNvSpPr>
            <p:nvPr/>
          </p:nvSpPr>
          <p:spPr bwMode="auto">
            <a:xfrm>
              <a:off x="3330219" y="5391842"/>
              <a:ext cx="2030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4 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4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155</Words>
  <Application>Microsoft Office PowerPoint</Application>
  <PresentationFormat>On-screen Show (4:3)</PresentationFormat>
  <Paragraphs>46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35</cp:revision>
  <dcterms:created xsi:type="dcterms:W3CDTF">2014-03-01T20:50:19Z</dcterms:created>
  <dcterms:modified xsi:type="dcterms:W3CDTF">2014-03-26T15:18:02Z</dcterms:modified>
</cp:coreProperties>
</file>