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2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0"/>
          <p:cNvSpPr>
            <a:spLocks noChangeArrowheads="1"/>
          </p:cNvSpPr>
          <p:nvPr/>
        </p:nvSpPr>
        <p:spPr bwMode="auto">
          <a:xfrm>
            <a:off x="2956899" y="2800034"/>
            <a:ext cx="3394075" cy="47625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 bwMode="auto">
          <a:xfrm>
            <a:off x="6350975" y="2800034"/>
            <a:ext cx="2066924" cy="7715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50893" y="2800034"/>
            <a:ext cx="2108200" cy="7715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347" name="TextBox 41"/>
          <p:cNvSpPr txBox="1">
            <a:spLocks noChangeArrowheads="1"/>
          </p:cNvSpPr>
          <p:nvPr/>
        </p:nvSpPr>
        <p:spPr bwMode="auto">
          <a:xfrm>
            <a:off x="850893" y="2942464"/>
            <a:ext cx="21060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rPr>
              <a:t>Si Substrate</a:t>
            </a:r>
          </a:p>
        </p:txBody>
      </p:sp>
      <p:sp>
        <p:nvSpPr>
          <p:cNvPr id="14348" name="TextBox 42"/>
          <p:cNvSpPr txBox="1">
            <a:spLocks noChangeArrowheads="1"/>
          </p:cNvSpPr>
          <p:nvPr/>
        </p:nvSpPr>
        <p:spPr bwMode="auto">
          <a:xfrm>
            <a:off x="3998291" y="2957086"/>
            <a:ext cx="2334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SiN</a:t>
            </a:r>
            <a:r>
              <a: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rPr>
              <a:t> Membrane</a:t>
            </a:r>
          </a:p>
        </p:txBody>
      </p:sp>
      <p:sp>
        <p:nvSpPr>
          <p:cNvPr id="14349" name="Line 20"/>
          <p:cNvSpPr>
            <a:spLocks noChangeShapeType="1"/>
          </p:cNvSpPr>
          <p:nvPr/>
        </p:nvSpPr>
        <p:spPr bwMode="auto">
          <a:xfrm flipH="1" flipV="1">
            <a:off x="3615709" y="2885758"/>
            <a:ext cx="400869" cy="22320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50574" y="2706986"/>
            <a:ext cx="2971800" cy="971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8983" y="2779436"/>
            <a:ext cx="447478" cy="1828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850893" y="3502759"/>
            <a:ext cx="7567005" cy="4572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850892" y="3503872"/>
            <a:ext cx="75670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Metalized </a:t>
            </a:r>
            <a:r>
              <a:rPr lang="en-US" sz="2400" b="0" dirty="0" err="1" smtClean="0">
                <a:solidFill>
                  <a:srgbClr val="000000"/>
                </a:solidFill>
                <a:latin typeface="Palatino Linotype" panose="02040502050505030304" pitchFamily="18" charset="0"/>
              </a:rPr>
              <a:t>Backshort</a:t>
            </a:r>
            <a:r>
              <a:rPr lang="en-US" sz="2400" b="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 Wafer</a:t>
            </a:r>
            <a:endParaRPr lang="en-US" sz="2400" b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4866461" y="1824335"/>
            <a:ext cx="3604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Au Heat Capacity Ring</a:t>
            </a:r>
            <a:endParaRPr lang="en-US" sz="2400" b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5906014" y="2286000"/>
            <a:ext cx="444960" cy="4209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2889504" y="1932723"/>
            <a:ext cx="1279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0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Al TES</a:t>
            </a:r>
            <a:endParaRPr lang="en-US" sz="2400" b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087368" y="2286000"/>
            <a:ext cx="555354" cy="5117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5</cp:revision>
  <dcterms:created xsi:type="dcterms:W3CDTF">2014-03-01T20:50:19Z</dcterms:created>
  <dcterms:modified xsi:type="dcterms:W3CDTF">2014-03-01T21:14:00Z</dcterms:modified>
</cp:coreProperties>
</file>