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7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11C9F-A33E-4952-BC38-37E17DCB4FBF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FFD9-93DA-4BBE-9148-C9D806BA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2B27F-63FE-4E8D-9DCD-B8D93ED4AE8B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93007-07BD-4D00-8BBB-9465D4FD7473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1pPr>
            <a:lvl2pPr marL="702756" indent="-270291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2pPr>
            <a:lvl3pPr marL="1081164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3pPr>
            <a:lvl4pPr marL="1513629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4pPr>
            <a:lvl5pPr marL="1946095" indent="-216233" defTabSz="914485"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rgbClr val="CCCC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558C0D-3367-4B23-943A-1CCEEE8DFDE0}" type="slidenum">
              <a:rPr lang="en-US" altLang="en-US" b="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en-US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27610-B903-4030-BF6B-58161B6517D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7C08-D228-4E1E-A1E6-03DF63082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ctr" eaLnBrk="1" hangingPunct="1"/>
            <a:r>
              <a:rPr lang="en-US" sz="3200" b="0" dirty="0" smtClean="0">
                <a:solidFill>
                  <a:schemeClr val="bg1"/>
                </a:solidFill>
              </a:rPr>
              <a:t>Focal Plane Layout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31322" y="576611"/>
            <a:ext cx="6096000" cy="6156195"/>
            <a:chOff x="1331322" y="576611"/>
            <a:chExt cx="6096000" cy="6156195"/>
          </a:xfrm>
        </p:grpSpPr>
        <p:pic>
          <p:nvPicPr>
            <p:cNvPr id="246788" name="Picture 4" descr="E:\beckerd\Documents\thz\SPIEDresden2013\thz_assembly\P1180093-0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322" y="646331"/>
              <a:ext cx="6096000" cy="608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V="1">
              <a:off x="1970906" y="891874"/>
              <a:ext cx="4928616" cy="24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17109" y="576611"/>
              <a:ext cx="8518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Palatino Linotype" panose="02040502050505030304" pitchFamily="18" charset="0"/>
                </a:rPr>
                <a:t>20 cm</a:t>
              </a:r>
              <a:endParaRPr lang="en-US" sz="20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902450" y="784225"/>
              <a:ext cx="0" cy="200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962415" y="793571"/>
              <a:ext cx="0" cy="200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09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0892" y="1824335"/>
            <a:ext cx="7619919" cy="2141202"/>
            <a:chOff x="850892" y="1824335"/>
            <a:chExt cx="7619919" cy="2141202"/>
          </a:xfrm>
        </p:grpSpPr>
        <p:sp>
          <p:nvSpPr>
            <p:cNvPr id="14338" name="Rectangle 40"/>
            <p:cNvSpPr>
              <a:spLocks noChangeArrowheads="1"/>
            </p:cNvSpPr>
            <p:nvPr/>
          </p:nvSpPr>
          <p:spPr bwMode="auto">
            <a:xfrm>
              <a:off x="2956899" y="2800034"/>
              <a:ext cx="3394075" cy="47625"/>
            </a:xfrm>
            <a:prstGeom prst="rect">
              <a:avLst/>
            </a:prstGeom>
            <a:solidFill>
              <a:srgbClr val="FFFF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350975" y="2800034"/>
              <a:ext cx="2066924" cy="7715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850893" y="2800034"/>
              <a:ext cx="2108200" cy="7715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14347" name="TextBox 41"/>
            <p:cNvSpPr txBox="1">
              <a:spLocks noChangeArrowheads="1"/>
            </p:cNvSpPr>
            <p:nvPr/>
          </p:nvSpPr>
          <p:spPr bwMode="auto">
            <a:xfrm>
              <a:off x="850893" y="2942464"/>
              <a:ext cx="210600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Si Substrate</a:t>
              </a:r>
            </a:p>
          </p:txBody>
        </p:sp>
        <p:sp>
          <p:nvSpPr>
            <p:cNvPr id="14348" name="TextBox 42"/>
            <p:cNvSpPr txBox="1">
              <a:spLocks noChangeArrowheads="1"/>
            </p:cNvSpPr>
            <p:nvPr/>
          </p:nvSpPr>
          <p:spPr bwMode="auto">
            <a:xfrm>
              <a:off x="3998291" y="2957086"/>
              <a:ext cx="23343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err="1">
                  <a:solidFill>
                    <a:srgbClr val="000000"/>
                  </a:solidFill>
                  <a:latin typeface="Palatino Linotype" panose="02040502050505030304" pitchFamily="18" charset="0"/>
                </a:rPr>
                <a:t>SiN</a:t>
              </a:r>
              <a:r>
                <a:rPr lang="en-US" sz="2400" b="0" dirty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Membrane</a:t>
              </a:r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 flipH="1" flipV="1">
              <a:off x="3615709" y="2885758"/>
              <a:ext cx="400869" cy="223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150574" y="2706986"/>
              <a:ext cx="2971800" cy="971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8983" y="2779436"/>
              <a:ext cx="447478" cy="182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50893" y="3502759"/>
              <a:ext cx="7567005" cy="457200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>
                <a:latin typeface="Arial" charset="0"/>
                <a:ea typeface="+mn-ea"/>
              </a:endParaRPr>
            </a:p>
          </p:txBody>
        </p:sp>
        <p:sp>
          <p:nvSpPr>
            <p:cNvPr id="22" name="TextBox 41"/>
            <p:cNvSpPr txBox="1">
              <a:spLocks noChangeArrowheads="1"/>
            </p:cNvSpPr>
            <p:nvPr/>
          </p:nvSpPr>
          <p:spPr bwMode="auto">
            <a:xfrm>
              <a:off x="850892" y="3503872"/>
              <a:ext cx="756700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Metalized 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Backshort</a:t>
              </a:r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 Wafer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" name="TextBox 42"/>
            <p:cNvSpPr txBox="1">
              <a:spLocks noChangeArrowheads="1"/>
            </p:cNvSpPr>
            <p:nvPr/>
          </p:nvSpPr>
          <p:spPr bwMode="auto">
            <a:xfrm>
              <a:off x="4866461" y="1824335"/>
              <a:ext cx="36043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Au Heat Capacity Ring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5906014" y="2286000"/>
              <a:ext cx="444960" cy="4209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TextBox 42"/>
            <p:cNvSpPr txBox="1">
              <a:spLocks noChangeArrowheads="1"/>
            </p:cNvSpPr>
            <p:nvPr/>
          </p:nvSpPr>
          <p:spPr bwMode="auto">
            <a:xfrm>
              <a:off x="2889504" y="1932723"/>
              <a:ext cx="12791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Al TES</a:t>
              </a:r>
              <a:endParaRPr 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087368" y="2286000"/>
              <a:ext cx="555354" cy="5117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6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26444" y="1073150"/>
            <a:ext cx="5520617" cy="5434809"/>
            <a:chOff x="2026444" y="1073150"/>
            <a:chExt cx="5520617" cy="5434809"/>
          </a:xfrm>
        </p:grpSpPr>
        <p:pic>
          <p:nvPicPr>
            <p:cNvPr id="2662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444" y="1073150"/>
              <a:ext cx="5473700" cy="542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28" name="Line 118"/>
            <p:cNvSpPr>
              <a:spLocks noChangeAspect="1" noChangeShapeType="1"/>
            </p:cNvSpPr>
            <p:nvPr/>
          </p:nvSpPr>
          <p:spPr bwMode="auto">
            <a:xfrm flipV="1">
              <a:off x="6004177" y="6096095"/>
              <a:ext cx="1225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29" name="Line 119"/>
            <p:cNvSpPr>
              <a:spLocks noChangeAspect="1" noChangeShapeType="1"/>
            </p:cNvSpPr>
            <p:nvPr/>
          </p:nvSpPr>
          <p:spPr bwMode="auto">
            <a:xfrm flipV="1">
              <a:off x="6003131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0" name="Line 120"/>
            <p:cNvSpPr>
              <a:spLocks noChangeAspect="1" noChangeShapeType="1"/>
            </p:cNvSpPr>
            <p:nvPr/>
          </p:nvSpPr>
          <p:spPr bwMode="auto">
            <a:xfrm flipV="1">
              <a:off x="7234236" y="5974651"/>
              <a:ext cx="0" cy="24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Rectangle 18"/>
            <p:cNvSpPr>
              <a:spLocks noChangeAspect="1" noChangeArrowheads="1"/>
            </p:cNvSpPr>
            <p:nvPr/>
          </p:nvSpPr>
          <p:spPr bwMode="auto">
            <a:xfrm>
              <a:off x="5410994" y="2849562"/>
              <a:ext cx="823912" cy="7715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8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812006" cy="69532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640" name="Rectangle 18"/>
            <p:cNvSpPr>
              <a:spLocks noChangeAspect="1" noChangeArrowheads="1"/>
            </p:cNvSpPr>
            <p:nvPr/>
          </p:nvSpPr>
          <p:spPr bwMode="auto">
            <a:xfrm>
              <a:off x="6211094" y="4503737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6641" name="Text Box 121"/>
            <p:cNvSpPr txBox="1">
              <a:spLocks noChangeAspect="1" noChangeArrowheads="1"/>
            </p:cNvSpPr>
            <p:nvPr/>
          </p:nvSpPr>
          <p:spPr bwMode="auto">
            <a:xfrm>
              <a:off x="6004177" y="6047584"/>
              <a:ext cx="1230059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200 </a:t>
              </a:r>
              <a:r>
                <a:rPr lang="el-GR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μ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Palatino Linotype" panose="02040502050505030304" pitchFamily="18" charset="0"/>
                </a:rPr>
                <a:t>m</a:t>
              </a:r>
              <a:endParaRPr lang="en-US" altLang="en-US" sz="2400" b="0" dirty="0">
                <a:solidFill>
                  <a:srgbClr val="000000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644" name="Rectangle 18"/>
            <p:cNvSpPr>
              <a:spLocks noChangeAspect="1" noChangeArrowheads="1"/>
            </p:cNvSpPr>
            <p:nvPr/>
          </p:nvSpPr>
          <p:spPr bwMode="auto">
            <a:xfrm>
              <a:off x="4477544" y="2851150"/>
              <a:ext cx="557212" cy="4667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rgbClr val="FF0000"/>
                </a:solidFill>
              </a:endParaRPr>
            </a:p>
          </p:txBody>
        </p:sp>
        <p:sp>
          <p:nvSpPr>
            <p:cNvPr id="26647" name="Rectangle 18"/>
            <p:cNvSpPr>
              <a:spLocks noChangeAspect="1" noChangeArrowheads="1"/>
            </p:cNvSpPr>
            <p:nvPr/>
          </p:nvSpPr>
          <p:spPr bwMode="auto">
            <a:xfrm>
              <a:off x="6931819" y="3493748"/>
              <a:ext cx="557212" cy="519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4389438"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389438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rgbClr val="CCCC00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b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211431" y="5312330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A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4768" y="465986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14829" y="3444858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C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77110" y="2899846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Palatino Linotype" panose="02040502050505030304" pitchFamily="18" charset="0"/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0490" y="3027647"/>
              <a:ext cx="33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Palatino Linotype" panose="02040502050505030304" pitchFamily="18" charset="0"/>
                </a:rPr>
                <a:t>E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0704" y="338328"/>
            <a:ext cx="562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h5-proto-pixel-labeled.png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</Words>
  <Application>Microsoft Office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Dan</dc:creator>
  <cp:lastModifiedBy>Becker, Dan</cp:lastModifiedBy>
  <cp:revision>8</cp:revision>
  <dcterms:created xsi:type="dcterms:W3CDTF">2014-03-01T20:50:19Z</dcterms:created>
  <dcterms:modified xsi:type="dcterms:W3CDTF">2014-03-01T23:29:38Z</dcterms:modified>
</cp:coreProperties>
</file>