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1991" y="1544672"/>
            <a:ext cx="8706694" cy="5074885"/>
            <a:chOff x="241991" y="1544672"/>
            <a:chExt cx="8706694" cy="5074885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3218368" y="4795520"/>
              <a:ext cx="2743200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45969" y="4791955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241991" y="5017125"/>
              <a:ext cx="2979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586894" y="5243492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V="1">
              <a:off x="4270248" y="4781555"/>
              <a:ext cx="278342" cy="235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221222" y="4693562"/>
              <a:ext cx="27432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6229" y="4767693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69" y="5705157"/>
              <a:ext cx="8695953" cy="9144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241991" y="5931525"/>
              <a:ext cx="86959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552197" y="3425108"/>
              <a:ext cx="235994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3181193" y="4822868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212081" y="4256104"/>
              <a:ext cx="0" cy="486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948" y="4790758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5544" y="1586771"/>
              <a:ext cx="3341350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80286" y="1586771"/>
              <a:ext cx="3368399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5678272" y="4843144"/>
              <a:ext cx="164744" cy="524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TextBox 42"/>
            <p:cNvSpPr txBox="1">
              <a:spLocks noChangeArrowheads="1"/>
            </p:cNvSpPr>
            <p:nvPr/>
          </p:nvSpPr>
          <p:spPr bwMode="auto">
            <a:xfrm>
              <a:off x="245969" y="4329971"/>
              <a:ext cx="29723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Air gap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300132" y="2573086"/>
              <a:ext cx="32867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5580286" y="2573086"/>
              <a:ext cx="33134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3586893" y="1986759"/>
              <a:ext cx="1993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1"/>
            <p:cNvSpPr txBox="1">
              <a:spLocks noChangeAspect="1" noChangeArrowheads="1"/>
            </p:cNvSpPr>
            <p:nvPr/>
          </p:nvSpPr>
          <p:spPr bwMode="auto">
            <a:xfrm>
              <a:off x="3586894" y="1544672"/>
              <a:ext cx="199339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6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15</cp:revision>
  <dcterms:created xsi:type="dcterms:W3CDTF">2014-03-01T20:50:19Z</dcterms:created>
  <dcterms:modified xsi:type="dcterms:W3CDTF">2014-03-03T23:03:40Z</dcterms:modified>
</cp:coreProperties>
</file>