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8"/>
  </p:notesMasterIdLst>
  <p:sldIdLst>
    <p:sldId id="259" r:id="rId2"/>
    <p:sldId id="258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91497-CA9B-2345-8848-53F46B0C2E13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A292A-B8D8-F44C-B7B3-49B4FD995D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0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A292A-B8D8-F44C-B7B3-49B4FD995D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9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0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1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3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6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5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0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0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9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6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6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2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17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80CBBF-CB5D-674A-A1CE-8C1F617C917A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54E703-AE07-C44C-AE27-96EB08EDC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0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duckduckgo.com/iu/?u=https%3A%2F%2Ftse2.mm.bing.net%2Fth%3Fid%3DOIP.xOdrjSdJKv-RvCXIOfydPAHaE8%26pid%3D15.1&amp;f=1">
            <a:extLst>
              <a:ext uri="{FF2B5EF4-FFF2-40B4-BE49-F238E27FC236}">
                <a16:creationId xmlns:a16="http://schemas.microsoft.com/office/drawing/2014/main" id="{7F361711-B834-A047-91C1-AC4A17D79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83" y="1320042"/>
            <a:ext cx="6662569" cy="44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286010-AD55-6A4B-9996-AF0A729F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89" y="623032"/>
            <a:ext cx="10170447" cy="54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2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18D5C-8FB5-5642-92B9-8D9556AC4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CH" dirty="0"/>
            </a:br>
            <a:endParaRPr lang="en-GB" dirty="0"/>
          </a:p>
        </p:txBody>
      </p:sp>
      <p:pic>
        <p:nvPicPr>
          <p:cNvPr id="1028" name="Picture 4" descr="https://www.wiwo.de/images/e-mail-knigge-spam-anrede-briefform-get/12347532/2-formatOriginal.jpg">
            <a:extLst>
              <a:ext uri="{FF2B5EF4-FFF2-40B4-BE49-F238E27FC236}">
                <a16:creationId xmlns:a16="http://schemas.microsoft.com/office/drawing/2014/main" id="{D2666CC7-5012-474B-9364-8A224812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267"/>
            <a:ext cx="12192000" cy="4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6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D3ED2A-FFD7-FF41-A63B-1B0DC6D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2" y="1087850"/>
            <a:ext cx="9161979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D3635F-FCA8-B84E-A8FB-53D1049BA229}"/>
              </a:ext>
            </a:extLst>
          </p:cNvPr>
          <p:cNvSpPr/>
          <p:nvPr/>
        </p:nvSpPr>
        <p:spPr>
          <a:xfrm>
            <a:off x="-175364" y="-187014"/>
            <a:ext cx="12626235" cy="7239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D2850A-8E54-C147-B103-DD8A144268EF}"/>
              </a:ext>
            </a:extLst>
          </p:cNvPr>
          <p:cNvSpPr txBox="1"/>
          <p:nvPr/>
        </p:nvSpPr>
        <p:spPr>
          <a:xfrm>
            <a:off x="1073352" y="2001408"/>
            <a:ext cx="1047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600" dirty="0">
                <a:solidFill>
                  <a:schemeClr val="bg1"/>
                </a:solidFill>
              </a:rPr>
              <a:t>Weniger Nachfragen wegen fehlenden Infos</a:t>
            </a:r>
          </a:p>
          <a:p>
            <a:pPr marL="285750" indent="-285750">
              <a:buFontTx/>
              <a:buChar char="-"/>
            </a:pPr>
            <a:endParaRPr lang="de-DE" sz="3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3600" dirty="0">
                <a:solidFill>
                  <a:schemeClr val="bg1"/>
                </a:solidFill>
              </a:rPr>
              <a:t>Zeitersparnis durch  AI-Analyse</a:t>
            </a:r>
          </a:p>
          <a:p>
            <a:pPr marL="285750" indent="-285750">
              <a:buFontTx/>
              <a:buChar char="-"/>
            </a:pPr>
            <a:endParaRPr lang="de-DE" sz="3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3600" dirty="0">
                <a:solidFill>
                  <a:schemeClr val="bg1"/>
                </a:solidFill>
              </a:rPr>
              <a:t>Korrespondenzübersicht</a:t>
            </a:r>
          </a:p>
        </p:txBody>
      </p:sp>
    </p:spTree>
    <p:extLst>
      <p:ext uri="{BB962C8B-B14F-4D97-AF65-F5344CB8AC3E}">
        <p14:creationId xmlns:p14="http://schemas.microsoft.com/office/powerpoint/2010/main" val="4576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28873A-153B-BD4D-8E4A-10FF486E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00" y="1169347"/>
            <a:ext cx="5943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{08410592-10A7-354A-BADB-C2C4E2BDC10E}tf10001063</Template>
  <TotalTime>0</TotalTime>
  <Words>10</Words>
  <Application>Microsoft Macintosh PowerPoint</Application>
  <PresentationFormat>Breitbild</PresentationFormat>
  <Paragraphs>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Netz</vt:lpstr>
      <vt:lpstr>PowerPoint-Präsentation</vt:lpstr>
      <vt:lpstr>PowerPoint-Präsentation</vt:lpstr>
      <vt:lpstr>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Gian-Luca Frei</dc:creator>
  <cp:lastModifiedBy>Gian-Luca Frei</cp:lastModifiedBy>
  <cp:revision>7</cp:revision>
  <dcterms:created xsi:type="dcterms:W3CDTF">2018-08-26T08:07:32Z</dcterms:created>
  <dcterms:modified xsi:type="dcterms:W3CDTF">2018-08-26T09:08:08Z</dcterms:modified>
</cp:coreProperties>
</file>