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640C8-0F88-4DF5-AE4D-F55C4DB8DE7D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C3F23E-ABA7-4128-A30C-116118A39FAB}">
      <dgm:prSet phldrT="[Text]" custT="1"/>
      <dgm:spPr/>
      <dgm:t>
        <a:bodyPr/>
        <a:lstStyle/>
        <a:p>
          <a:r>
            <a:rPr lang="de-CH" sz="2800" b="1" dirty="0" err="1" smtClean="0">
              <a:solidFill>
                <a:schemeClr val="accent1">
                  <a:lumMod val="75000"/>
                </a:schemeClr>
              </a:solidFill>
            </a:rPr>
            <a:t>Children</a:t>
          </a:r>
          <a:r>
            <a:rPr lang="de-CH" sz="2800" b="1" dirty="0" smtClean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de-CH" sz="2800" b="1" dirty="0" err="1" smtClean="0">
              <a:solidFill>
                <a:schemeClr val="accent1">
                  <a:lumMod val="75000"/>
                </a:schemeClr>
              </a:solidFill>
            </a:rPr>
            <a:t>books</a:t>
          </a:r>
          <a:endParaRPr lang="de-DE" sz="2800" b="1" dirty="0">
            <a:solidFill>
              <a:schemeClr val="accent1">
                <a:lumMod val="75000"/>
              </a:schemeClr>
            </a:solidFill>
          </a:endParaRPr>
        </a:p>
      </dgm:t>
    </dgm:pt>
    <dgm:pt modelId="{39520019-15B6-4376-8EC2-6CFA81A7A66F}" type="parTrans" cxnId="{AAB8C777-9F47-4CDF-9877-6065BD492228}">
      <dgm:prSet/>
      <dgm:spPr/>
      <dgm:t>
        <a:bodyPr/>
        <a:lstStyle/>
        <a:p>
          <a:endParaRPr lang="de-DE"/>
        </a:p>
      </dgm:t>
    </dgm:pt>
    <dgm:pt modelId="{48881E5E-CADF-4273-8DEB-7567428FF18A}" type="sibTrans" cxnId="{AAB8C777-9F47-4CDF-9877-6065BD492228}">
      <dgm:prSet/>
      <dgm:spPr/>
      <dgm:t>
        <a:bodyPr/>
        <a:lstStyle/>
        <a:p>
          <a:endParaRPr lang="de-DE"/>
        </a:p>
      </dgm:t>
    </dgm:pt>
    <dgm:pt modelId="{2AE34001-171E-4A1C-A5EE-DC57254EDB0A}">
      <dgm:prSet phldrT="[Text]" custT="1"/>
      <dgm:spPr/>
      <dgm:t>
        <a:bodyPr/>
        <a:lstStyle/>
        <a:p>
          <a:r>
            <a:rPr lang="de-CH" sz="2800" b="1" dirty="0" smtClean="0">
              <a:solidFill>
                <a:schemeClr val="accent1">
                  <a:lumMod val="75000"/>
                </a:schemeClr>
              </a:solidFill>
            </a:rPr>
            <a:t>Education </a:t>
          </a:r>
          <a:r>
            <a:rPr lang="de-CH" sz="2800" b="1" dirty="0" err="1" smtClean="0">
              <a:solidFill>
                <a:schemeClr val="accent1">
                  <a:lumMod val="75000"/>
                </a:schemeClr>
              </a:solidFill>
            </a:rPr>
            <a:t>books</a:t>
          </a:r>
          <a:endParaRPr lang="de-DE" sz="2800" b="1" dirty="0">
            <a:solidFill>
              <a:schemeClr val="accent1">
                <a:lumMod val="75000"/>
              </a:schemeClr>
            </a:solidFill>
          </a:endParaRPr>
        </a:p>
      </dgm:t>
    </dgm:pt>
    <dgm:pt modelId="{63DB9349-A12A-4E8F-942A-A429FA291A1B}" type="parTrans" cxnId="{C304F763-D296-4A36-AD22-048DD9D68AAA}">
      <dgm:prSet/>
      <dgm:spPr/>
      <dgm:t>
        <a:bodyPr/>
        <a:lstStyle/>
        <a:p>
          <a:endParaRPr lang="de-DE"/>
        </a:p>
      </dgm:t>
    </dgm:pt>
    <dgm:pt modelId="{CF3EF34F-7B83-4080-B09C-2AAA53074CCB}" type="sibTrans" cxnId="{C304F763-D296-4A36-AD22-048DD9D68AAA}">
      <dgm:prSet/>
      <dgm:spPr/>
      <dgm:t>
        <a:bodyPr/>
        <a:lstStyle/>
        <a:p>
          <a:endParaRPr lang="de-DE"/>
        </a:p>
      </dgm:t>
    </dgm:pt>
    <dgm:pt modelId="{BB793827-2EA1-4999-933F-6C6D6D04DE0A}">
      <dgm:prSet phldrT="[Text]" custT="1"/>
      <dgm:spPr/>
      <dgm:t>
        <a:bodyPr/>
        <a:lstStyle/>
        <a:p>
          <a:r>
            <a:rPr lang="de-CH" sz="2800" b="1" dirty="0" smtClean="0">
              <a:solidFill>
                <a:schemeClr val="accent1">
                  <a:lumMod val="75000"/>
                </a:schemeClr>
              </a:solidFill>
            </a:rPr>
            <a:t>Travel </a:t>
          </a:r>
          <a:r>
            <a:rPr lang="de-CH" sz="2800" b="1" dirty="0" err="1" smtClean="0">
              <a:solidFill>
                <a:schemeClr val="accent1">
                  <a:lumMod val="75000"/>
                </a:schemeClr>
              </a:solidFill>
            </a:rPr>
            <a:t>books</a:t>
          </a:r>
          <a:endParaRPr lang="de-DE" sz="2800" b="1" dirty="0">
            <a:solidFill>
              <a:schemeClr val="accent1">
                <a:lumMod val="75000"/>
              </a:schemeClr>
            </a:solidFill>
          </a:endParaRPr>
        </a:p>
      </dgm:t>
    </dgm:pt>
    <dgm:pt modelId="{930D7E17-DC52-4013-B940-3DC0F89399C1}" type="parTrans" cxnId="{A9C1A303-67F5-426F-B09D-93FF5D99194C}">
      <dgm:prSet/>
      <dgm:spPr/>
      <dgm:t>
        <a:bodyPr/>
        <a:lstStyle/>
        <a:p>
          <a:endParaRPr lang="de-DE"/>
        </a:p>
      </dgm:t>
    </dgm:pt>
    <dgm:pt modelId="{D5A96051-E41E-4F4E-85D3-207C5860782E}" type="sibTrans" cxnId="{A9C1A303-67F5-426F-B09D-93FF5D99194C}">
      <dgm:prSet/>
      <dgm:spPr/>
      <dgm:t>
        <a:bodyPr/>
        <a:lstStyle/>
        <a:p>
          <a:endParaRPr lang="de-DE"/>
        </a:p>
      </dgm:t>
    </dgm:pt>
    <dgm:pt modelId="{AA3F7D53-DAB5-4D68-8146-DB95DBE13A21}" type="pres">
      <dgm:prSet presAssocID="{9AB640C8-0F88-4DF5-AE4D-F55C4DB8DE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D69222B-8499-40D3-B261-688B28E90772}" type="pres">
      <dgm:prSet presAssocID="{A1C3F23E-ABA7-4128-A30C-116118A39FAB}" presName="composite" presStyleCnt="0"/>
      <dgm:spPr/>
    </dgm:pt>
    <dgm:pt modelId="{3D8F0F35-C371-4A8B-941A-EE7C69A5B8FA}" type="pres">
      <dgm:prSet presAssocID="{A1C3F23E-ABA7-4128-A30C-116118A39FAB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9475ED-CFE4-4B02-80D0-401A98D52BEC}" type="pres">
      <dgm:prSet presAssocID="{A1C3F23E-ABA7-4128-A30C-116118A39FAB}" presName="rect2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E6BE613-FF56-439E-BCA3-211AA2229CC6}" type="pres">
      <dgm:prSet presAssocID="{48881E5E-CADF-4273-8DEB-7567428FF18A}" presName="sibTrans" presStyleCnt="0"/>
      <dgm:spPr/>
    </dgm:pt>
    <dgm:pt modelId="{7A87C766-F009-4DDC-8013-99FCD3E40DB9}" type="pres">
      <dgm:prSet presAssocID="{2AE34001-171E-4A1C-A5EE-DC57254EDB0A}" presName="composite" presStyleCnt="0"/>
      <dgm:spPr/>
    </dgm:pt>
    <dgm:pt modelId="{D49EBC62-3A19-408F-A1C7-A83147CA94E5}" type="pres">
      <dgm:prSet presAssocID="{2AE34001-171E-4A1C-A5EE-DC57254EDB0A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1B2A24-39C8-4EC9-85E1-95F7E923E42B}" type="pres">
      <dgm:prSet presAssocID="{2AE34001-171E-4A1C-A5EE-DC57254EDB0A}" presName="rect2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09A07E9-ABAC-4C23-AC4C-9D9B9BBCE178}" type="pres">
      <dgm:prSet presAssocID="{CF3EF34F-7B83-4080-B09C-2AAA53074CCB}" presName="sibTrans" presStyleCnt="0"/>
      <dgm:spPr/>
    </dgm:pt>
    <dgm:pt modelId="{AAAF0AC6-DBF7-43F9-9614-F0DB825FC09B}" type="pres">
      <dgm:prSet presAssocID="{BB793827-2EA1-4999-933F-6C6D6D04DE0A}" presName="composite" presStyleCnt="0"/>
      <dgm:spPr/>
    </dgm:pt>
    <dgm:pt modelId="{6532F108-40CF-475A-B4D3-669BF356B0A6}" type="pres">
      <dgm:prSet presAssocID="{BB793827-2EA1-4999-933F-6C6D6D04DE0A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2733C0-DF8B-4148-8952-C2ADE7DA6104}" type="pres">
      <dgm:prSet presAssocID="{BB793827-2EA1-4999-933F-6C6D6D04DE0A}" presName="rect2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AAB8C777-9F47-4CDF-9877-6065BD492228}" srcId="{9AB640C8-0F88-4DF5-AE4D-F55C4DB8DE7D}" destId="{A1C3F23E-ABA7-4128-A30C-116118A39FAB}" srcOrd="0" destOrd="0" parTransId="{39520019-15B6-4376-8EC2-6CFA81A7A66F}" sibTransId="{48881E5E-CADF-4273-8DEB-7567428FF18A}"/>
    <dgm:cxn modelId="{A9C1A303-67F5-426F-B09D-93FF5D99194C}" srcId="{9AB640C8-0F88-4DF5-AE4D-F55C4DB8DE7D}" destId="{BB793827-2EA1-4999-933F-6C6D6D04DE0A}" srcOrd="2" destOrd="0" parTransId="{930D7E17-DC52-4013-B940-3DC0F89399C1}" sibTransId="{D5A96051-E41E-4F4E-85D3-207C5860782E}"/>
    <dgm:cxn modelId="{122DF879-8597-4028-81D0-701EA5ED54EA}" type="presOf" srcId="{9AB640C8-0F88-4DF5-AE4D-F55C4DB8DE7D}" destId="{AA3F7D53-DAB5-4D68-8146-DB95DBE13A21}" srcOrd="0" destOrd="0" presId="urn:microsoft.com/office/officeart/2008/layout/PictureStrips"/>
    <dgm:cxn modelId="{3155393E-55BE-4493-B2B7-09B328AED3BF}" type="presOf" srcId="{A1C3F23E-ABA7-4128-A30C-116118A39FAB}" destId="{3D8F0F35-C371-4A8B-941A-EE7C69A5B8FA}" srcOrd="0" destOrd="0" presId="urn:microsoft.com/office/officeart/2008/layout/PictureStrips"/>
    <dgm:cxn modelId="{046B0FDB-FDF2-4021-A674-350C02506405}" type="presOf" srcId="{2AE34001-171E-4A1C-A5EE-DC57254EDB0A}" destId="{D49EBC62-3A19-408F-A1C7-A83147CA94E5}" srcOrd="0" destOrd="0" presId="urn:microsoft.com/office/officeart/2008/layout/PictureStrips"/>
    <dgm:cxn modelId="{EC5AEC92-7FBD-4853-8686-4CFFF49E8CA2}" type="presOf" srcId="{BB793827-2EA1-4999-933F-6C6D6D04DE0A}" destId="{6532F108-40CF-475A-B4D3-669BF356B0A6}" srcOrd="0" destOrd="0" presId="urn:microsoft.com/office/officeart/2008/layout/PictureStrips"/>
    <dgm:cxn modelId="{C304F763-D296-4A36-AD22-048DD9D68AAA}" srcId="{9AB640C8-0F88-4DF5-AE4D-F55C4DB8DE7D}" destId="{2AE34001-171E-4A1C-A5EE-DC57254EDB0A}" srcOrd="1" destOrd="0" parTransId="{63DB9349-A12A-4E8F-942A-A429FA291A1B}" sibTransId="{CF3EF34F-7B83-4080-B09C-2AAA53074CCB}"/>
    <dgm:cxn modelId="{E815132C-D8BE-41EE-B7DA-D04151EB6880}" type="presParOf" srcId="{AA3F7D53-DAB5-4D68-8146-DB95DBE13A21}" destId="{9D69222B-8499-40D3-B261-688B28E90772}" srcOrd="0" destOrd="0" presId="urn:microsoft.com/office/officeart/2008/layout/PictureStrips"/>
    <dgm:cxn modelId="{6E438D9C-D80F-4E7F-86D8-2F3C5187CFAA}" type="presParOf" srcId="{9D69222B-8499-40D3-B261-688B28E90772}" destId="{3D8F0F35-C371-4A8B-941A-EE7C69A5B8FA}" srcOrd="0" destOrd="0" presId="urn:microsoft.com/office/officeart/2008/layout/PictureStrips"/>
    <dgm:cxn modelId="{160DA295-2848-4A5D-A912-16869253D640}" type="presParOf" srcId="{9D69222B-8499-40D3-B261-688B28E90772}" destId="{5F9475ED-CFE4-4B02-80D0-401A98D52BEC}" srcOrd="1" destOrd="0" presId="urn:microsoft.com/office/officeart/2008/layout/PictureStrips"/>
    <dgm:cxn modelId="{2C5ADBDC-720B-409C-8F7E-ACCC93939AE7}" type="presParOf" srcId="{AA3F7D53-DAB5-4D68-8146-DB95DBE13A21}" destId="{0E6BE613-FF56-439E-BCA3-211AA2229CC6}" srcOrd="1" destOrd="0" presId="urn:microsoft.com/office/officeart/2008/layout/PictureStrips"/>
    <dgm:cxn modelId="{05A7301F-8795-4A51-B016-3AAE3CC15F13}" type="presParOf" srcId="{AA3F7D53-DAB5-4D68-8146-DB95DBE13A21}" destId="{7A87C766-F009-4DDC-8013-99FCD3E40DB9}" srcOrd="2" destOrd="0" presId="urn:microsoft.com/office/officeart/2008/layout/PictureStrips"/>
    <dgm:cxn modelId="{15AD16E3-EFBD-410A-8566-8139F136D839}" type="presParOf" srcId="{7A87C766-F009-4DDC-8013-99FCD3E40DB9}" destId="{D49EBC62-3A19-408F-A1C7-A83147CA94E5}" srcOrd="0" destOrd="0" presId="urn:microsoft.com/office/officeart/2008/layout/PictureStrips"/>
    <dgm:cxn modelId="{831CF3F1-05BA-4060-8D59-8EF74B5477A0}" type="presParOf" srcId="{7A87C766-F009-4DDC-8013-99FCD3E40DB9}" destId="{CB1B2A24-39C8-4EC9-85E1-95F7E923E42B}" srcOrd="1" destOrd="0" presId="urn:microsoft.com/office/officeart/2008/layout/PictureStrips"/>
    <dgm:cxn modelId="{09F81BB0-88CD-4C4D-9062-1D77AEC63642}" type="presParOf" srcId="{AA3F7D53-DAB5-4D68-8146-DB95DBE13A21}" destId="{A09A07E9-ABAC-4C23-AC4C-9D9B9BBCE178}" srcOrd="3" destOrd="0" presId="urn:microsoft.com/office/officeart/2008/layout/PictureStrips"/>
    <dgm:cxn modelId="{F67F91DF-47E9-4F3C-B987-DF8309C42A62}" type="presParOf" srcId="{AA3F7D53-DAB5-4D68-8146-DB95DBE13A21}" destId="{AAAF0AC6-DBF7-43F9-9614-F0DB825FC09B}" srcOrd="4" destOrd="0" presId="urn:microsoft.com/office/officeart/2008/layout/PictureStrips"/>
    <dgm:cxn modelId="{5C54278A-B106-438A-9BC4-6B6FF12DF7C7}" type="presParOf" srcId="{AAAF0AC6-DBF7-43F9-9614-F0DB825FC09B}" destId="{6532F108-40CF-475A-B4D3-669BF356B0A6}" srcOrd="0" destOrd="0" presId="urn:microsoft.com/office/officeart/2008/layout/PictureStrips"/>
    <dgm:cxn modelId="{96107559-E866-46F5-9A23-499DF11D22AF}" type="presParOf" srcId="{AAAF0AC6-DBF7-43F9-9614-F0DB825FC09B}" destId="{B62733C0-DF8B-4148-8952-C2ADE7DA610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F0F35-C371-4A8B-941A-EE7C69A5B8FA}">
      <dsp:nvSpPr>
        <dsp:cNvPr id="0" name=""/>
        <dsp:cNvSpPr/>
      </dsp:nvSpPr>
      <dsp:spPr>
        <a:xfrm>
          <a:off x="176577" y="352523"/>
          <a:ext cx="4194231" cy="131069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779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800" b="1" kern="1200" dirty="0" err="1" smtClean="0">
              <a:solidFill>
                <a:schemeClr val="accent1">
                  <a:lumMod val="75000"/>
                </a:schemeClr>
              </a:solidFill>
            </a:rPr>
            <a:t>Children</a:t>
          </a:r>
          <a:r>
            <a:rPr lang="de-CH" sz="2800" b="1" kern="1200" dirty="0" smtClean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de-CH" sz="2800" b="1" kern="1200" dirty="0" err="1" smtClean="0">
              <a:solidFill>
                <a:schemeClr val="accent1">
                  <a:lumMod val="75000"/>
                </a:schemeClr>
              </a:solidFill>
            </a:rPr>
            <a:t>books</a:t>
          </a:r>
          <a:endParaRPr lang="de-DE" sz="28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6577" y="352523"/>
        <a:ext cx="4194231" cy="1310697"/>
      </dsp:txXfrm>
    </dsp:sp>
    <dsp:sp modelId="{5F9475ED-CFE4-4B02-80D0-401A98D52BEC}">
      <dsp:nvSpPr>
        <dsp:cNvPr id="0" name=""/>
        <dsp:cNvSpPr/>
      </dsp:nvSpPr>
      <dsp:spPr>
        <a:xfrm>
          <a:off x="1818" y="163200"/>
          <a:ext cx="917488" cy="137623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EBC62-3A19-408F-A1C7-A83147CA94E5}">
      <dsp:nvSpPr>
        <dsp:cNvPr id="0" name=""/>
        <dsp:cNvSpPr/>
      </dsp:nvSpPr>
      <dsp:spPr>
        <a:xfrm>
          <a:off x="4715995" y="352523"/>
          <a:ext cx="4194231" cy="131069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779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800" b="1" kern="1200" dirty="0" smtClean="0">
              <a:solidFill>
                <a:schemeClr val="accent1">
                  <a:lumMod val="75000"/>
                </a:schemeClr>
              </a:solidFill>
            </a:rPr>
            <a:t>Education </a:t>
          </a:r>
          <a:r>
            <a:rPr lang="de-CH" sz="2800" b="1" kern="1200" dirty="0" err="1" smtClean="0">
              <a:solidFill>
                <a:schemeClr val="accent1">
                  <a:lumMod val="75000"/>
                </a:schemeClr>
              </a:solidFill>
            </a:rPr>
            <a:t>books</a:t>
          </a:r>
          <a:endParaRPr lang="de-DE" sz="28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715995" y="352523"/>
        <a:ext cx="4194231" cy="1310697"/>
      </dsp:txXfrm>
    </dsp:sp>
    <dsp:sp modelId="{CB1B2A24-39C8-4EC9-85E1-95F7E923E42B}">
      <dsp:nvSpPr>
        <dsp:cNvPr id="0" name=""/>
        <dsp:cNvSpPr/>
      </dsp:nvSpPr>
      <dsp:spPr>
        <a:xfrm>
          <a:off x="4541236" y="163200"/>
          <a:ext cx="917488" cy="1376232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2F108-40CF-475A-B4D3-669BF356B0A6}">
      <dsp:nvSpPr>
        <dsp:cNvPr id="0" name=""/>
        <dsp:cNvSpPr/>
      </dsp:nvSpPr>
      <dsp:spPr>
        <a:xfrm>
          <a:off x="2446286" y="2002545"/>
          <a:ext cx="4194231" cy="131069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779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800" b="1" kern="1200" dirty="0" smtClean="0">
              <a:solidFill>
                <a:schemeClr val="accent1">
                  <a:lumMod val="75000"/>
                </a:schemeClr>
              </a:solidFill>
            </a:rPr>
            <a:t>Travel </a:t>
          </a:r>
          <a:r>
            <a:rPr lang="de-CH" sz="2800" b="1" kern="1200" dirty="0" err="1" smtClean="0">
              <a:solidFill>
                <a:schemeClr val="accent1">
                  <a:lumMod val="75000"/>
                </a:schemeClr>
              </a:solidFill>
            </a:rPr>
            <a:t>books</a:t>
          </a:r>
          <a:endParaRPr lang="de-DE" sz="28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446286" y="2002545"/>
        <a:ext cx="4194231" cy="1310697"/>
      </dsp:txXfrm>
    </dsp:sp>
    <dsp:sp modelId="{B62733C0-DF8B-4148-8952-C2ADE7DA6104}">
      <dsp:nvSpPr>
        <dsp:cNvPr id="0" name=""/>
        <dsp:cNvSpPr/>
      </dsp:nvSpPr>
      <dsp:spPr>
        <a:xfrm>
          <a:off x="2271527" y="1813223"/>
          <a:ext cx="917488" cy="1376232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80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07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65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90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2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78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69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51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85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2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ED08-2078-4C93-AC98-CAAD0572A5FD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0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00045" y="319178"/>
            <a:ext cx="9144000" cy="1604514"/>
          </a:xfrm>
        </p:spPr>
        <p:txBody>
          <a:bodyPr>
            <a:normAutofit/>
          </a:bodyPr>
          <a:lstStyle/>
          <a:p>
            <a:r>
              <a:rPr lang="de-CH" sz="2800" b="1" dirty="0" smtClean="0">
                <a:solidFill>
                  <a:schemeClr val="accent1">
                    <a:lumMod val="50000"/>
                  </a:schemeClr>
                </a:solidFill>
              </a:rPr>
              <a:t>Web </a:t>
            </a:r>
            <a:r>
              <a:rPr lang="de-CH" sz="2800" b="1" dirty="0" err="1" smtClean="0">
                <a:solidFill>
                  <a:schemeClr val="accent1">
                    <a:lumMod val="50000"/>
                  </a:schemeClr>
                </a:solidFill>
              </a:rPr>
              <a:t>Programming</a:t>
            </a:r>
            <a:r>
              <a:rPr lang="de-CH" sz="28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de-CH" sz="2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CH" sz="2800" b="1" dirty="0" smtClean="0">
                <a:solidFill>
                  <a:schemeClr val="accent1">
                    <a:lumMod val="50000"/>
                  </a:schemeClr>
                </a:solidFill>
              </a:rPr>
              <a:t>Project: Online </a:t>
            </a:r>
            <a:r>
              <a:rPr lang="de-CH" sz="2800" b="1" dirty="0" err="1" smtClean="0">
                <a:solidFill>
                  <a:schemeClr val="accent1">
                    <a:lumMod val="50000"/>
                  </a:schemeClr>
                </a:solidFill>
              </a:rPr>
              <a:t>Bookshop</a:t>
            </a:r>
            <a:r>
              <a:rPr lang="de-CH" dirty="0" smtClean="0">
                <a:solidFill>
                  <a:schemeClr val="tx2"/>
                </a:solidFill>
              </a:rPr>
              <a:t/>
            </a:r>
            <a:br>
              <a:rPr lang="de-CH" dirty="0" smtClean="0">
                <a:solidFill>
                  <a:schemeClr val="tx2"/>
                </a:solidFill>
              </a:rPr>
            </a:br>
            <a:r>
              <a:rPr lang="de-CH" sz="2200" i="1" dirty="0" smtClean="0">
                <a:solidFill>
                  <a:schemeClr val="accent5"/>
                </a:solidFill>
              </a:rPr>
              <a:t>Mlinaric </a:t>
            </a:r>
            <a:r>
              <a:rPr lang="de-CH" sz="2200" i="1" dirty="0" err="1">
                <a:solidFill>
                  <a:schemeClr val="accent5"/>
                </a:solidFill>
              </a:rPr>
              <a:t>K</a:t>
            </a:r>
            <a:r>
              <a:rPr lang="de-CH" sz="2200" i="1" dirty="0" err="1" smtClean="0">
                <a:solidFill>
                  <a:schemeClr val="accent5"/>
                </a:solidFill>
              </a:rPr>
              <a:t>atsiaryna</a:t>
            </a:r>
            <a:endParaRPr lang="de-DE" sz="2200" i="1" dirty="0">
              <a:solidFill>
                <a:schemeClr val="accent5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98121" y="2268747"/>
            <a:ext cx="9144000" cy="4433978"/>
          </a:xfrm>
        </p:spPr>
        <p:txBody>
          <a:bodyPr/>
          <a:lstStyle/>
          <a:p>
            <a:endParaRPr lang="de-CH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/>
          </a:p>
        </p:txBody>
      </p:sp>
      <p:graphicFrame>
        <p:nvGraphicFramePr>
          <p:cNvPr id="5" name="Diagramm 4"/>
          <p:cNvGraphicFramePr/>
          <p:nvPr>
            <p:extLst/>
          </p:nvPr>
        </p:nvGraphicFramePr>
        <p:xfrm>
          <a:off x="2031999" y="3131389"/>
          <a:ext cx="8912045" cy="347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1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i="1" dirty="0" err="1" smtClean="0">
                <a:solidFill>
                  <a:srgbClr val="0070C0"/>
                </a:solidFill>
              </a:rPr>
              <a:t>Languages</a:t>
            </a:r>
            <a:r>
              <a:rPr lang="de-CH" b="1" i="1" dirty="0" smtClean="0">
                <a:solidFill>
                  <a:srgbClr val="0070C0"/>
                </a:solidFill>
              </a:rPr>
              <a:t> </a:t>
            </a:r>
            <a:r>
              <a:rPr lang="de-CH" b="1" i="1" dirty="0" err="1" smtClean="0">
                <a:solidFill>
                  <a:srgbClr val="0070C0"/>
                </a:solidFill>
              </a:rPr>
              <a:t>and</a:t>
            </a:r>
            <a:r>
              <a:rPr lang="de-CH" b="1" i="1" dirty="0" smtClean="0">
                <a:solidFill>
                  <a:srgbClr val="0070C0"/>
                </a:solidFill>
              </a:rPr>
              <a:t> </a:t>
            </a:r>
            <a:r>
              <a:rPr lang="de-CH" b="1" i="1" dirty="0" err="1" smtClean="0">
                <a:solidFill>
                  <a:srgbClr val="0070C0"/>
                </a:solidFill>
              </a:rPr>
              <a:t>libraries</a:t>
            </a:r>
            <a:r>
              <a:rPr lang="de-CH" b="1" i="1" dirty="0" smtClean="0">
                <a:solidFill>
                  <a:srgbClr val="0070C0"/>
                </a:solidFill>
              </a:rPr>
              <a:t>:</a:t>
            </a:r>
            <a:endParaRPr lang="de-DE" b="1" i="1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HTML, CSS, HTML5: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forms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validation</a:t>
            </a:r>
            <a:endParaRPr lang="de-CH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CH" sz="3200" dirty="0" smtClean="0"/>
              <a:t>PHP</a:t>
            </a:r>
            <a:r>
              <a:rPr lang="de-CH" dirty="0" smtClean="0"/>
              <a:t> :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work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functions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readind&amp;writing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XML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files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using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global variables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superglobal variables($_SESSION, $_POST, $_GET),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using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Date/Time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using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multipages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using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mail() PHP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classes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objects</a:t>
            </a:r>
            <a:endParaRPr lang="de-CH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CH" sz="3200" dirty="0" smtClean="0"/>
              <a:t>JavaScript</a:t>
            </a:r>
            <a:r>
              <a:rPr lang="de-CH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forms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validation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events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handling</a:t>
            </a:r>
            <a:endParaRPr lang="de-CH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 smtClean="0"/>
              <a:t>           </a:t>
            </a:r>
            <a:r>
              <a:rPr lang="de-CH" dirty="0" err="1" smtClean="0"/>
              <a:t>JQuery</a:t>
            </a:r>
            <a:endParaRPr lang="de-CH" dirty="0" smtClean="0"/>
          </a:p>
          <a:p>
            <a:r>
              <a:rPr lang="de-CH" dirty="0" smtClean="0"/>
              <a:t>AJAX: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using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XMLHttpRequest</a:t>
            </a:r>
            <a:r>
              <a:rPr lang="de-CH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accent1">
                    <a:lumMod val="50000"/>
                  </a:schemeClr>
                </a:solidFill>
              </a:rPr>
              <a:t>object</a:t>
            </a:r>
            <a:endParaRPr lang="de-CH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CH" dirty="0" smtClean="0"/>
              <a:t>MySQL</a:t>
            </a:r>
          </a:p>
          <a:p>
            <a:endParaRPr lang="de-CH" dirty="0" smtClean="0"/>
          </a:p>
          <a:p>
            <a:endParaRPr lang="de-CH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de-CH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8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i="1" dirty="0" err="1" smtClean="0">
                <a:solidFill>
                  <a:srgbClr val="0070C0"/>
                </a:solidFill>
              </a:rPr>
              <a:t>Saving</a:t>
            </a:r>
            <a:r>
              <a:rPr lang="de-CH" b="1" i="1" dirty="0" smtClean="0">
                <a:solidFill>
                  <a:srgbClr val="0070C0"/>
                </a:solidFill>
              </a:rPr>
              <a:t> </a:t>
            </a:r>
            <a:r>
              <a:rPr lang="de-CH" b="1" i="1" dirty="0" err="1" smtClean="0">
                <a:solidFill>
                  <a:srgbClr val="0070C0"/>
                </a:solidFill>
              </a:rPr>
              <a:t>of</a:t>
            </a:r>
            <a:r>
              <a:rPr lang="de-CH" b="1" i="1" dirty="0" smtClean="0">
                <a:solidFill>
                  <a:srgbClr val="0070C0"/>
                </a:solidFill>
              </a:rPr>
              <a:t> </a:t>
            </a:r>
            <a:r>
              <a:rPr lang="de-CH" b="1" i="1" dirty="0" err="1" smtClean="0">
                <a:solidFill>
                  <a:srgbClr val="0070C0"/>
                </a:solidFill>
              </a:rPr>
              <a:t>data</a:t>
            </a:r>
            <a:r>
              <a:rPr lang="de-CH" b="1" i="1" dirty="0" smtClean="0">
                <a:solidFill>
                  <a:srgbClr val="0070C0"/>
                </a:solidFill>
              </a:rPr>
              <a:t>:</a:t>
            </a:r>
            <a:endParaRPr lang="de-DE" b="1" i="1" dirty="0">
              <a:solidFill>
                <a:srgbClr val="0070C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386" y="1846054"/>
            <a:ext cx="1785668" cy="148374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751162" y="1966823"/>
            <a:ext cx="1561381" cy="560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Products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51162" y="2773393"/>
            <a:ext cx="1561381" cy="5564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Orders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751162" y="3476445"/>
            <a:ext cx="1561381" cy="6038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Clients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3312543" y="2247182"/>
            <a:ext cx="1319843" cy="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3312543" y="3051595"/>
            <a:ext cx="1319843" cy="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3"/>
          </p:cNvCxnSpPr>
          <p:nvPr/>
        </p:nvCxnSpPr>
        <p:spPr>
          <a:xfrm flipV="1">
            <a:off x="3312543" y="3778369"/>
            <a:ext cx="4951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4" idx="2"/>
          </p:cNvCxnSpPr>
          <p:nvPr/>
        </p:nvCxnSpPr>
        <p:spPr>
          <a:xfrm flipV="1">
            <a:off x="5525220" y="3329796"/>
            <a:ext cx="0" cy="44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8264106" y="3476444"/>
            <a:ext cx="2104845" cy="6038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s.xml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751162" y="4226943"/>
            <a:ext cx="1561381" cy="664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accent1">
                    <a:lumMod val="75000"/>
                  </a:schemeClr>
                </a:solidFill>
              </a:rPr>
              <a:t>Login-password</a:t>
            </a:r>
            <a:endParaRPr lang="de-D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264106" y="4270075"/>
            <a:ext cx="2104845" cy="621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ogins.xml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>
            <a:stCxn id="20" idx="3"/>
            <a:endCxn id="21" idx="1"/>
          </p:cNvCxnSpPr>
          <p:nvPr/>
        </p:nvCxnSpPr>
        <p:spPr>
          <a:xfrm>
            <a:off x="3312543" y="4559060"/>
            <a:ext cx="4951563" cy="2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751162" y="5251329"/>
            <a:ext cx="1561381" cy="6858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Comments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264105" y="5322498"/>
            <a:ext cx="2165231" cy="543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omments.xml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Gerade Verbindung mit Pfeil 31"/>
          <p:cNvCxnSpPr>
            <a:stCxn id="26" idx="3"/>
            <a:endCxn id="27" idx="1"/>
          </p:cNvCxnSpPr>
          <p:nvPr/>
        </p:nvCxnSpPr>
        <p:spPr>
          <a:xfrm>
            <a:off x="3312543" y="5594274"/>
            <a:ext cx="4951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3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82377"/>
            <a:ext cx="10515600" cy="1325563"/>
          </a:xfrm>
        </p:spPr>
        <p:txBody>
          <a:bodyPr/>
          <a:lstStyle/>
          <a:p>
            <a:r>
              <a:rPr lang="de-CH" b="1" i="1" dirty="0" smtClean="0">
                <a:solidFill>
                  <a:schemeClr val="accent1">
                    <a:lumMod val="75000"/>
                  </a:schemeClr>
                </a:solidFill>
              </a:rPr>
              <a:t>MySQL </a:t>
            </a:r>
            <a:r>
              <a:rPr lang="de-CH" b="1" i="1" dirty="0" err="1" smtClean="0">
                <a:solidFill>
                  <a:schemeClr val="accent1">
                    <a:lumMod val="75000"/>
                  </a:schemeClr>
                </a:solidFill>
              </a:rPr>
              <a:t>tables</a:t>
            </a:r>
            <a:r>
              <a:rPr lang="de-CH" b="1" i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de-DE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200" i="1" dirty="0" err="1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de-CH" sz="3200" i="1" dirty="0" err="1" smtClean="0">
                <a:solidFill>
                  <a:schemeClr val="accent1">
                    <a:lumMod val="50000"/>
                  </a:schemeClr>
                </a:solidFill>
              </a:rPr>
              <a:t>lients</a:t>
            </a:r>
            <a:r>
              <a:rPr lang="de-CH" sz="3200" i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de-CH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Fiestname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Lastname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email</a:t>
            </a:r>
          </a:p>
          <a:p>
            <a:r>
              <a:rPr lang="de-CH" sz="3200" i="1" dirty="0" err="1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de-CH" sz="3200" i="1" dirty="0" err="1" smtClean="0">
                <a:solidFill>
                  <a:schemeClr val="accent1">
                    <a:lumMod val="50000"/>
                  </a:schemeClr>
                </a:solidFill>
              </a:rPr>
              <a:t>ooks</a:t>
            </a:r>
            <a:r>
              <a:rPr lang="de-CH" sz="3200" i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de-CH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Title,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Price,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Amount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CatalogNr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sz="3200" i="1" dirty="0" err="1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de-CH" sz="3200" i="1" dirty="0" err="1" smtClean="0">
                <a:solidFill>
                  <a:schemeClr val="accent1">
                    <a:lumMod val="50000"/>
                  </a:schemeClr>
                </a:solidFill>
              </a:rPr>
              <a:t>rders</a:t>
            </a:r>
            <a:r>
              <a:rPr lang="de-CH" sz="3200" i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groupId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BookId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ClientId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sz="3200" i="1" dirty="0" err="1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de-CH" sz="3200" i="1" dirty="0" err="1" smtClean="0">
                <a:solidFill>
                  <a:schemeClr val="accent1">
                    <a:lumMod val="50000"/>
                  </a:schemeClr>
                </a:solidFill>
              </a:rPr>
              <a:t>atalogs</a:t>
            </a:r>
            <a:r>
              <a:rPr lang="de-CH" sz="3200" i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catalogId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catalogName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Breitbild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 Programming Project: Online Bookshop Mlinaric Katsiaryna</vt:lpstr>
      <vt:lpstr>Languages and libraries:</vt:lpstr>
      <vt:lpstr>Saving of data:</vt:lpstr>
      <vt:lpstr>MySQL tables: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Project: Online Book shop Mlinaric Katsiaryna</dc:title>
  <dc:creator>Katerina Mlinaric</dc:creator>
  <cp:lastModifiedBy>Katerina Mlinaric</cp:lastModifiedBy>
  <cp:revision>16</cp:revision>
  <dcterms:created xsi:type="dcterms:W3CDTF">2016-01-15T11:06:24Z</dcterms:created>
  <dcterms:modified xsi:type="dcterms:W3CDTF">2016-01-19T19:42:10Z</dcterms:modified>
</cp:coreProperties>
</file>