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handoutMasterIdLst>
    <p:handoutMasterId r:id="rId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5" r:id="rId12"/>
    <p:sldId id="267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8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handoutMaster" Target="handoutMasters/handout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4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한쪽 모서리는 잘리고 다른 쪽 모서리는 둥근 사각형 6"/>
          <p:cNvSpPr/>
          <p:nvPr userDrawn="1"/>
        </p:nvSpPr>
        <p:spPr>
          <a:xfrm>
            <a:off x="1" y="0"/>
            <a:ext cx="12191999" cy="6857999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한쪽 모서리는 잘리고 다른 쪽 모서리는 둥근 사각형 6"/>
          <p:cNvSpPr/>
          <p:nvPr userDrawn="1"/>
        </p:nvSpPr>
        <p:spPr>
          <a:xfrm>
            <a:off x="1" y="0"/>
            <a:ext cx="12191999" cy="6857999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406957"/>
            <a:ext cx="10363198" cy="1470025"/>
          </a:xfrm>
        </p:spPr>
        <p:txBody>
          <a:bodyPr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반 </a:t>
            </a:r>
            <a:r>
              <a:rPr lang="en-US" altLang="ko-KR"/>
              <a:t>5</a:t>
            </a:r>
            <a:r>
              <a:rPr lang="ko-KR" altLang="en-US"/>
              <a:t>조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54215" y="5981700"/>
            <a:ext cx="6137785" cy="876299"/>
          </a:xfrm>
        </p:spPr>
        <p:txBody>
          <a:bodyPr/>
          <a:p>
            <a:pPr lvl="0">
              <a:defRPr/>
            </a:pPr>
            <a:r>
              <a:rPr lang="en-US" altLang="ko-KR"/>
              <a:t>202327035</a:t>
            </a:r>
            <a:r>
              <a:rPr lang="ko-KR" altLang="en-US"/>
              <a:t> 정회성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6559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152855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b="1"/>
              <a:t>사람이 많이 플레이 했으면 좋겠어요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4" name="직사각형 3"/>
          <p:cNvSpPr>
            <a:spLocks noGrp="1"/>
          </p:cNvSpPr>
          <p:nvPr>
            <p:ph idx="1"/>
          </p:nvPr>
        </p:nvSpPr>
        <p:spPr>
          <a:xfrm>
            <a:off x="609600" y="4084484"/>
            <a:ext cx="10972798" cy="522338"/>
          </a:xfrm>
        </p:spPr>
        <p:txBody>
          <a:bodyPr>
            <a:normAutofit fontScale="92500" lnSpcReduction="10000"/>
          </a:bodyPr>
          <a:p>
            <a:pPr marL="0" lvl="0" indent="0" algn="ctr">
              <a:buNone/>
              <a:defRPr/>
            </a:pPr>
            <a:r>
              <a:rPr lang="ko-KR" altLang="en-US"/>
              <a:t>이벤트를 열면 사람이 더 많이 플레이 하지 않을까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49528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152855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b="1"/>
              <a:t>예상 여부</a:t>
            </a:r>
            <a:endParaRPr lang="ko-KR" altLang="en-US" b="1"/>
          </a:p>
        </p:txBody>
      </p:sp>
      <p:sp>
        <p:nvSpPr>
          <p:cNvPr id="4" name="직사각형 3"/>
          <p:cNvSpPr>
            <a:spLocks noGrp="1"/>
          </p:cNvSpPr>
          <p:nvPr>
            <p:ph idx="1"/>
          </p:nvPr>
        </p:nvSpPr>
        <p:spPr>
          <a:xfrm>
            <a:off x="609601" y="3818194"/>
            <a:ext cx="10972798" cy="522338"/>
          </a:xfrm>
        </p:spPr>
        <p:txBody>
          <a:bodyPr>
            <a:normAutofit fontScale="92500" lnSpcReduction="10000"/>
          </a:bodyPr>
          <a:p>
            <a:pPr marL="0" lvl="0" indent="0" algn="ctr">
              <a:buNone/>
              <a:defRPr/>
            </a:pPr>
            <a:r>
              <a:rPr lang="ko-KR" altLang="en-US"/>
              <a:t>이벤트가 종료되기 전까지 플레이 인원이 늘지 않을까</a:t>
            </a:r>
            <a:r>
              <a:rPr lang="en-US" altLang="ko-KR"/>
              <a:t>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00801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/>
          <p:nvPr/>
        </p:nvGraphicFramePr>
        <p:xfrm>
          <a:off x="6096000" y="518160"/>
          <a:ext cx="5643446" cy="633984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006872"/>
                <a:gridCol w="2692499"/>
                <a:gridCol w="1944075"/>
              </a:tblGrid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10:26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10:28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10:28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10:30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4442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kimdohyun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10:29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10:30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10:30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11:10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11:10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""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2024-05-22 11:10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11:10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sss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14:13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14:13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""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14:13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14:13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WS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QS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14:44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냠냠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16:33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16:33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나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22:29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1000"/>
                    </a:p>
                  </a:txBody>
                  <a:tcPr marL="91440" marR="91440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test6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2024-05-26 22:46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실험1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0:18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0:19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150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10:52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10:52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926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2020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11:06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11:06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12:39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12:39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12:39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12:40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THTM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2191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THTM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926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THTM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2024-05-29 17:55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98921" y="518160"/>
          <a:ext cx="5797078" cy="633984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034282"/>
                <a:gridCol w="2765796"/>
                <a:gridCol w="1996999"/>
              </a:tblGrid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Player name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들어온 시간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끝난 시간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김한별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5:07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5:08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장췐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5:19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노단비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송영진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앞면사기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흐에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5:23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10:16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10:17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202327035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10:38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10:38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202327035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10:38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10:39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2024-05-16 10:39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10:43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12134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11:04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11:04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박윤서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202127019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"""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a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11:29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202327027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유기영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202327015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유기영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유기영</a:t>
                      </a:r>
                      <a:endParaRPr xmlns:mc="http://schemas.openxmlformats.org/markup-compatibility/2006" xmlns:hp="http://schemas.haansoft.com/office/presentation/8.0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11:32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11:34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201927007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11:37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202327028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11:40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11:40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kim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13:15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13:15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202227058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14:30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2024-05-16 14:31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  <a:tr h="180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123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2024-05-22 10:26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2024-05-22 10:26</a:t>
                      </a:r>
                      <a:endParaRPr xmlns:mc="http://schemas.openxmlformats.org/markup-compatibility/2006" xmlns:hp="http://schemas.haansoft.com/office/presentation/8.0" lang="EN-US" sz="1000" b="0" i="0" u="none" strike="noStrike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7366000" y="4830096"/>
            <a:ext cx="2027902" cy="1894757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3637935" y="0"/>
            <a:ext cx="4916129" cy="3638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이벤트를 하고난 후 들어온 인원들</a:t>
            </a:r>
            <a:endParaRPr lang="ko-KR" altLang="en-US"/>
          </a:p>
        </p:txBody>
      </p:sp>
      <p:cxnSp>
        <p:nvCxnSpPr>
          <p:cNvPr id="12" name="화살표 11"/>
          <p:cNvCxnSpPr>
            <a:stCxn id="11" idx="2"/>
            <a:endCxn id="10" idx="0"/>
          </p:cNvCxnSpPr>
          <p:nvPr/>
        </p:nvCxnSpPr>
        <p:spPr>
          <a:xfrm rot="16200000" flipH="1">
            <a:off x="5004854" y="1454999"/>
            <a:ext cx="4466241" cy="2283952"/>
          </a:xfrm>
          <a:prstGeom prst="straightConnector1">
            <a:avLst/>
          </a:prstGeom>
          <a:ln>
            <a:solidFill>
              <a:schemeClr val="l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256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528390" y="1417638"/>
            <a:ext cx="7135220" cy="3915321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1220838" y="5732394"/>
            <a:ext cx="9750323" cy="3617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처음 이름이나 학번을 입력하고 </a:t>
            </a:r>
            <a:r>
              <a:rPr lang="en-US" altLang="ko-KR"/>
              <a:t>SAVE</a:t>
            </a:r>
            <a:r>
              <a:rPr lang="ko-KR" altLang="en-US"/>
              <a:t>버튼을 눌러주세요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2092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220838" y="5732394"/>
            <a:ext cx="9750323" cy="63792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Total Money</a:t>
            </a:r>
            <a:r>
              <a:rPr lang="ko-KR" altLang="en-US"/>
              <a:t>가 </a:t>
            </a:r>
            <a:r>
              <a:rPr lang="en-US" altLang="ko-KR"/>
              <a:t>0</a:t>
            </a:r>
            <a:r>
              <a:rPr lang="ko-KR" altLang="en-US"/>
              <a:t>원이 되면 끝나는 게임으로 </a:t>
            </a:r>
            <a:br>
              <a:rPr lang="ko-KR" altLang="en-US"/>
            </a:br>
            <a:r>
              <a:rPr lang="en-US" altLang="ko-KR"/>
              <a:t>Front </a:t>
            </a:r>
            <a:r>
              <a:rPr lang="ko-KR" altLang="en-US"/>
              <a:t>아니면 </a:t>
            </a:r>
            <a:r>
              <a:rPr lang="en-US" altLang="ko-KR"/>
              <a:t>Back  </a:t>
            </a:r>
            <a:r>
              <a:rPr lang="ko-KR" altLang="en-US"/>
              <a:t>버튼을 누르는것으로 게임이 시작됩니다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528390" y="1417638"/>
            <a:ext cx="7135220" cy="391532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938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220838" y="5732394"/>
            <a:ext cx="9750323" cy="63792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Front </a:t>
            </a:r>
            <a:r>
              <a:rPr lang="ko-KR" altLang="en-US"/>
              <a:t>아니면 </a:t>
            </a:r>
            <a:r>
              <a:rPr lang="en-US" altLang="ko-KR"/>
              <a:t>Back </a:t>
            </a:r>
            <a:r>
              <a:rPr lang="ko-KR" altLang="en-US"/>
              <a:t>을 누르면 </a:t>
            </a:r>
            <a:r>
              <a:rPr lang="en-US" altLang="ko-KR"/>
              <a:t>Coin</a:t>
            </a:r>
            <a:r>
              <a:rPr lang="ko-KR" altLang="en-US"/>
              <a:t>이 쌓이게 되는데</a:t>
            </a:r>
            <a:br>
              <a:rPr lang="ko-KR" altLang="en-US"/>
            </a:br>
            <a:r>
              <a:rPr lang="ko-KR" altLang="en-US"/>
              <a:t>이때 </a:t>
            </a:r>
            <a:r>
              <a:rPr lang="en-US" altLang="ko-KR"/>
              <a:t>Coin get</a:t>
            </a:r>
            <a:r>
              <a:rPr lang="ko-KR" altLang="en-US"/>
              <a:t>을 누르면 </a:t>
            </a:r>
            <a:r>
              <a:rPr lang="en-US" altLang="ko-KR"/>
              <a:t>Total Money</a:t>
            </a:r>
            <a:r>
              <a:rPr lang="ko-KR" altLang="en-US"/>
              <a:t>에 돈이 쌓이게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528390" y="1417638"/>
            <a:ext cx="7135220" cy="391532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9926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220838" y="5732394"/>
            <a:ext cx="9750323" cy="3617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이때 코인을 맞추지 못해 </a:t>
            </a:r>
            <a:r>
              <a:rPr lang="en-US" altLang="ko-KR"/>
              <a:t>Coin</a:t>
            </a:r>
            <a:r>
              <a:rPr lang="ko-KR" altLang="en-US"/>
              <a:t>이 </a:t>
            </a:r>
            <a:r>
              <a:rPr lang="en-US" altLang="ko-KR"/>
              <a:t>0</a:t>
            </a:r>
            <a:r>
              <a:rPr lang="ko-KR" altLang="en-US"/>
              <a:t>원이 된다면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8390" y="1417638"/>
            <a:ext cx="7135220" cy="391532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4476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설명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220838" y="5732394"/>
            <a:ext cx="9750323" cy="36170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Total Money</a:t>
            </a:r>
            <a:r>
              <a:rPr lang="ko-KR" altLang="en-US"/>
              <a:t>에서 </a:t>
            </a:r>
            <a:r>
              <a:rPr lang="en-US" altLang="ko-KR"/>
              <a:t>500</a:t>
            </a:r>
            <a:r>
              <a:rPr lang="ko-KR" altLang="en-US"/>
              <a:t>원을 지불하고 게임을 다시 플레이할 수 있게 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528390" y="1417638"/>
            <a:ext cx="7135220" cy="3915321"/>
          </a:xfrm>
          <a:prstGeom prst="rect">
            <a:avLst/>
          </a:prstGeom>
          <a:blipFill rotWithShape="1">
            <a:blip r:embed="rId2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5922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857500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 b="1"/>
              <a:t>게임을 어떻게 발전 시킬것인가</a:t>
            </a:r>
            <a:r>
              <a:rPr lang="en-US" altLang="ko-KR" b="1"/>
              <a:t>?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405832138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3861209"/>
            <a:ext cx="10972798" cy="114300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b="1"/>
              <a:t>사람들의 의견을 받아 게임을 </a:t>
            </a:r>
            <a:br>
              <a:rPr lang="ko-KR" altLang="en-US" b="1"/>
            </a:br>
            <a:r>
              <a:rPr lang="ko-KR" altLang="en-US" b="1"/>
              <a:t>더 재미있게 만들고 싶어요</a:t>
            </a:r>
            <a:r>
              <a:rPr lang="en-US" altLang="ko-KR" b="1"/>
              <a:t>.</a:t>
            </a:r>
            <a:endParaRPr lang="en-US" altLang="ko-KR" b="1"/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09600" y="2152855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사람이 많이 플레이 했으면 좋겠어요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817296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idx="1"/>
          </p:nvPr>
        </p:nvSpPr>
        <p:spPr>
          <a:xfrm>
            <a:off x="609601" y="4166419"/>
            <a:ext cx="10972798" cy="1269999"/>
          </a:xfrm>
        </p:spPr>
        <p:txBody>
          <a:bodyPr>
            <a:normAutofit lnSpcReduction="10000"/>
          </a:bodyPr>
          <a:p>
            <a:pPr marL="0" lvl="0" indent="0" algn="ctr">
              <a:buNone/>
              <a:defRPr/>
            </a:pPr>
            <a:r>
              <a:rPr lang="ko-KR" altLang="en-US"/>
              <a:t>댓글을 확인하여 게임에 문제점을 확인하고</a:t>
            </a:r>
            <a:br>
              <a:rPr lang="ko-KR" altLang="en-US"/>
            </a:br>
            <a:r>
              <a:rPr lang="ko-KR" altLang="en-US"/>
              <a:t>게임에 추가하여 게임에 질을 더 높인다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609600" y="2286000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사람들의 의견을 받아 게임을 </a:t>
            </a:r>
            <a:b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더 재미있게 만들고 싶다</a:t>
            </a:r>
            <a:r>
              <a: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4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2228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화면 슬라이드 쇼(4:3)</ep:PresentationFormat>
  <ep:Paragraphs>27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1반 5조 발표</vt:lpstr>
      <vt:lpstr>게임 설명</vt:lpstr>
      <vt:lpstr>게임 설명</vt:lpstr>
      <vt:lpstr>게임 설명</vt:lpstr>
      <vt:lpstr>게임 설명</vt:lpstr>
      <vt:lpstr>게임 설명</vt:lpstr>
      <vt:lpstr>게임을 어떻게 발전 시킬것인가?</vt:lpstr>
      <vt:lpstr>사람들의 의견을 받아 게임을  더 재미있게 만들고 싶어요.</vt:lpstr>
      <vt:lpstr>슬라이드 9</vt:lpstr>
      <vt:lpstr>사람이 많이 플레이 했으면 좋겠어요.</vt:lpstr>
      <vt:lpstr>예상 여부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2024-05-29T09:05:27.180</dcterms:created>
  <dc:creator>sakak</dc:creator>
  <cp:lastModifiedBy>sakak</cp:lastModifiedBy>
  <dcterms:modified xsi:type="dcterms:W3CDTF">2024-05-29T10:16:45.151</dcterms:modified>
  <cp:revision>16</cp:revision>
  <dc:title>1반 5조 발표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