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7" r:id="rId2"/>
    <p:sldId id="260" r:id="rId3"/>
    <p:sldId id="259" r:id="rId4"/>
    <p:sldId id="266" r:id="rId5"/>
    <p:sldId id="271" r:id="rId6"/>
    <p:sldId id="275" r:id="rId7"/>
    <p:sldId id="276" r:id="rId8"/>
    <p:sldId id="277" r:id="rId9"/>
    <p:sldId id="278" r:id="rId10"/>
    <p:sldId id="272" r:id="rId11"/>
    <p:sldId id="273" r:id="rId12"/>
    <p:sldId id="274" r:id="rId13"/>
    <p:sldId id="279" r:id="rId14"/>
    <p:sldId id="280" r:id="rId15"/>
    <p:sldId id="262" r:id="rId16"/>
    <p:sldId id="267" r:id="rId17"/>
    <p:sldId id="292" r:id="rId18"/>
    <p:sldId id="296" r:id="rId19"/>
    <p:sldId id="295" r:id="rId20"/>
    <p:sldId id="297" r:id="rId21"/>
    <p:sldId id="287" r:id="rId22"/>
    <p:sldId id="288" r:id="rId23"/>
    <p:sldId id="289" r:id="rId24"/>
    <p:sldId id="303" r:id="rId25"/>
    <p:sldId id="304" r:id="rId26"/>
    <p:sldId id="263" r:id="rId27"/>
    <p:sldId id="268" r:id="rId28"/>
    <p:sldId id="293" r:id="rId29"/>
    <p:sldId id="294" r:id="rId30"/>
    <p:sldId id="264" r:id="rId31"/>
    <p:sldId id="270" r:id="rId32"/>
    <p:sldId id="298" r:id="rId33"/>
    <p:sldId id="299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  <a:srgbClr val="5B9BD5"/>
    <a:srgbClr val="98C0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26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8E0F2B-4BD9-4EE6-AEFB-85060A0AB8E8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BDAB3-0A5B-4FA0-8E5D-F965B59E22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859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42912-CFD7-4EA2-BE48-9B6482F6E157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2022-11-27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25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ED814-6ACB-4FFD-A16A-569EC4425B72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2022-11-27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896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8952-6404-423D-AD8E-A897E969CFC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2022-11-27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839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7509-A488-4FFB-9EF7-A21ED6A724F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2022-11-27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791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37AA-2300-4A8B-8D8D-36F49EE942B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2022-11-27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968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6C36-EC73-4440-8BFF-8ED59C39422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2022-11-27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767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A545-7949-4FC5-B1E0-4BE2FAA17DC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2022-11-27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422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8C2E2-850B-4F15-84EE-CA82C8D925F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2022-11-27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308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A47D3-7934-4EA3-862C-07BDE797080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2022-11-27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137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EB039-0BAE-4C5C-A8E1-AA0D15233662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2022-11-27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277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B4795-B9A2-42BA-A372-F177CEF972F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2022-11-27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66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025EB-DFA5-48DD-8E7C-138C1BB7A01E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2022-11-27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237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EC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-701825" y="-449144"/>
            <a:ext cx="8597341" cy="5909630"/>
            <a:chOff x="-701825" y="-449144"/>
            <a:chExt cx="8597341" cy="5909630"/>
          </a:xfrm>
        </p:grpSpPr>
        <p:sp>
          <p:nvSpPr>
            <p:cNvPr id="24" name="직사각형 22">
              <a:extLst>
                <a:ext uri="{FF2B5EF4-FFF2-40B4-BE49-F238E27FC236}">
                  <a16:creationId xmlns:a16="http://schemas.microsoft.com/office/drawing/2014/main" id="{496BE9B7-B4E3-43E8-8123-2223617B8D96}"/>
                </a:ext>
              </a:extLst>
            </p:cNvPr>
            <p:cNvSpPr/>
            <p:nvPr/>
          </p:nvSpPr>
          <p:spPr>
            <a:xfrm flipH="1">
              <a:off x="4701365" y="2504269"/>
              <a:ext cx="454742" cy="196048"/>
            </a:xfrm>
            <a:prstGeom prst="rtTriangle">
              <a:avLst/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C1BD51A-EC0E-47D9-B252-FB5A069A2DBE}"/>
                </a:ext>
              </a:extLst>
            </p:cNvPr>
            <p:cNvSpPr/>
            <p:nvPr/>
          </p:nvSpPr>
          <p:spPr>
            <a:xfrm rot="1187514" flipH="1">
              <a:off x="3518653" y="2425035"/>
              <a:ext cx="654949" cy="142488"/>
            </a:xfrm>
            <a:custGeom>
              <a:avLst/>
              <a:gdLst>
                <a:gd name="connsiteX0" fmla="*/ 0 w 522071"/>
                <a:gd name="connsiteY0" fmla="*/ 0 h 100618"/>
                <a:gd name="connsiteX1" fmla="*/ 522071 w 522071"/>
                <a:gd name="connsiteY1" fmla="*/ 0 h 100618"/>
                <a:gd name="connsiteX2" fmla="*/ 522071 w 522071"/>
                <a:gd name="connsiteY2" fmla="*/ 100618 h 100618"/>
                <a:gd name="connsiteX3" fmla="*/ 0 w 522071"/>
                <a:gd name="connsiteY3" fmla="*/ 100618 h 100618"/>
                <a:gd name="connsiteX4" fmla="*/ 0 w 522071"/>
                <a:gd name="connsiteY4" fmla="*/ 0 h 100618"/>
                <a:gd name="connsiteX0" fmla="*/ 120542 w 522071"/>
                <a:gd name="connsiteY0" fmla="*/ 30725 h 100618"/>
                <a:gd name="connsiteX1" fmla="*/ 522071 w 522071"/>
                <a:gd name="connsiteY1" fmla="*/ 0 h 100618"/>
                <a:gd name="connsiteX2" fmla="*/ 522071 w 522071"/>
                <a:gd name="connsiteY2" fmla="*/ 100618 h 100618"/>
                <a:gd name="connsiteX3" fmla="*/ 0 w 522071"/>
                <a:gd name="connsiteY3" fmla="*/ 100618 h 100618"/>
                <a:gd name="connsiteX4" fmla="*/ 120542 w 522071"/>
                <a:gd name="connsiteY4" fmla="*/ 30725 h 100618"/>
                <a:gd name="connsiteX0" fmla="*/ 76180 w 477709"/>
                <a:gd name="connsiteY0" fmla="*/ 30725 h 103928"/>
                <a:gd name="connsiteX1" fmla="*/ 477709 w 477709"/>
                <a:gd name="connsiteY1" fmla="*/ 0 h 103928"/>
                <a:gd name="connsiteX2" fmla="*/ 477709 w 477709"/>
                <a:gd name="connsiteY2" fmla="*/ 100618 h 103928"/>
                <a:gd name="connsiteX3" fmla="*/ 0 w 477709"/>
                <a:gd name="connsiteY3" fmla="*/ 103928 h 103928"/>
                <a:gd name="connsiteX4" fmla="*/ 76180 w 477709"/>
                <a:gd name="connsiteY4" fmla="*/ 30725 h 103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7709" h="103928">
                  <a:moveTo>
                    <a:pt x="76180" y="30725"/>
                  </a:moveTo>
                  <a:lnTo>
                    <a:pt x="477709" y="0"/>
                  </a:lnTo>
                  <a:lnTo>
                    <a:pt x="477709" y="100618"/>
                  </a:lnTo>
                  <a:lnTo>
                    <a:pt x="0" y="103928"/>
                  </a:lnTo>
                  <a:lnTo>
                    <a:pt x="76180" y="30725"/>
                  </a:lnTo>
                  <a:close/>
                </a:path>
              </a:pathLst>
            </a:cu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이등변 삼각형 1">
              <a:extLst>
                <a:ext uri="{FF2B5EF4-FFF2-40B4-BE49-F238E27FC236}">
                  <a16:creationId xmlns:a16="http://schemas.microsoft.com/office/drawing/2014/main" id="{06165984-4E1F-43A5-8FBE-B08FB8824C47}"/>
                </a:ext>
              </a:extLst>
            </p:cNvPr>
            <p:cNvSpPr/>
            <p:nvPr/>
          </p:nvSpPr>
          <p:spPr>
            <a:xfrm flipH="1" flipV="1">
              <a:off x="30243" y="-2837"/>
              <a:ext cx="5662415" cy="2319180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평행 사변형 2">
              <a:extLst>
                <a:ext uri="{FF2B5EF4-FFF2-40B4-BE49-F238E27FC236}">
                  <a16:creationId xmlns:a16="http://schemas.microsoft.com/office/drawing/2014/main" id="{EB839075-D4E4-4D6C-9893-C0F777942F7F}"/>
                </a:ext>
              </a:extLst>
            </p:cNvPr>
            <p:cNvSpPr/>
            <p:nvPr/>
          </p:nvSpPr>
          <p:spPr>
            <a:xfrm rot="19232466">
              <a:off x="1966842" y="658131"/>
              <a:ext cx="5928674" cy="779335"/>
            </a:xfrm>
            <a:prstGeom prst="parallelogram">
              <a:avLst>
                <a:gd name="adj" fmla="val 82712"/>
              </a:avLst>
            </a:prstGeom>
            <a:pattFill prst="dkDn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A6B6B836-62C8-41A9-9EDF-D2F0B01661E6}"/>
                </a:ext>
              </a:extLst>
            </p:cNvPr>
            <p:cNvSpPr/>
            <p:nvPr/>
          </p:nvSpPr>
          <p:spPr>
            <a:xfrm flipH="1" flipV="1">
              <a:off x="1232762" y="892017"/>
              <a:ext cx="1844568" cy="1340722"/>
            </a:xfrm>
            <a:custGeom>
              <a:avLst/>
              <a:gdLst>
                <a:gd name="connsiteX0" fmla="*/ 1042202 w 1345397"/>
                <a:gd name="connsiteY0" fmla="*/ 977900 h 977900"/>
                <a:gd name="connsiteX1" fmla="*/ 1345397 w 1345397"/>
                <a:gd name="connsiteY1" fmla="*/ 977900 h 977900"/>
                <a:gd name="connsiteX2" fmla="*/ 151597 w 1345397"/>
                <a:gd name="connsiteY2" fmla="*/ 0 h 977900"/>
                <a:gd name="connsiteX3" fmla="*/ 0 w 1345397"/>
                <a:gd name="connsiteY3" fmla="*/ 124181 h 97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5397" h="977900">
                  <a:moveTo>
                    <a:pt x="1042202" y="977900"/>
                  </a:moveTo>
                  <a:lnTo>
                    <a:pt x="1345397" y="977900"/>
                  </a:lnTo>
                  <a:lnTo>
                    <a:pt x="151597" y="0"/>
                  </a:lnTo>
                  <a:lnTo>
                    <a:pt x="0" y="124181"/>
                  </a:lnTo>
                  <a:close/>
                </a:path>
              </a:pathLst>
            </a:custGeom>
            <a:solidFill>
              <a:schemeClr val="tx1">
                <a:alpha val="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이등변 삼각형 10">
              <a:extLst>
                <a:ext uri="{FF2B5EF4-FFF2-40B4-BE49-F238E27FC236}">
                  <a16:creationId xmlns:a16="http://schemas.microsoft.com/office/drawing/2014/main" id="{80A8CCA4-1759-4223-AAED-2C0ABFCAE1C3}"/>
                </a:ext>
              </a:extLst>
            </p:cNvPr>
            <p:cNvSpPr/>
            <p:nvPr/>
          </p:nvSpPr>
          <p:spPr>
            <a:xfrm rot="16200000" flipH="1" flipV="1">
              <a:off x="-888366" y="1676094"/>
              <a:ext cx="4660567" cy="2908218"/>
            </a:xfrm>
            <a:prstGeom prst="triangle">
              <a:avLst>
                <a:gd name="adj" fmla="val 52095"/>
              </a:avLst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78A34C8D-077B-4912-A506-ABC25A23E38A}"/>
                </a:ext>
              </a:extLst>
            </p:cNvPr>
            <p:cNvSpPr/>
            <p:nvPr/>
          </p:nvSpPr>
          <p:spPr>
            <a:xfrm rot="2367534" flipH="1">
              <a:off x="-701825" y="1155352"/>
              <a:ext cx="4343363" cy="779335"/>
            </a:xfrm>
            <a:prstGeom prst="parallelogram">
              <a:avLst>
                <a:gd name="adj" fmla="val 82712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현 8">
              <a:extLst>
                <a:ext uri="{FF2B5EF4-FFF2-40B4-BE49-F238E27FC236}">
                  <a16:creationId xmlns:a16="http://schemas.microsoft.com/office/drawing/2014/main" id="{F6C0491C-C38B-4251-9DF7-8C4B0AF5767A}"/>
                </a:ext>
              </a:extLst>
            </p:cNvPr>
            <p:cNvSpPr/>
            <p:nvPr/>
          </p:nvSpPr>
          <p:spPr>
            <a:xfrm flipH="1">
              <a:off x="1841390" y="1628231"/>
              <a:ext cx="1054640" cy="1054641"/>
            </a:xfrm>
            <a:prstGeom prst="chord">
              <a:avLst>
                <a:gd name="adj1" fmla="val 10434822"/>
                <a:gd name="adj2" fmla="val 17234785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이등변 삼각형 11">
              <a:extLst>
                <a:ext uri="{FF2B5EF4-FFF2-40B4-BE49-F238E27FC236}">
                  <a16:creationId xmlns:a16="http://schemas.microsoft.com/office/drawing/2014/main" id="{ECF57398-22C1-41B4-A37C-FA12A7DBBEF6}"/>
                </a:ext>
              </a:extLst>
            </p:cNvPr>
            <p:cNvSpPr/>
            <p:nvPr/>
          </p:nvSpPr>
          <p:spPr>
            <a:xfrm rot="5400000" flipH="1">
              <a:off x="-1591460" y="1130125"/>
              <a:ext cx="5909627" cy="2751090"/>
            </a:xfrm>
            <a:custGeom>
              <a:avLst/>
              <a:gdLst>
                <a:gd name="connsiteX0" fmla="*/ 0 w 4310382"/>
                <a:gd name="connsiteY0" fmla="*/ 2006599 h 2006599"/>
                <a:gd name="connsiteX1" fmla="*/ 2687825 w 4310382"/>
                <a:gd name="connsiteY1" fmla="*/ 0 h 2006599"/>
                <a:gd name="connsiteX2" fmla="*/ 4310382 w 4310382"/>
                <a:gd name="connsiteY2" fmla="*/ 2006599 h 2006599"/>
                <a:gd name="connsiteX3" fmla="*/ 0 w 4310382"/>
                <a:gd name="connsiteY3" fmla="*/ 2006599 h 2006599"/>
                <a:gd name="connsiteX0" fmla="*/ 0 w 4310382"/>
                <a:gd name="connsiteY0" fmla="*/ 2006599 h 2006599"/>
                <a:gd name="connsiteX1" fmla="*/ 2687825 w 4310382"/>
                <a:gd name="connsiteY1" fmla="*/ 0 h 2006599"/>
                <a:gd name="connsiteX2" fmla="*/ 4310382 w 4310382"/>
                <a:gd name="connsiteY2" fmla="*/ 2006599 h 2006599"/>
                <a:gd name="connsiteX3" fmla="*/ 0 w 4310382"/>
                <a:gd name="connsiteY3" fmla="*/ 2006599 h 2006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10382" h="2006599">
                  <a:moveTo>
                    <a:pt x="0" y="2006599"/>
                  </a:moveTo>
                  <a:cubicBezTo>
                    <a:pt x="895942" y="1337733"/>
                    <a:pt x="3065058" y="627594"/>
                    <a:pt x="2687825" y="0"/>
                  </a:cubicBezTo>
                  <a:lnTo>
                    <a:pt x="4310382" y="2006599"/>
                  </a:lnTo>
                  <a:lnTo>
                    <a:pt x="0" y="200659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자유형 34">
              <a:extLst>
                <a:ext uri="{FF2B5EF4-FFF2-40B4-BE49-F238E27FC236}">
                  <a16:creationId xmlns:a16="http://schemas.microsoft.com/office/drawing/2014/main" id="{B2894783-E741-4818-B1BF-72CCC06AA184}"/>
                </a:ext>
              </a:extLst>
            </p:cNvPr>
            <p:cNvSpPr/>
            <p:nvPr/>
          </p:nvSpPr>
          <p:spPr>
            <a:xfrm flipH="1">
              <a:off x="3579191" y="2084780"/>
              <a:ext cx="1677812" cy="628508"/>
            </a:xfrm>
            <a:custGeom>
              <a:avLst/>
              <a:gdLst>
                <a:gd name="connsiteX0" fmla="*/ 1541106 w 1677812"/>
                <a:gd name="connsiteY0" fmla="*/ 0 h 628508"/>
                <a:gd name="connsiteX1" fmla="*/ 1503313 w 1677812"/>
                <a:gd name="connsiteY1" fmla="*/ 43489 h 628508"/>
                <a:gd name="connsiteX2" fmla="*/ 1364561 w 1677812"/>
                <a:gd name="connsiteY2" fmla="*/ 278551 h 628508"/>
                <a:gd name="connsiteX3" fmla="*/ 1043529 w 1677812"/>
                <a:gd name="connsiteY3" fmla="*/ 500553 h 628508"/>
                <a:gd name="connsiteX4" fmla="*/ 687670 w 1677812"/>
                <a:gd name="connsiteY4" fmla="*/ 478790 h 628508"/>
                <a:gd name="connsiteX5" fmla="*/ 281756 w 1677812"/>
                <a:gd name="connsiteY5" fmla="*/ 402610 h 628508"/>
                <a:gd name="connsiteX6" fmla="*/ 149814 w 1677812"/>
                <a:gd name="connsiteY6" fmla="*/ 369376 h 628508"/>
                <a:gd name="connsiteX7" fmla="*/ 143010 w 1677812"/>
                <a:gd name="connsiteY7" fmla="*/ 371628 h 628508"/>
                <a:gd name="connsiteX8" fmla="*/ 78063 w 1677812"/>
                <a:gd name="connsiteY8" fmla="*/ 357970 h 628508"/>
                <a:gd name="connsiteX9" fmla="*/ 87076 w 1677812"/>
                <a:gd name="connsiteY9" fmla="*/ 370440 h 628508"/>
                <a:gd name="connsiteX10" fmla="*/ 66218 w 1677812"/>
                <a:gd name="connsiteY10" fmla="*/ 376071 h 628508"/>
                <a:gd name="connsiteX11" fmla="*/ 77806 w 1677812"/>
                <a:gd name="connsiteY11" fmla="*/ 381325 h 628508"/>
                <a:gd name="connsiteX12" fmla="*/ 54417 w 1677812"/>
                <a:gd name="connsiteY12" fmla="*/ 390279 h 628508"/>
                <a:gd name="connsiteX13" fmla="*/ 35061 w 1677812"/>
                <a:gd name="connsiteY13" fmla="*/ 410563 h 628508"/>
                <a:gd name="connsiteX14" fmla="*/ 49954 w 1677812"/>
                <a:gd name="connsiteY14" fmla="*/ 417874 h 628508"/>
                <a:gd name="connsiteX15" fmla="*/ 24848 w 1677812"/>
                <a:gd name="connsiteY15" fmla="*/ 431638 h 628508"/>
                <a:gd name="connsiteX16" fmla="*/ 37980 w 1677812"/>
                <a:gd name="connsiteY16" fmla="*/ 447653 h 628508"/>
                <a:gd name="connsiteX17" fmla="*/ 26265 w 1677812"/>
                <a:gd name="connsiteY17" fmla="*/ 454076 h 628508"/>
                <a:gd name="connsiteX18" fmla="*/ 37809 w 1677812"/>
                <a:gd name="connsiteY18" fmla="*/ 463223 h 628508"/>
                <a:gd name="connsiteX19" fmla="*/ 24377 w 1677812"/>
                <a:gd name="connsiteY19" fmla="*/ 474456 h 628508"/>
                <a:gd name="connsiteX20" fmla="*/ 34333 w 1677812"/>
                <a:gd name="connsiteY20" fmla="*/ 476736 h 628508"/>
                <a:gd name="connsiteX21" fmla="*/ 0 w 1677812"/>
                <a:gd name="connsiteY21" fmla="*/ 497493 h 628508"/>
                <a:gd name="connsiteX22" fmla="*/ 24120 w 1677812"/>
                <a:gd name="connsiteY22" fmla="*/ 497811 h 628508"/>
                <a:gd name="connsiteX23" fmla="*/ 9871 w 1677812"/>
                <a:gd name="connsiteY23" fmla="*/ 507557 h 628508"/>
                <a:gd name="connsiteX24" fmla="*/ 164397 w 1677812"/>
                <a:gd name="connsiteY24" fmla="*/ 546305 h 628508"/>
                <a:gd name="connsiteX25" fmla="*/ 172385 w 1677812"/>
                <a:gd name="connsiteY25" fmla="*/ 550673 h 628508"/>
                <a:gd name="connsiteX26" fmla="*/ 396020 w 1677812"/>
                <a:gd name="connsiteY26" fmla="*/ 591968 h 628508"/>
                <a:gd name="connsiteX27" fmla="*/ 916203 w 1677812"/>
                <a:gd name="connsiteY27" fmla="*/ 624613 h 628508"/>
                <a:gd name="connsiteX28" fmla="*/ 1316678 w 1677812"/>
                <a:gd name="connsiteY28" fmla="*/ 502729 h 628508"/>
                <a:gd name="connsiteX29" fmla="*/ 1647506 w 1677812"/>
                <a:gd name="connsiteY29" fmla="*/ 171902 h 628508"/>
                <a:gd name="connsiteX30" fmla="*/ 1676344 w 1677812"/>
                <a:gd name="connsiteY30" fmla="*/ 121161 h 628508"/>
                <a:gd name="connsiteX31" fmla="*/ 1677812 w 1677812"/>
                <a:gd name="connsiteY31" fmla="*/ 111984 h 628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677812" h="628508">
                  <a:moveTo>
                    <a:pt x="1541106" y="0"/>
                  </a:moveTo>
                  <a:lnTo>
                    <a:pt x="1503313" y="43489"/>
                  </a:lnTo>
                  <a:cubicBezTo>
                    <a:pt x="1462504" y="103887"/>
                    <a:pt x="1410267" y="193668"/>
                    <a:pt x="1364561" y="278551"/>
                  </a:cubicBezTo>
                  <a:cubicBezTo>
                    <a:pt x="1277501" y="356905"/>
                    <a:pt x="1246669" y="480239"/>
                    <a:pt x="1043529" y="500553"/>
                  </a:cubicBezTo>
                  <a:cubicBezTo>
                    <a:pt x="840388" y="520868"/>
                    <a:pt x="814632" y="495113"/>
                    <a:pt x="687670" y="478790"/>
                  </a:cubicBezTo>
                  <a:cubicBezTo>
                    <a:pt x="560708" y="462466"/>
                    <a:pt x="374983" y="419660"/>
                    <a:pt x="281756" y="402610"/>
                  </a:cubicBezTo>
                  <a:cubicBezTo>
                    <a:pt x="211836" y="389823"/>
                    <a:pt x="174665" y="369792"/>
                    <a:pt x="149814" y="369376"/>
                  </a:cubicBezTo>
                  <a:lnTo>
                    <a:pt x="143010" y="371628"/>
                  </a:lnTo>
                  <a:lnTo>
                    <a:pt x="78063" y="357970"/>
                  </a:lnTo>
                  <a:lnTo>
                    <a:pt x="87076" y="370440"/>
                  </a:lnTo>
                  <a:lnTo>
                    <a:pt x="66218" y="376071"/>
                  </a:lnTo>
                  <a:lnTo>
                    <a:pt x="77806" y="381325"/>
                  </a:lnTo>
                  <a:lnTo>
                    <a:pt x="54417" y="390279"/>
                  </a:lnTo>
                  <a:lnTo>
                    <a:pt x="35061" y="410563"/>
                  </a:lnTo>
                  <a:lnTo>
                    <a:pt x="49954" y="417874"/>
                  </a:lnTo>
                  <a:lnTo>
                    <a:pt x="24848" y="431638"/>
                  </a:lnTo>
                  <a:lnTo>
                    <a:pt x="37980" y="447653"/>
                  </a:lnTo>
                  <a:lnTo>
                    <a:pt x="26265" y="454076"/>
                  </a:lnTo>
                  <a:lnTo>
                    <a:pt x="37809" y="463223"/>
                  </a:lnTo>
                  <a:lnTo>
                    <a:pt x="24377" y="474456"/>
                  </a:lnTo>
                  <a:lnTo>
                    <a:pt x="34333" y="476736"/>
                  </a:lnTo>
                  <a:lnTo>
                    <a:pt x="0" y="497493"/>
                  </a:lnTo>
                  <a:lnTo>
                    <a:pt x="24120" y="497811"/>
                  </a:lnTo>
                  <a:lnTo>
                    <a:pt x="9871" y="507557"/>
                  </a:lnTo>
                  <a:lnTo>
                    <a:pt x="164397" y="546305"/>
                  </a:lnTo>
                  <a:lnTo>
                    <a:pt x="172385" y="550673"/>
                  </a:lnTo>
                  <a:cubicBezTo>
                    <a:pt x="222648" y="569998"/>
                    <a:pt x="297805" y="579861"/>
                    <a:pt x="396020" y="591968"/>
                  </a:cubicBezTo>
                  <a:cubicBezTo>
                    <a:pt x="526973" y="608110"/>
                    <a:pt x="762760" y="639486"/>
                    <a:pt x="916203" y="624613"/>
                  </a:cubicBezTo>
                  <a:cubicBezTo>
                    <a:pt x="1069646" y="609740"/>
                    <a:pt x="1194795" y="578181"/>
                    <a:pt x="1316678" y="502729"/>
                  </a:cubicBezTo>
                  <a:cubicBezTo>
                    <a:pt x="1438562" y="427278"/>
                    <a:pt x="1589466" y="250256"/>
                    <a:pt x="1647506" y="171902"/>
                  </a:cubicBezTo>
                  <a:cubicBezTo>
                    <a:pt x="1662015" y="152314"/>
                    <a:pt x="1671085" y="135627"/>
                    <a:pt x="1676344" y="121161"/>
                  </a:cubicBezTo>
                  <a:lnTo>
                    <a:pt x="1677812" y="111984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F69C6093-289F-4399-93DF-ED4EDA90EB2A}"/>
                </a:ext>
              </a:extLst>
            </p:cNvPr>
            <p:cNvSpPr/>
            <p:nvPr/>
          </p:nvSpPr>
          <p:spPr>
            <a:xfrm flipH="1" flipV="1">
              <a:off x="3426159" y="1978178"/>
              <a:ext cx="445881" cy="357571"/>
            </a:xfrm>
            <a:custGeom>
              <a:avLst/>
              <a:gdLst>
                <a:gd name="connsiteX0" fmla="*/ 0 w 1219416"/>
                <a:gd name="connsiteY0" fmla="*/ 977900 h 977900"/>
                <a:gd name="connsiteX1" fmla="*/ 51233 w 1219416"/>
                <a:gd name="connsiteY1" fmla="*/ 977900 h 977900"/>
                <a:gd name="connsiteX2" fmla="*/ 1219416 w 1219416"/>
                <a:gd name="connsiteY2" fmla="*/ 20983 h 977900"/>
                <a:gd name="connsiteX3" fmla="*/ 1193800 w 1219416"/>
                <a:gd name="connsiteY3" fmla="*/ 0 h 97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416" h="977900">
                  <a:moveTo>
                    <a:pt x="0" y="977900"/>
                  </a:moveTo>
                  <a:lnTo>
                    <a:pt x="51233" y="977900"/>
                  </a:lnTo>
                  <a:lnTo>
                    <a:pt x="1219416" y="20983"/>
                  </a:lnTo>
                  <a:lnTo>
                    <a:pt x="1193800" y="0"/>
                  </a:lnTo>
                  <a:close/>
                </a:path>
              </a:pathLst>
            </a:custGeom>
            <a:solidFill>
              <a:schemeClr val="tx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73AF259-54C3-4336-81D8-A1732AEECBE8}"/>
              </a:ext>
            </a:extLst>
          </p:cNvPr>
          <p:cNvSpPr txBox="1"/>
          <p:nvPr/>
        </p:nvSpPr>
        <p:spPr>
          <a:xfrm>
            <a:off x="3836524" y="2919357"/>
            <a:ext cx="6574214" cy="1023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조절된 매개변수의 기초</a:t>
            </a:r>
            <a:endParaRPr lang="en-US" altLang="ko-KR" sz="4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18010367 </a:t>
            </a: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강다정</a:t>
            </a:r>
            <a:endParaRPr lang="en-US" altLang="ko-KR" sz="11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094A64-B294-58EB-7807-2003A085C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1/33</a:t>
            </a:r>
          </a:p>
        </p:txBody>
      </p:sp>
    </p:spTree>
    <p:extLst>
      <p:ext uri="{BB962C8B-B14F-4D97-AF65-F5344CB8AC3E}">
        <p14:creationId xmlns:p14="http://schemas.microsoft.com/office/powerpoint/2010/main" val="3344520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EC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2">
            <a:extLst>
              <a:ext uri="{FF2B5EF4-FFF2-40B4-BE49-F238E27FC236}">
                <a16:creationId xmlns:a16="http://schemas.microsoft.com/office/drawing/2014/main" id="{496BE9B7-B4E3-43E8-8123-2223617B8D96}"/>
              </a:ext>
            </a:extLst>
          </p:cNvPr>
          <p:cNvSpPr/>
          <p:nvPr/>
        </p:nvSpPr>
        <p:spPr>
          <a:xfrm>
            <a:off x="8422330" y="1171185"/>
            <a:ext cx="331681" cy="142994"/>
          </a:xfrm>
          <a:prstGeom prst="rtTriangle">
            <a:avLst/>
          </a:prstGeom>
          <a:solidFill>
            <a:schemeClr val="tx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C1BD51A-EC0E-47D9-B252-FB5A069A2DBE}"/>
              </a:ext>
            </a:extLst>
          </p:cNvPr>
          <p:cNvSpPr/>
          <p:nvPr/>
        </p:nvSpPr>
        <p:spPr>
          <a:xfrm rot="20412486">
            <a:off x="9138952" y="1113393"/>
            <a:ext cx="477709" cy="103928"/>
          </a:xfrm>
          <a:custGeom>
            <a:avLst/>
            <a:gdLst>
              <a:gd name="connsiteX0" fmla="*/ 0 w 522071"/>
              <a:gd name="connsiteY0" fmla="*/ 0 h 100618"/>
              <a:gd name="connsiteX1" fmla="*/ 522071 w 522071"/>
              <a:gd name="connsiteY1" fmla="*/ 0 h 100618"/>
              <a:gd name="connsiteX2" fmla="*/ 522071 w 522071"/>
              <a:gd name="connsiteY2" fmla="*/ 100618 h 100618"/>
              <a:gd name="connsiteX3" fmla="*/ 0 w 522071"/>
              <a:gd name="connsiteY3" fmla="*/ 100618 h 100618"/>
              <a:gd name="connsiteX4" fmla="*/ 0 w 522071"/>
              <a:gd name="connsiteY4" fmla="*/ 0 h 100618"/>
              <a:gd name="connsiteX0" fmla="*/ 120542 w 522071"/>
              <a:gd name="connsiteY0" fmla="*/ 30725 h 100618"/>
              <a:gd name="connsiteX1" fmla="*/ 522071 w 522071"/>
              <a:gd name="connsiteY1" fmla="*/ 0 h 100618"/>
              <a:gd name="connsiteX2" fmla="*/ 522071 w 522071"/>
              <a:gd name="connsiteY2" fmla="*/ 100618 h 100618"/>
              <a:gd name="connsiteX3" fmla="*/ 0 w 522071"/>
              <a:gd name="connsiteY3" fmla="*/ 100618 h 100618"/>
              <a:gd name="connsiteX4" fmla="*/ 120542 w 522071"/>
              <a:gd name="connsiteY4" fmla="*/ 30725 h 100618"/>
              <a:gd name="connsiteX0" fmla="*/ 76180 w 477709"/>
              <a:gd name="connsiteY0" fmla="*/ 30725 h 103928"/>
              <a:gd name="connsiteX1" fmla="*/ 477709 w 477709"/>
              <a:gd name="connsiteY1" fmla="*/ 0 h 103928"/>
              <a:gd name="connsiteX2" fmla="*/ 477709 w 477709"/>
              <a:gd name="connsiteY2" fmla="*/ 100618 h 103928"/>
              <a:gd name="connsiteX3" fmla="*/ 0 w 477709"/>
              <a:gd name="connsiteY3" fmla="*/ 103928 h 103928"/>
              <a:gd name="connsiteX4" fmla="*/ 76180 w 477709"/>
              <a:gd name="connsiteY4" fmla="*/ 30725 h 10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7709" h="103928">
                <a:moveTo>
                  <a:pt x="76180" y="30725"/>
                </a:moveTo>
                <a:lnTo>
                  <a:pt x="477709" y="0"/>
                </a:lnTo>
                <a:lnTo>
                  <a:pt x="477709" y="100618"/>
                </a:lnTo>
                <a:lnTo>
                  <a:pt x="0" y="103928"/>
                </a:lnTo>
                <a:lnTo>
                  <a:pt x="76180" y="30725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06165984-4E1F-43A5-8FBE-B08FB8824C47}"/>
              </a:ext>
            </a:extLst>
          </p:cNvPr>
          <p:cNvSpPr/>
          <p:nvPr/>
        </p:nvSpPr>
        <p:spPr>
          <a:xfrm flipV="1">
            <a:off x="8890000" y="0"/>
            <a:ext cx="2387600" cy="9779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평행 사변형 2">
            <a:extLst>
              <a:ext uri="{FF2B5EF4-FFF2-40B4-BE49-F238E27FC236}">
                <a16:creationId xmlns:a16="http://schemas.microsoft.com/office/drawing/2014/main" id="{EB839075-D4E4-4D6C-9893-C0F777942F7F}"/>
              </a:ext>
            </a:extLst>
          </p:cNvPr>
          <p:cNvSpPr/>
          <p:nvPr/>
        </p:nvSpPr>
        <p:spPr>
          <a:xfrm rot="2367534" flipH="1">
            <a:off x="7434255" y="186863"/>
            <a:ext cx="3184368" cy="568434"/>
          </a:xfrm>
          <a:prstGeom prst="parallelogram">
            <a:avLst>
              <a:gd name="adj" fmla="val 82712"/>
            </a:avLst>
          </a:prstGeom>
          <a:pattFill prst="dk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A6B6B836-62C8-41A9-9EDF-D2F0B01661E6}"/>
              </a:ext>
            </a:extLst>
          </p:cNvPr>
          <p:cNvSpPr/>
          <p:nvPr/>
        </p:nvSpPr>
        <p:spPr>
          <a:xfrm flipV="1">
            <a:off x="9938555" y="-4764"/>
            <a:ext cx="1345397" cy="977900"/>
          </a:xfrm>
          <a:custGeom>
            <a:avLst/>
            <a:gdLst>
              <a:gd name="connsiteX0" fmla="*/ 1042202 w 1345397"/>
              <a:gd name="connsiteY0" fmla="*/ 977900 h 977900"/>
              <a:gd name="connsiteX1" fmla="*/ 1345397 w 1345397"/>
              <a:gd name="connsiteY1" fmla="*/ 977900 h 977900"/>
              <a:gd name="connsiteX2" fmla="*/ 151597 w 1345397"/>
              <a:gd name="connsiteY2" fmla="*/ 0 h 977900"/>
              <a:gd name="connsiteX3" fmla="*/ 0 w 1345397"/>
              <a:gd name="connsiteY3" fmla="*/ 124181 h 97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397" h="977900">
                <a:moveTo>
                  <a:pt x="1042202" y="977900"/>
                </a:moveTo>
                <a:lnTo>
                  <a:pt x="1345397" y="977900"/>
                </a:lnTo>
                <a:lnTo>
                  <a:pt x="151597" y="0"/>
                </a:lnTo>
                <a:lnTo>
                  <a:pt x="0" y="124181"/>
                </a:lnTo>
                <a:close/>
              </a:path>
            </a:pathLst>
          </a:custGeom>
          <a:solidFill>
            <a:schemeClr val="tx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80A8CCA4-1759-4223-AAED-2C0ABFCAE1C3}"/>
              </a:ext>
            </a:extLst>
          </p:cNvPr>
          <p:cNvSpPr/>
          <p:nvPr/>
        </p:nvSpPr>
        <p:spPr>
          <a:xfrm rot="5400000" flipV="1">
            <a:off x="9431728" y="567128"/>
            <a:ext cx="3399339" cy="2121205"/>
          </a:xfrm>
          <a:prstGeom prst="triangle">
            <a:avLst>
              <a:gd name="adj" fmla="val 52095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78A34C8D-077B-4912-A506-ABC25A23E38A}"/>
              </a:ext>
            </a:extLst>
          </p:cNvPr>
          <p:cNvSpPr/>
          <p:nvPr/>
        </p:nvSpPr>
        <p:spPr>
          <a:xfrm rot="19232466">
            <a:off x="9527031" y="187308"/>
            <a:ext cx="3167976" cy="568434"/>
          </a:xfrm>
          <a:prstGeom prst="parallelogram">
            <a:avLst>
              <a:gd name="adj" fmla="val 82712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" name="현 8">
            <a:extLst>
              <a:ext uri="{FF2B5EF4-FFF2-40B4-BE49-F238E27FC236}">
                <a16:creationId xmlns:a16="http://schemas.microsoft.com/office/drawing/2014/main" id="{F6C0491C-C38B-4251-9DF7-8C4B0AF5767A}"/>
              </a:ext>
            </a:extLst>
          </p:cNvPr>
          <p:cNvSpPr/>
          <p:nvPr/>
        </p:nvSpPr>
        <p:spPr>
          <a:xfrm>
            <a:off x="10070792" y="532218"/>
            <a:ext cx="769237" cy="769237"/>
          </a:xfrm>
          <a:prstGeom prst="chord">
            <a:avLst>
              <a:gd name="adj1" fmla="val 10434822"/>
              <a:gd name="adj2" fmla="val 17234785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ECF57398-22C1-41B4-A37C-FA12A7DBBEF6}"/>
              </a:ext>
            </a:extLst>
          </p:cNvPr>
          <p:cNvSpPr/>
          <p:nvPr/>
        </p:nvSpPr>
        <p:spPr>
          <a:xfrm rot="16200000">
            <a:off x="9033510" y="168908"/>
            <a:ext cx="4310382" cy="2006599"/>
          </a:xfrm>
          <a:custGeom>
            <a:avLst/>
            <a:gdLst>
              <a:gd name="connsiteX0" fmla="*/ 0 w 4310382"/>
              <a:gd name="connsiteY0" fmla="*/ 2006599 h 2006599"/>
              <a:gd name="connsiteX1" fmla="*/ 2687825 w 4310382"/>
              <a:gd name="connsiteY1" fmla="*/ 0 h 2006599"/>
              <a:gd name="connsiteX2" fmla="*/ 4310382 w 4310382"/>
              <a:gd name="connsiteY2" fmla="*/ 2006599 h 2006599"/>
              <a:gd name="connsiteX3" fmla="*/ 0 w 4310382"/>
              <a:gd name="connsiteY3" fmla="*/ 2006599 h 2006599"/>
              <a:gd name="connsiteX0" fmla="*/ 0 w 4310382"/>
              <a:gd name="connsiteY0" fmla="*/ 2006599 h 2006599"/>
              <a:gd name="connsiteX1" fmla="*/ 2687825 w 4310382"/>
              <a:gd name="connsiteY1" fmla="*/ 0 h 2006599"/>
              <a:gd name="connsiteX2" fmla="*/ 4310382 w 4310382"/>
              <a:gd name="connsiteY2" fmla="*/ 2006599 h 2006599"/>
              <a:gd name="connsiteX3" fmla="*/ 0 w 4310382"/>
              <a:gd name="connsiteY3" fmla="*/ 2006599 h 2006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0382" h="2006599">
                <a:moveTo>
                  <a:pt x="0" y="2006599"/>
                </a:moveTo>
                <a:cubicBezTo>
                  <a:pt x="895942" y="1337733"/>
                  <a:pt x="3065058" y="627594"/>
                  <a:pt x="2687825" y="0"/>
                </a:cubicBezTo>
                <a:lnTo>
                  <a:pt x="4310382" y="2006599"/>
                </a:lnTo>
                <a:lnTo>
                  <a:pt x="0" y="20065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0BEA6D-EFD1-40C4-BDC6-9BFABB13E95D}"/>
              </a:ext>
            </a:extLst>
          </p:cNvPr>
          <p:cNvSpPr txBox="1"/>
          <p:nvPr/>
        </p:nvSpPr>
        <p:spPr>
          <a:xfrm>
            <a:off x="9976577" y="911339"/>
            <a:ext cx="919569" cy="276999"/>
          </a:xfrm>
          <a:prstGeom prst="rect">
            <a:avLst/>
          </a:prstGeom>
          <a:noFill/>
          <a:scene3d>
            <a:camera prst="isometricRightUp">
              <a:rot lat="2100000" lon="18899998" rev="300000"/>
            </a:camera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Page. 01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B2894783-E741-4818-B1BF-72CCC06AA184}"/>
              </a:ext>
            </a:extLst>
          </p:cNvPr>
          <p:cNvSpPr/>
          <p:nvPr/>
        </p:nvSpPr>
        <p:spPr>
          <a:xfrm>
            <a:off x="8423803" y="865217"/>
            <a:ext cx="1148703" cy="458423"/>
          </a:xfrm>
          <a:custGeom>
            <a:avLst/>
            <a:gdLst>
              <a:gd name="connsiteX0" fmla="*/ 1311679 w 1411390"/>
              <a:gd name="connsiteY0" fmla="*/ 0 h 609602"/>
              <a:gd name="connsiteX1" fmla="*/ 1411390 w 1411390"/>
              <a:gd name="connsiteY1" fmla="*/ 81679 h 609602"/>
              <a:gd name="connsiteX2" fmla="*/ 1410319 w 1411390"/>
              <a:gd name="connsiteY2" fmla="*/ 88373 h 609602"/>
              <a:gd name="connsiteX3" fmla="*/ 1389285 w 1411390"/>
              <a:gd name="connsiteY3" fmla="*/ 125382 h 609602"/>
              <a:gd name="connsiteX4" fmla="*/ 1147985 w 1411390"/>
              <a:gd name="connsiteY4" fmla="*/ 366682 h 609602"/>
              <a:gd name="connsiteX5" fmla="*/ 855885 w 1411390"/>
              <a:gd name="connsiteY5" fmla="*/ 455582 h 609602"/>
              <a:gd name="connsiteX6" fmla="*/ 500285 w 1411390"/>
              <a:gd name="connsiteY6" fmla="*/ 455582 h 609602"/>
              <a:gd name="connsiteX7" fmla="*/ 297085 w 1411390"/>
              <a:gd name="connsiteY7" fmla="*/ 506382 h 609602"/>
              <a:gd name="connsiteX8" fmla="*/ 119285 w 1411390"/>
              <a:gd name="connsiteY8" fmla="*/ 607982 h 609602"/>
              <a:gd name="connsiteX9" fmla="*/ 4985 w 1411390"/>
              <a:gd name="connsiteY9" fmla="*/ 417482 h 609602"/>
              <a:gd name="connsiteX10" fmla="*/ 284385 w 1411390"/>
              <a:gd name="connsiteY10" fmla="*/ 277782 h 609602"/>
              <a:gd name="connsiteX11" fmla="*/ 932085 w 1411390"/>
              <a:gd name="connsiteY11" fmla="*/ 341282 h 609602"/>
              <a:gd name="connsiteX12" fmla="*/ 1173385 w 1411390"/>
              <a:gd name="connsiteY12" fmla="*/ 188882 h 609602"/>
              <a:gd name="connsiteX13" fmla="*/ 1284113 w 1411390"/>
              <a:gd name="connsiteY13" fmla="*/ 31720 h 609602"/>
              <a:gd name="connsiteX0" fmla="*/ 1233465 w 1333176"/>
              <a:gd name="connsiteY0" fmla="*/ 0 h 617375"/>
              <a:gd name="connsiteX1" fmla="*/ 1333176 w 1333176"/>
              <a:gd name="connsiteY1" fmla="*/ 81679 h 617375"/>
              <a:gd name="connsiteX2" fmla="*/ 1332105 w 1333176"/>
              <a:gd name="connsiteY2" fmla="*/ 88373 h 617375"/>
              <a:gd name="connsiteX3" fmla="*/ 1311071 w 1333176"/>
              <a:gd name="connsiteY3" fmla="*/ 125382 h 617375"/>
              <a:gd name="connsiteX4" fmla="*/ 1069771 w 1333176"/>
              <a:gd name="connsiteY4" fmla="*/ 366682 h 617375"/>
              <a:gd name="connsiteX5" fmla="*/ 777671 w 1333176"/>
              <a:gd name="connsiteY5" fmla="*/ 455582 h 617375"/>
              <a:gd name="connsiteX6" fmla="*/ 422071 w 1333176"/>
              <a:gd name="connsiteY6" fmla="*/ 455582 h 617375"/>
              <a:gd name="connsiteX7" fmla="*/ 218871 w 1333176"/>
              <a:gd name="connsiteY7" fmla="*/ 506382 h 617375"/>
              <a:gd name="connsiteX8" fmla="*/ 41071 w 1333176"/>
              <a:gd name="connsiteY8" fmla="*/ 607982 h 617375"/>
              <a:gd name="connsiteX9" fmla="*/ 12496 w 1333176"/>
              <a:gd name="connsiteY9" fmla="*/ 246032 h 617375"/>
              <a:gd name="connsiteX10" fmla="*/ 206171 w 1333176"/>
              <a:gd name="connsiteY10" fmla="*/ 277782 h 617375"/>
              <a:gd name="connsiteX11" fmla="*/ 853871 w 1333176"/>
              <a:gd name="connsiteY11" fmla="*/ 341282 h 617375"/>
              <a:gd name="connsiteX12" fmla="*/ 1095171 w 1333176"/>
              <a:gd name="connsiteY12" fmla="*/ 188882 h 617375"/>
              <a:gd name="connsiteX13" fmla="*/ 1205899 w 1333176"/>
              <a:gd name="connsiteY13" fmla="*/ 31720 h 617375"/>
              <a:gd name="connsiteX14" fmla="*/ 1233465 w 1333176"/>
              <a:gd name="connsiteY14" fmla="*/ 0 h 617375"/>
              <a:gd name="connsiteX0" fmla="*/ 1263959 w 1363670"/>
              <a:gd name="connsiteY0" fmla="*/ 0 h 617375"/>
              <a:gd name="connsiteX1" fmla="*/ 1363670 w 1363670"/>
              <a:gd name="connsiteY1" fmla="*/ 81679 h 617375"/>
              <a:gd name="connsiteX2" fmla="*/ 1362599 w 1363670"/>
              <a:gd name="connsiteY2" fmla="*/ 88373 h 617375"/>
              <a:gd name="connsiteX3" fmla="*/ 1341565 w 1363670"/>
              <a:gd name="connsiteY3" fmla="*/ 125382 h 617375"/>
              <a:gd name="connsiteX4" fmla="*/ 1100265 w 1363670"/>
              <a:gd name="connsiteY4" fmla="*/ 366682 h 617375"/>
              <a:gd name="connsiteX5" fmla="*/ 808165 w 1363670"/>
              <a:gd name="connsiteY5" fmla="*/ 455582 h 617375"/>
              <a:gd name="connsiteX6" fmla="*/ 452565 w 1363670"/>
              <a:gd name="connsiteY6" fmla="*/ 455582 h 617375"/>
              <a:gd name="connsiteX7" fmla="*/ 249365 w 1363670"/>
              <a:gd name="connsiteY7" fmla="*/ 506382 h 617375"/>
              <a:gd name="connsiteX8" fmla="*/ 71565 w 1363670"/>
              <a:gd name="connsiteY8" fmla="*/ 607982 h 617375"/>
              <a:gd name="connsiteX9" fmla="*/ 42990 w 1363670"/>
              <a:gd name="connsiteY9" fmla="*/ 246032 h 617375"/>
              <a:gd name="connsiteX10" fmla="*/ 648621 w 1363670"/>
              <a:gd name="connsiteY10" fmla="*/ 346839 h 617375"/>
              <a:gd name="connsiteX11" fmla="*/ 884365 w 1363670"/>
              <a:gd name="connsiteY11" fmla="*/ 341282 h 617375"/>
              <a:gd name="connsiteX12" fmla="*/ 1125665 w 1363670"/>
              <a:gd name="connsiteY12" fmla="*/ 188882 h 617375"/>
              <a:gd name="connsiteX13" fmla="*/ 1236393 w 1363670"/>
              <a:gd name="connsiteY13" fmla="*/ 31720 h 617375"/>
              <a:gd name="connsiteX14" fmla="*/ 1263959 w 1363670"/>
              <a:gd name="connsiteY14" fmla="*/ 0 h 617375"/>
              <a:gd name="connsiteX0" fmla="*/ 1193457 w 1293168"/>
              <a:gd name="connsiteY0" fmla="*/ 0 h 613470"/>
              <a:gd name="connsiteX1" fmla="*/ 1293168 w 1293168"/>
              <a:gd name="connsiteY1" fmla="*/ 81679 h 613470"/>
              <a:gd name="connsiteX2" fmla="*/ 1292097 w 1293168"/>
              <a:gd name="connsiteY2" fmla="*/ 88373 h 613470"/>
              <a:gd name="connsiteX3" fmla="*/ 1271063 w 1293168"/>
              <a:gd name="connsiteY3" fmla="*/ 125382 h 613470"/>
              <a:gd name="connsiteX4" fmla="*/ 1029763 w 1293168"/>
              <a:gd name="connsiteY4" fmla="*/ 366682 h 613470"/>
              <a:gd name="connsiteX5" fmla="*/ 737663 w 1293168"/>
              <a:gd name="connsiteY5" fmla="*/ 455582 h 613470"/>
              <a:gd name="connsiteX6" fmla="*/ 382063 w 1293168"/>
              <a:gd name="connsiteY6" fmla="*/ 455582 h 613470"/>
              <a:gd name="connsiteX7" fmla="*/ 178863 w 1293168"/>
              <a:gd name="connsiteY7" fmla="*/ 506382 h 613470"/>
              <a:gd name="connsiteX8" fmla="*/ 1063 w 1293168"/>
              <a:gd name="connsiteY8" fmla="*/ 607982 h 613470"/>
              <a:gd name="connsiteX9" fmla="*/ 263001 w 1293168"/>
              <a:gd name="connsiteY9" fmla="*/ 322232 h 613470"/>
              <a:gd name="connsiteX10" fmla="*/ 578119 w 1293168"/>
              <a:gd name="connsiteY10" fmla="*/ 346839 h 613470"/>
              <a:gd name="connsiteX11" fmla="*/ 813863 w 1293168"/>
              <a:gd name="connsiteY11" fmla="*/ 341282 h 613470"/>
              <a:gd name="connsiteX12" fmla="*/ 1055163 w 1293168"/>
              <a:gd name="connsiteY12" fmla="*/ 188882 h 613470"/>
              <a:gd name="connsiteX13" fmla="*/ 1165891 w 1293168"/>
              <a:gd name="connsiteY13" fmla="*/ 31720 h 613470"/>
              <a:gd name="connsiteX14" fmla="*/ 1193457 w 1293168"/>
              <a:gd name="connsiteY14" fmla="*/ 0 h 613470"/>
              <a:gd name="connsiteX0" fmla="*/ 1193459 w 1293170"/>
              <a:gd name="connsiteY0" fmla="*/ 0 h 613720"/>
              <a:gd name="connsiteX1" fmla="*/ 1293170 w 1293170"/>
              <a:gd name="connsiteY1" fmla="*/ 81679 h 613720"/>
              <a:gd name="connsiteX2" fmla="*/ 1292099 w 1293170"/>
              <a:gd name="connsiteY2" fmla="*/ 88373 h 613720"/>
              <a:gd name="connsiteX3" fmla="*/ 1271065 w 1293170"/>
              <a:gd name="connsiteY3" fmla="*/ 125382 h 613720"/>
              <a:gd name="connsiteX4" fmla="*/ 1029765 w 1293170"/>
              <a:gd name="connsiteY4" fmla="*/ 366682 h 613720"/>
              <a:gd name="connsiteX5" fmla="*/ 737665 w 1293170"/>
              <a:gd name="connsiteY5" fmla="*/ 455582 h 613720"/>
              <a:gd name="connsiteX6" fmla="*/ 384446 w 1293170"/>
              <a:gd name="connsiteY6" fmla="*/ 419864 h 613720"/>
              <a:gd name="connsiteX7" fmla="*/ 178865 w 1293170"/>
              <a:gd name="connsiteY7" fmla="*/ 506382 h 613720"/>
              <a:gd name="connsiteX8" fmla="*/ 1065 w 1293170"/>
              <a:gd name="connsiteY8" fmla="*/ 607982 h 613720"/>
              <a:gd name="connsiteX9" fmla="*/ 263003 w 1293170"/>
              <a:gd name="connsiteY9" fmla="*/ 322232 h 613720"/>
              <a:gd name="connsiteX10" fmla="*/ 578121 w 1293170"/>
              <a:gd name="connsiteY10" fmla="*/ 346839 h 613720"/>
              <a:gd name="connsiteX11" fmla="*/ 813865 w 1293170"/>
              <a:gd name="connsiteY11" fmla="*/ 341282 h 613720"/>
              <a:gd name="connsiteX12" fmla="*/ 1055165 w 1293170"/>
              <a:gd name="connsiteY12" fmla="*/ 188882 h 613720"/>
              <a:gd name="connsiteX13" fmla="*/ 1165893 w 1293170"/>
              <a:gd name="connsiteY13" fmla="*/ 31720 h 613720"/>
              <a:gd name="connsiteX14" fmla="*/ 1193459 w 1293170"/>
              <a:gd name="connsiteY14" fmla="*/ 0 h 613720"/>
              <a:gd name="connsiteX0" fmla="*/ 1044892 w 1144603"/>
              <a:gd name="connsiteY0" fmla="*/ 0 h 508264"/>
              <a:gd name="connsiteX1" fmla="*/ 1144603 w 1144603"/>
              <a:gd name="connsiteY1" fmla="*/ 81679 h 508264"/>
              <a:gd name="connsiteX2" fmla="*/ 1143532 w 1144603"/>
              <a:gd name="connsiteY2" fmla="*/ 88373 h 508264"/>
              <a:gd name="connsiteX3" fmla="*/ 1122498 w 1144603"/>
              <a:gd name="connsiteY3" fmla="*/ 125382 h 508264"/>
              <a:gd name="connsiteX4" fmla="*/ 881198 w 1144603"/>
              <a:gd name="connsiteY4" fmla="*/ 366682 h 508264"/>
              <a:gd name="connsiteX5" fmla="*/ 589098 w 1144603"/>
              <a:gd name="connsiteY5" fmla="*/ 455582 h 508264"/>
              <a:gd name="connsiteX6" fmla="*/ 235879 w 1144603"/>
              <a:gd name="connsiteY6" fmla="*/ 419864 h 508264"/>
              <a:gd name="connsiteX7" fmla="*/ 30298 w 1144603"/>
              <a:gd name="connsiteY7" fmla="*/ 506382 h 508264"/>
              <a:gd name="connsiteX8" fmla="*/ 9660 w 1144603"/>
              <a:gd name="connsiteY8" fmla="*/ 322232 h 508264"/>
              <a:gd name="connsiteX9" fmla="*/ 114436 w 1144603"/>
              <a:gd name="connsiteY9" fmla="*/ 322232 h 508264"/>
              <a:gd name="connsiteX10" fmla="*/ 429554 w 1144603"/>
              <a:gd name="connsiteY10" fmla="*/ 346839 h 508264"/>
              <a:gd name="connsiteX11" fmla="*/ 665298 w 1144603"/>
              <a:gd name="connsiteY11" fmla="*/ 341282 h 508264"/>
              <a:gd name="connsiteX12" fmla="*/ 906598 w 1144603"/>
              <a:gd name="connsiteY12" fmla="*/ 188882 h 508264"/>
              <a:gd name="connsiteX13" fmla="*/ 1017326 w 1144603"/>
              <a:gd name="connsiteY13" fmla="*/ 31720 h 508264"/>
              <a:gd name="connsiteX14" fmla="*/ 1044892 w 1144603"/>
              <a:gd name="connsiteY14" fmla="*/ 0 h 508264"/>
              <a:gd name="connsiteX0" fmla="*/ 1042961 w 1142672"/>
              <a:gd name="connsiteY0" fmla="*/ 0 h 456951"/>
              <a:gd name="connsiteX1" fmla="*/ 1142672 w 1142672"/>
              <a:gd name="connsiteY1" fmla="*/ 81679 h 456951"/>
              <a:gd name="connsiteX2" fmla="*/ 1141601 w 1142672"/>
              <a:gd name="connsiteY2" fmla="*/ 88373 h 456951"/>
              <a:gd name="connsiteX3" fmla="*/ 1120567 w 1142672"/>
              <a:gd name="connsiteY3" fmla="*/ 125382 h 456951"/>
              <a:gd name="connsiteX4" fmla="*/ 879267 w 1142672"/>
              <a:gd name="connsiteY4" fmla="*/ 366682 h 456951"/>
              <a:gd name="connsiteX5" fmla="*/ 587167 w 1142672"/>
              <a:gd name="connsiteY5" fmla="*/ 455582 h 456951"/>
              <a:gd name="connsiteX6" fmla="*/ 233948 w 1142672"/>
              <a:gd name="connsiteY6" fmla="*/ 419864 h 456951"/>
              <a:gd name="connsiteX7" fmla="*/ 33129 w 1142672"/>
              <a:gd name="connsiteY7" fmla="*/ 408751 h 456951"/>
              <a:gd name="connsiteX8" fmla="*/ 7729 w 1142672"/>
              <a:gd name="connsiteY8" fmla="*/ 322232 h 456951"/>
              <a:gd name="connsiteX9" fmla="*/ 112505 w 1142672"/>
              <a:gd name="connsiteY9" fmla="*/ 322232 h 456951"/>
              <a:gd name="connsiteX10" fmla="*/ 427623 w 1142672"/>
              <a:gd name="connsiteY10" fmla="*/ 346839 h 456951"/>
              <a:gd name="connsiteX11" fmla="*/ 663367 w 1142672"/>
              <a:gd name="connsiteY11" fmla="*/ 341282 h 456951"/>
              <a:gd name="connsiteX12" fmla="*/ 904667 w 1142672"/>
              <a:gd name="connsiteY12" fmla="*/ 188882 h 456951"/>
              <a:gd name="connsiteX13" fmla="*/ 1015395 w 1142672"/>
              <a:gd name="connsiteY13" fmla="*/ 31720 h 456951"/>
              <a:gd name="connsiteX14" fmla="*/ 1042961 w 1142672"/>
              <a:gd name="connsiteY14" fmla="*/ 0 h 456951"/>
              <a:gd name="connsiteX0" fmla="*/ 1039553 w 1139264"/>
              <a:gd name="connsiteY0" fmla="*/ 0 h 456951"/>
              <a:gd name="connsiteX1" fmla="*/ 1139264 w 1139264"/>
              <a:gd name="connsiteY1" fmla="*/ 81679 h 456951"/>
              <a:gd name="connsiteX2" fmla="*/ 1138193 w 1139264"/>
              <a:gd name="connsiteY2" fmla="*/ 88373 h 456951"/>
              <a:gd name="connsiteX3" fmla="*/ 1117159 w 1139264"/>
              <a:gd name="connsiteY3" fmla="*/ 125382 h 456951"/>
              <a:gd name="connsiteX4" fmla="*/ 875859 w 1139264"/>
              <a:gd name="connsiteY4" fmla="*/ 366682 h 456951"/>
              <a:gd name="connsiteX5" fmla="*/ 583759 w 1139264"/>
              <a:gd name="connsiteY5" fmla="*/ 455582 h 456951"/>
              <a:gd name="connsiteX6" fmla="*/ 230540 w 1139264"/>
              <a:gd name="connsiteY6" fmla="*/ 419864 h 456951"/>
              <a:gd name="connsiteX7" fmla="*/ 29721 w 1139264"/>
              <a:gd name="connsiteY7" fmla="*/ 408751 h 456951"/>
              <a:gd name="connsiteX8" fmla="*/ 9084 w 1139264"/>
              <a:gd name="connsiteY8" fmla="*/ 274607 h 456951"/>
              <a:gd name="connsiteX9" fmla="*/ 109097 w 1139264"/>
              <a:gd name="connsiteY9" fmla="*/ 322232 h 456951"/>
              <a:gd name="connsiteX10" fmla="*/ 424215 w 1139264"/>
              <a:gd name="connsiteY10" fmla="*/ 346839 h 456951"/>
              <a:gd name="connsiteX11" fmla="*/ 659959 w 1139264"/>
              <a:gd name="connsiteY11" fmla="*/ 341282 h 456951"/>
              <a:gd name="connsiteX12" fmla="*/ 901259 w 1139264"/>
              <a:gd name="connsiteY12" fmla="*/ 188882 h 456951"/>
              <a:gd name="connsiteX13" fmla="*/ 1011987 w 1139264"/>
              <a:gd name="connsiteY13" fmla="*/ 31720 h 456951"/>
              <a:gd name="connsiteX14" fmla="*/ 1039553 w 1139264"/>
              <a:gd name="connsiteY14" fmla="*/ 0 h 456951"/>
              <a:gd name="connsiteX0" fmla="*/ 1040407 w 1140118"/>
              <a:gd name="connsiteY0" fmla="*/ 0 h 456951"/>
              <a:gd name="connsiteX1" fmla="*/ 1140118 w 1140118"/>
              <a:gd name="connsiteY1" fmla="*/ 81679 h 456951"/>
              <a:gd name="connsiteX2" fmla="*/ 1139047 w 1140118"/>
              <a:gd name="connsiteY2" fmla="*/ 88373 h 456951"/>
              <a:gd name="connsiteX3" fmla="*/ 1118013 w 1140118"/>
              <a:gd name="connsiteY3" fmla="*/ 125382 h 456951"/>
              <a:gd name="connsiteX4" fmla="*/ 876713 w 1140118"/>
              <a:gd name="connsiteY4" fmla="*/ 366682 h 456951"/>
              <a:gd name="connsiteX5" fmla="*/ 584613 w 1140118"/>
              <a:gd name="connsiteY5" fmla="*/ 455582 h 456951"/>
              <a:gd name="connsiteX6" fmla="*/ 231394 w 1140118"/>
              <a:gd name="connsiteY6" fmla="*/ 419864 h 456951"/>
              <a:gd name="connsiteX7" fmla="*/ 30575 w 1140118"/>
              <a:gd name="connsiteY7" fmla="*/ 408751 h 456951"/>
              <a:gd name="connsiteX8" fmla="*/ 9938 w 1140118"/>
              <a:gd name="connsiteY8" fmla="*/ 274607 h 456951"/>
              <a:gd name="connsiteX9" fmla="*/ 121858 w 1140118"/>
              <a:gd name="connsiteY9" fmla="*/ 293657 h 456951"/>
              <a:gd name="connsiteX10" fmla="*/ 425069 w 1140118"/>
              <a:gd name="connsiteY10" fmla="*/ 346839 h 456951"/>
              <a:gd name="connsiteX11" fmla="*/ 660813 w 1140118"/>
              <a:gd name="connsiteY11" fmla="*/ 341282 h 456951"/>
              <a:gd name="connsiteX12" fmla="*/ 902113 w 1140118"/>
              <a:gd name="connsiteY12" fmla="*/ 188882 h 456951"/>
              <a:gd name="connsiteX13" fmla="*/ 1012841 w 1140118"/>
              <a:gd name="connsiteY13" fmla="*/ 31720 h 456951"/>
              <a:gd name="connsiteX14" fmla="*/ 1040407 w 1140118"/>
              <a:gd name="connsiteY14" fmla="*/ 0 h 456951"/>
              <a:gd name="connsiteX0" fmla="*/ 1050795 w 1150506"/>
              <a:gd name="connsiteY0" fmla="*/ 0 h 457082"/>
              <a:gd name="connsiteX1" fmla="*/ 1150506 w 1150506"/>
              <a:gd name="connsiteY1" fmla="*/ 81679 h 457082"/>
              <a:gd name="connsiteX2" fmla="*/ 1149435 w 1150506"/>
              <a:gd name="connsiteY2" fmla="*/ 88373 h 457082"/>
              <a:gd name="connsiteX3" fmla="*/ 1128401 w 1150506"/>
              <a:gd name="connsiteY3" fmla="*/ 125382 h 457082"/>
              <a:gd name="connsiteX4" fmla="*/ 887101 w 1150506"/>
              <a:gd name="connsiteY4" fmla="*/ 366682 h 457082"/>
              <a:gd name="connsiteX5" fmla="*/ 595001 w 1150506"/>
              <a:gd name="connsiteY5" fmla="*/ 455582 h 457082"/>
              <a:gd name="connsiteX6" fmla="*/ 241782 w 1150506"/>
              <a:gd name="connsiteY6" fmla="*/ 419864 h 457082"/>
              <a:gd name="connsiteX7" fmla="*/ 21913 w 1150506"/>
              <a:gd name="connsiteY7" fmla="*/ 384939 h 457082"/>
              <a:gd name="connsiteX8" fmla="*/ 20326 w 1150506"/>
              <a:gd name="connsiteY8" fmla="*/ 274607 h 457082"/>
              <a:gd name="connsiteX9" fmla="*/ 132246 w 1150506"/>
              <a:gd name="connsiteY9" fmla="*/ 293657 h 457082"/>
              <a:gd name="connsiteX10" fmla="*/ 435457 w 1150506"/>
              <a:gd name="connsiteY10" fmla="*/ 346839 h 457082"/>
              <a:gd name="connsiteX11" fmla="*/ 671201 w 1150506"/>
              <a:gd name="connsiteY11" fmla="*/ 341282 h 457082"/>
              <a:gd name="connsiteX12" fmla="*/ 912501 w 1150506"/>
              <a:gd name="connsiteY12" fmla="*/ 188882 h 457082"/>
              <a:gd name="connsiteX13" fmla="*/ 1023229 w 1150506"/>
              <a:gd name="connsiteY13" fmla="*/ 31720 h 457082"/>
              <a:gd name="connsiteX14" fmla="*/ 1050795 w 1150506"/>
              <a:gd name="connsiteY14" fmla="*/ 0 h 457082"/>
              <a:gd name="connsiteX0" fmla="*/ 1050137 w 1149848"/>
              <a:gd name="connsiteY0" fmla="*/ 0 h 465586"/>
              <a:gd name="connsiteX1" fmla="*/ 1149848 w 1149848"/>
              <a:gd name="connsiteY1" fmla="*/ 81679 h 465586"/>
              <a:gd name="connsiteX2" fmla="*/ 1148777 w 1149848"/>
              <a:gd name="connsiteY2" fmla="*/ 88373 h 465586"/>
              <a:gd name="connsiteX3" fmla="*/ 1127743 w 1149848"/>
              <a:gd name="connsiteY3" fmla="*/ 125382 h 465586"/>
              <a:gd name="connsiteX4" fmla="*/ 886443 w 1149848"/>
              <a:gd name="connsiteY4" fmla="*/ 366682 h 465586"/>
              <a:gd name="connsiteX5" fmla="*/ 594343 w 1149848"/>
              <a:gd name="connsiteY5" fmla="*/ 455582 h 465586"/>
              <a:gd name="connsiteX6" fmla="*/ 231599 w 1149848"/>
              <a:gd name="connsiteY6" fmla="*/ 455583 h 465586"/>
              <a:gd name="connsiteX7" fmla="*/ 21255 w 1149848"/>
              <a:gd name="connsiteY7" fmla="*/ 384939 h 465586"/>
              <a:gd name="connsiteX8" fmla="*/ 19668 w 1149848"/>
              <a:gd name="connsiteY8" fmla="*/ 274607 h 465586"/>
              <a:gd name="connsiteX9" fmla="*/ 131588 w 1149848"/>
              <a:gd name="connsiteY9" fmla="*/ 293657 h 465586"/>
              <a:gd name="connsiteX10" fmla="*/ 434799 w 1149848"/>
              <a:gd name="connsiteY10" fmla="*/ 346839 h 465586"/>
              <a:gd name="connsiteX11" fmla="*/ 670543 w 1149848"/>
              <a:gd name="connsiteY11" fmla="*/ 341282 h 465586"/>
              <a:gd name="connsiteX12" fmla="*/ 911843 w 1149848"/>
              <a:gd name="connsiteY12" fmla="*/ 188882 h 465586"/>
              <a:gd name="connsiteX13" fmla="*/ 1022571 w 1149848"/>
              <a:gd name="connsiteY13" fmla="*/ 31720 h 465586"/>
              <a:gd name="connsiteX14" fmla="*/ 1050137 w 1149848"/>
              <a:gd name="connsiteY14" fmla="*/ 0 h 465586"/>
              <a:gd name="connsiteX0" fmla="*/ 1050137 w 1149848"/>
              <a:gd name="connsiteY0" fmla="*/ 0 h 465586"/>
              <a:gd name="connsiteX1" fmla="*/ 1149848 w 1149848"/>
              <a:gd name="connsiteY1" fmla="*/ 81679 h 465586"/>
              <a:gd name="connsiteX2" fmla="*/ 1148777 w 1149848"/>
              <a:gd name="connsiteY2" fmla="*/ 88373 h 465586"/>
              <a:gd name="connsiteX3" fmla="*/ 1127743 w 1149848"/>
              <a:gd name="connsiteY3" fmla="*/ 125382 h 465586"/>
              <a:gd name="connsiteX4" fmla="*/ 886443 w 1149848"/>
              <a:gd name="connsiteY4" fmla="*/ 366682 h 465586"/>
              <a:gd name="connsiteX5" fmla="*/ 594343 w 1149848"/>
              <a:gd name="connsiteY5" fmla="*/ 455582 h 465586"/>
              <a:gd name="connsiteX6" fmla="*/ 231599 w 1149848"/>
              <a:gd name="connsiteY6" fmla="*/ 455583 h 465586"/>
              <a:gd name="connsiteX7" fmla="*/ 21255 w 1149848"/>
              <a:gd name="connsiteY7" fmla="*/ 384939 h 465586"/>
              <a:gd name="connsiteX8" fmla="*/ 19668 w 1149848"/>
              <a:gd name="connsiteY8" fmla="*/ 274607 h 465586"/>
              <a:gd name="connsiteX9" fmla="*/ 131588 w 1149848"/>
              <a:gd name="connsiteY9" fmla="*/ 293657 h 465586"/>
              <a:gd name="connsiteX10" fmla="*/ 434799 w 1149848"/>
              <a:gd name="connsiteY10" fmla="*/ 346839 h 465586"/>
              <a:gd name="connsiteX11" fmla="*/ 675306 w 1149848"/>
              <a:gd name="connsiteY11" fmla="*/ 372238 h 465586"/>
              <a:gd name="connsiteX12" fmla="*/ 911843 w 1149848"/>
              <a:gd name="connsiteY12" fmla="*/ 188882 h 465586"/>
              <a:gd name="connsiteX13" fmla="*/ 1022571 w 1149848"/>
              <a:gd name="connsiteY13" fmla="*/ 31720 h 465586"/>
              <a:gd name="connsiteX14" fmla="*/ 1050137 w 1149848"/>
              <a:gd name="connsiteY14" fmla="*/ 0 h 465586"/>
              <a:gd name="connsiteX0" fmla="*/ 1050137 w 1149848"/>
              <a:gd name="connsiteY0" fmla="*/ 0 h 465586"/>
              <a:gd name="connsiteX1" fmla="*/ 1149848 w 1149848"/>
              <a:gd name="connsiteY1" fmla="*/ 81679 h 465586"/>
              <a:gd name="connsiteX2" fmla="*/ 1148777 w 1149848"/>
              <a:gd name="connsiteY2" fmla="*/ 88373 h 465586"/>
              <a:gd name="connsiteX3" fmla="*/ 1127743 w 1149848"/>
              <a:gd name="connsiteY3" fmla="*/ 125382 h 465586"/>
              <a:gd name="connsiteX4" fmla="*/ 886443 w 1149848"/>
              <a:gd name="connsiteY4" fmla="*/ 366682 h 465586"/>
              <a:gd name="connsiteX5" fmla="*/ 594343 w 1149848"/>
              <a:gd name="connsiteY5" fmla="*/ 455582 h 465586"/>
              <a:gd name="connsiteX6" fmla="*/ 231599 w 1149848"/>
              <a:gd name="connsiteY6" fmla="*/ 455583 h 465586"/>
              <a:gd name="connsiteX7" fmla="*/ 21255 w 1149848"/>
              <a:gd name="connsiteY7" fmla="*/ 384939 h 465586"/>
              <a:gd name="connsiteX8" fmla="*/ 19668 w 1149848"/>
              <a:gd name="connsiteY8" fmla="*/ 274607 h 465586"/>
              <a:gd name="connsiteX9" fmla="*/ 131588 w 1149848"/>
              <a:gd name="connsiteY9" fmla="*/ 293657 h 465586"/>
              <a:gd name="connsiteX10" fmla="*/ 434799 w 1149848"/>
              <a:gd name="connsiteY10" fmla="*/ 346839 h 465586"/>
              <a:gd name="connsiteX11" fmla="*/ 675306 w 1149848"/>
              <a:gd name="connsiteY11" fmla="*/ 372238 h 465586"/>
              <a:gd name="connsiteX12" fmla="*/ 921368 w 1149848"/>
              <a:gd name="connsiteY12" fmla="*/ 203170 h 465586"/>
              <a:gd name="connsiteX13" fmla="*/ 1022571 w 1149848"/>
              <a:gd name="connsiteY13" fmla="*/ 31720 h 465586"/>
              <a:gd name="connsiteX14" fmla="*/ 1050137 w 1149848"/>
              <a:gd name="connsiteY14" fmla="*/ 0 h 465586"/>
              <a:gd name="connsiteX0" fmla="*/ 1050137 w 1149848"/>
              <a:gd name="connsiteY0" fmla="*/ 0 h 465586"/>
              <a:gd name="connsiteX1" fmla="*/ 1149848 w 1149848"/>
              <a:gd name="connsiteY1" fmla="*/ 81679 h 465586"/>
              <a:gd name="connsiteX2" fmla="*/ 1148777 w 1149848"/>
              <a:gd name="connsiteY2" fmla="*/ 88373 h 465586"/>
              <a:gd name="connsiteX3" fmla="*/ 1127743 w 1149848"/>
              <a:gd name="connsiteY3" fmla="*/ 125382 h 465586"/>
              <a:gd name="connsiteX4" fmla="*/ 886443 w 1149848"/>
              <a:gd name="connsiteY4" fmla="*/ 366682 h 465586"/>
              <a:gd name="connsiteX5" fmla="*/ 594343 w 1149848"/>
              <a:gd name="connsiteY5" fmla="*/ 455582 h 465586"/>
              <a:gd name="connsiteX6" fmla="*/ 231599 w 1149848"/>
              <a:gd name="connsiteY6" fmla="*/ 455583 h 465586"/>
              <a:gd name="connsiteX7" fmla="*/ 21255 w 1149848"/>
              <a:gd name="connsiteY7" fmla="*/ 384939 h 465586"/>
              <a:gd name="connsiteX8" fmla="*/ 19668 w 1149848"/>
              <a:gd name="connsiteY8" fmla="*/ 274607 h 465586"/>
              <a:gd name="connsiteX9" fmla="*/ 131588 w 1149848"/>
              <a:gd name="connsiteY9" fmla="*/ 293657 h 465586"/>
              <a:gd name="connsiteX10" fmla="*/ 434799 w 1149848"/>
              <a:gd name="connsiteY10" fmla="*/ 346839 h 465586"/>
              <a:gd name="connsiteX11" fmla="*/ 675306 w 1149848"/>
              <a:gd name="connsiteY11" fmla="*/ 372238 h 465586"/>
              <a:gd name="connsiteX12" fmla="*/ 921368 w 1149848"/>
              <a:gd name="connsiteY12" fmla="*/ 203170 h 465586"/>
              <a:gd name="connsiteX13" fmla="*/ 1022571 w 1149848"/>
              <a:gd name="connsiteY13" fmla="*/ 31720 h 465586"/>
              <a:gd name="connsiteX14" fmla="*/ 1050137 w 1149848"/>
              <a:gd name="connsiteY14" fmla="*/ 0 h 465586"/>
              <a:gd name="connsiteX0" fmla="*/ 1048992 w 1148703"/>
              <a:gd name="connsiteY0" fmla="*/ 0 h 458423"/>
              <a:gd name="connsiteX1" fmla="*/ 1148703 w 1148703"/>
              <a:gd name="connsiteY1" fmla="*/ 81679 h 458423"/>
              <a:gd name="connsiteX2" fmla="*/ 1147632 w 1148703"/>
              <a:gd name="connsiteY2" fmla="*/ 88373 h 458423"/>
              <a:gd name="connsiteX3" fmla="*/ 1126598 w 1148703"/>
              <a:gd name="connsiteY3" fmla="*/ 125382 h 458423"/>
              <a:gd name="connsiteX4" fmla="*/ 885298 w 1148703"/>
              <a:gd name="connsiteY4" fmla="*/ 366682 h 458423"/>
              <a:gd name="connsiteX5" fmla="*/ 593198 w 1148703"/>
              <a:gd name="connsiteY5" fmla="*/ 455582 h 458423"/>
              <a:gd name="connsiteX6" fmla="*/ 213785 w 1148703"/>
              <a:gd name="connsiteY6" fmla="*/ 431771 h 458423"/>
              <a:gd name="connsiteX7" fmla="*/ 20110 w 1148703"/>
              <a:gd name="connsiteY7" fmla="*/ 384939 h 458423"/>
              <a:gd name="connsiteX8" fmla="*/ 18523 w 1148703"/>
              <a:gd name="connsiteY8" fmla="*/ 274607 h 458423"/>
              <a:gd name="connsiteX9" fmla="*/ 130443 w 1148703"/>
              <a:gd name="connsiteY9" fmla="*/ 293657 h 458423"/>
              <a:gd name="connsiteX10" fmla="*/ 433654 w 1148703"/>
              <a:gd name="connsiteY10" fmla="*/ 346839 h 458423"/>
              <a:gd name="connsiteX11" fmla="*/ 674161 w 1148703"/>
              <a:gd name="connsiteY11" fmla="*/ 372238 h 458423"/>
              <a:gd name="connsiteX12" fmla="*/ 920223 w 1148703"/>
              <a:gd name="connsiteY12" fmla="*/ 203170 h 458423"/>
              <a:gd name="connsiteX13" fmla="*/ 1021426 w 1148703"/>
              <a:gd name="connsiteY13" fmla="*/ 31720 h 458423"/>
              <a:gd name="connsiteX14" fmla="*/ 1048992 w 1148703"/>
              <a:gd name="connsiteY14" fmla="*/ 0 h 458423"/>
              <a:gd name="connsiteX0" fmla="*/ 1048992 w 1148703"/>
              <a:gd name="connsiteY0" fmla="*/ 0 h 458423"/>
              <a:gd name="connsiteX1" fmla="*/ 1148703 w 1148703"/>
              <a:gd name="connsiteY1" fmla="*/ 81679 h 458423"/>
              <a:gd name="connsiteX2" fmla="*/ 1147632 w 1148703"/>
              <a:gd name="connsiteY2" fmla="*/ 88373 h 458423"/>
              <a:gd name="connsiteX3" fmla="*/ 1126598 w 1148703"/>
              <a:gd name="connsiteY3" fmla="*/ 125382 h 458423"/>
              <a:gd name="connsiteX4" fmla="*/ 885298 w 1148703"/>
              <a:gd name="connsiteY4" fmla="*/ 366682 h 458423"/>
              <a:gd name="connsiteX5" fmla="*/ 593198 w 1148703"/>
              <a:gd name="connsiteY5" fmla="*/ 455582 h 458423"/>
              <a:gd name="connsiteX6" fmla="*/ 213785 w 1148703"/>
              <a:gd name="connsiteY6" fmla="*/ 431771 h 458423"/>
              <a:gd name="connsiteX7" fmla="*/ 20110 w 1148703"/>
              <a:gd name="connsiteY7" fmla="*/ 384939 h 458423"/>
              <a:gd name="connsiteX8" fmla="*/ 18523 w 1148703"/>
              <a:gd name="connsiteY8" fmla="*/ 274607 h 458423"/>
              <a:gd name="connsiteX9" fmla="*/ 130443 w 1148703"/>
              <a:gd name="connsiteY9" fmla="*/ 293657 h 458423"/>
              <a:gd name="connsiteX10" fmla="*/ 433654 w 1148703"/>
              <a:gd name="connsiteY10" fmla="*/ 346839 h 458423"/>
              <a:gd name="connsiteX11" fmla="*/ 686067 w 1148703"/>
              <a:gd name="connsiteY11" fmla="*/ 365095 h 458423"/>
              <a:gd name="connsiteX12" fmla="*/ 920223 w 1148703"/>
              <a:gd name="connsiteY12" fmla="*/ 203170 h 458423"/>
              <a:gd name="connsiteX13" fmla="*/ 1021426 w 1148703"/>
              <a:gd name="connsiteY13" fmla="*/ 31720 h 458423"/>
              <a:gd name="connsiteX14" fmla="*/ 1048992 w 1148703"/>
              <a:gd name="connsiteY14" fmla="*/ 0 h 458423"/>
              <a:gd name="connsiteX0" fmla="*/ 1048992 w 1148703"/>
              <a:gd name="connsiteY0" fmla="*/ 0 h 458423"/>
              <a:gd name="connsiteX1" fmla="*/ 1148703 w 1148703"/>
              <a:gd name="connsiteY1" fmla="*/ 81679 h 458423"/>
              <a:gd name="connsiteX2" fmla="*/ 1147632 w 1148703"/>
              <a:gd name="connsiteY2" fmla="*/ 88373 h 458423"/>
              <a:gd name="connsiteX3" fmla="*/ 1126598 w 1148703"/>
              <a:gd name="connsiteY3" fmla="*/ 125382 h 458423"/>
              <a:gd name="connsiteX4" fmla="*/ 885298 w 1148703"/>
              <a:gd name="connsiteY4" fmla="*/ 366682 h 458423"/>
              <a:gd name="connsiteX5" fmla="*/ 593198 w 1148703"/>
              <a:gd name="connsiteY5" fmla="*/ 455582 h 458423"/>
              <a:gd name="connsiteX6" fmla="*/ 213785 w 1148703"/>
              <a:gd name="connsiteY6" fmla="*/ 431771 h 458423"/>
              <a:gd name="connsiteX7" fmla="*/ 20110 w 1148703"/>
              <a:gd name="connsiteY7" fmla="*/ 384939 h 458423"/>
              <a:gd name="connsiteX8" fmla="*/ 18523 w 1148703"/>
              <a:gd name="connsiteY8" fmla="*/ 274607 h 458423"/>
              <a:gd name="connsiteX9" fmla="*/ 130443 w 1148703"/>
              <a:gd name="connsiteY9" fmla="*/ 293657 h 458423"/>
              <a:gd name="connsiteX10" fmla="*/ 426510 w 1148703"/>
              <a:gd name="connsiteY10" fmla="*/ 349221 h 458423"/>
              <a:gd name="connsiteX11" fmla="*/ 686067 w 1148703"/>
              <a:gd name="connsiteY11" fmla="*/ 365095 h 458423"/>
              <a:gd name="connsiteX12" fmla="*/ 920223 w 1148703"/>
              <a:gd name="connsiteY12" fmla="*/ 203170 h 458423"/>
              <a:gd name="connsiteX13" fmla="*/ 1021426 w 1148703"/>
              <a:gd name="connsiteY13" fmla="*/ 31720 h 458423"/>
              <a:gd name="connsiteX14" fmla="*/ 1048992 w 1148703"/>
              <a:gd name="connsiteY14" fmla="*/ 0 h 458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703" h="458423">
                <a:moveTo>
                  <a:pt x="1048992" y="0"/>
                </a:moveTo>
                <a:lnTo>
                  <a:pt x="1148703" y="81679"/>
                </a:lnTo>
                <a:lnTo>
                  <a:pt x="1147632" y="88373"/>
                </a:lnTo>
                <a:cubicBezTo>
                  <a:pt x="1143796" y="98924"/>
                  <a:pt x="1137181" y="111095"/>
                  <a:pt x="1126598" y="125382"/>
                </a:cubicBezTo>
                <a:cubicBezTo>
                  <a:pt x="1084265" y="182532"/>
                  <a:pt x="974198" y="311649"/>
                  <a:pt x="885298" y="366682"/>
                </a:cubicBezTo>
                <a:cubicBezTo>
                  <a:pt x="796398" y="421715"/>
                  <a:pt x="705117" y="444734"/>
                  <a:pt x="593198" y="455582"/>
                </a:cubicBezTo>
                <a:cubicBezTo>
                  <a:pt x="481279" y="466430"/>
                  <a:pt x="309300" y="443545"/>
                  <a:pt x="213785" y="431771"/>
                </a:cubicBezTo>
                <a:cubicBezTo>
                  <a:pt x="118270" y="419997"/>
                  <a:pt x="52654" y="411133"/>
                  <a:pt x="20110" y="384939"/>
                </a:cubicBezTo>
                <a:cubicBezTo>
                  <a:pt x="-12434" y="358745"/>
                  <a:pt x="134" y="289821"/>
                  <a:pt x="18523" y="274607"/>
                </a:cubicBezTo>
                <a:cubicBezTo>
                  <a:pt x="36912" y="259393"/>
                  <a:pt x="62445" y="281221"/>
                  <a:pt x="130443" y="293657"/>
                </a:cubicBezTo>
                <a:cubicBezTo>
                  <a:pt x="198441" y="306093"/>
                  <a:pt x="333906" y="337315"/>
                  <a:pt x="426510" y="349221"/>
                </a:cubicBezTo>
                <a:cubicBezTo>
                  <a:pt x="519114" y="361127"/>
                  <a:pt x="537900" y="379912"/>
                  <a:pt x="686067" y="365095"/>
                </a:cubicBezTo>
                <a:cubicBezTo>
                  <a:pt x="834234" y="350278"/>
                  <a:pt x="856723" y="260320"/>
                  <a:pt x="920223" y="203170"/>
                </a:cubicBezTo>
                <a:cubicBezTo>
                  <a:pt x="953560" y="141258"/>
                  <a:pt x="991661" y="75773"/>
                  <a:pt x="1021426" y="31720"/>
                </a:cubicBezTo>
                <a:lnTo>
                  <a:pt x="1048992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4FD29251-E189-4872-A417-992DC25CAE45}"/>
              </a:ext>
            </a:extLst>
          </p:cNvPr>
          <p:cNvSpPr/>
          <p:nvPr/>
        </p:nvSpPr>
        <p:spPr>
          <a:xfrm rot="3676018">
            <a:off x="8364822" y="1096453"/>
            <a:ext cx="170039" cy="205211"/>
          </a:xfrm>
          <a:custGeom>
            <a:avLst/>
            <a:gdLst>
              <a:gd name="connsiteX0" fmla="*/ 85725 w 242888"/>
              <a:gd name="connsiteY0" fmla="*/ 19050 h 290512"/>
              <a:gd name="connsiteX1" fmla="*/ 0 w 242888"/>
              <a:gd name="connsiteY1" fmla="*/ 121443 h 290512"/>
              <a:gd name="connsiteX2" fmla="*/ 21432 w 242888"/>
              <a:gd name="connsiteY2" fmla="*/ 119062 h 290512"/>
              <a:gd name="connsiteX3" fmla="*/ 14288 w 242888"/>
              <a:gd name="connsiteY3" fmla="*/ 145256 h 290512"/>
              <a:gd name="connsiteX4" fmla="*/ 28575 w 242888"/>
              <a:gd name="connsiteY4" fmla="*/ 135731 h 290512"/>
              <a:gd name="connsiteX5" fmla="*/ 23813 w 242888"/>
              <a:gd name="connsiteY5" fmla="*/ 166687 h 290512"/>
              <a:gd name="connsiteX6" fmla="*/ 23813 w 242888"/>
              <a:gd name="connsiteY6" fmla="*/ 166687 h 290512"/>
              <a:gd name="connsiteX7" fmla="*/ 35719 w 242888"/>
              <a:gd name="connsiteY7" fmla="*/ 200025 h 290512"/>
              <a:gd name="connsiteX8" fmla="*/ 54769 w 242888"/>
              <a:gd name="connsiteY8" fmla="*/ 188118 h 290512"/>
              <a:gd name="connsiteX9" fmla="*/ 54769 w 242888"/>
              <a:gd name="connsiteY9" fmla="*/ 223837 h 290512"/>
              <a:gd name="connsiteX10" fmla="*/ 83344 w 242888"/>
              <a:gd name="connsiteY10" fmla="*/ 219075 h 290512"/>
              <a:gd name="connsiteX11" fmla="*/ 83344 w 242888"/>
              <a:gd name="connsiteY11" fmla="*/ 235743 h 290512"/>
              <a:gd name="connsiteX12" fmla="*/ 102394 w 242888"/>
              <a:gd name="connsiteY12" fmla="*/ 228600 h 290512"/>
              <a:gd name="connsiteX13" fmla="*/ 107157 w 242888"/>
              <a:gd name="connsiteY13" fmla="*/ 250031 h 290512"/>
              <a:gd name="connsiteX14" fmla="*/ 116682 w 242888"/>
              <a:gd name="connsiteY14" fmla="*/ 240506 h 290512"/>
              <a:gd name="connsiteX15" fmla="*/ 119063 w 242888"/>
              <a:gd name="connsiteY15" fmla="*/ 290512 h 290512"/>
              <a:gd name="connsiteX16" fmla="*/ 135732 w 242888"/>
              <a:gd name="connsiteY16" fmla="*/ 264318 h 290512"/>
              <a:gd name="connsiteX17" fmla="*/ 138113 w 242888"/>
              <a:gd name="connsiteY17" fmla="*/ 285750 h 290512"/>
              <a:gd name="connsiteX18" fmla="*/ 242888 w 242888"/>
              <a:gd name="connsiteY18" fmla="*/ 207168 h 290512"/>
              <a:gd name="connsiteX19" fmla="*/ 197644 w 242888"/>
              <a:gd name="connsiteY19" fmla="*/ 0 h 290512"/>
              <a:gd name="connsiteX20" fmla="*/ 85725 w 242888"/>
              <a:gd name="connsiteY20" fmla="*/ 19050 h 290512"/>
              <a:gd name="connsiteX0" fmla="*/ 85725 w 327259"/>
              <a:gd name="connsiteY0" fmla="*/ 19050 h 290512"/>
              <a:gd name="connsiteX1" fmla="*/ 0 w 327259"/>
              <a:gd name="connsiteY1" fmla="*/ 121443 h 290512"/>
              <a:gd name="connsiteX2" fmla="*/ 21432 w 327259"/>
              <a:gd name="connsiteY2" fmla="*/ 119062 h 290512"/>
              <a:gd name="connsiteX3" fmla="*/ 14288 w 327259"/>
              <a:gd name="connsiteY3" fmla="*/ 145256 h 290512"/>
              <a:gd name="connsiteX4" fmla="*/ 28575 w 327259"/>
              <a:gd name="connsiteY4" fmla="*/ 135731 h 290512"/>
              <a:gd name="connsiteX5" fmla="*/ 23813 w 327259"/>
              <a:gd name="connsiteY5" fmla="*/ 166687 h 290512"/>
              <a:gd name="connsiteX6" fmla="*/ 23813 w 327259"/>
              <a:gd name="connsiteY6" fmla="*/ 166687 h 290512"/>
              <a:gd name="connsiteX7" fmla="*/ 35719 w 327259"/>
              <a:gd name="connsiteY7" fmla="*/ 200025 h 290512"/>
              <a:gd name="connsiteX8" fmla="*/ 54769 w 327259"/>
              <a:gd name="connsiteY8" fmla="*/ 188118 h 290512"/>
              <a:gd name="connsiteX9" fmla="*/ 54769 w 327259"/>
              <a:gd name="connsiteY9" fmla="*/ 223837 h 290512"/>
              <a:gd name="connsiteX10" fmla="*/ 83344 w 327259"/>
              <a:gd name="connsiteY10" fmla="*/ 219075 h 290512"/>
              <a:gd name="connsiteX11" fmla="*/ 83344 w 327259"/>
              <a:gd name="connsiteY11" fmla="*/ 235743 h 290512"/>
              <a:gd name="connsiteX12" fmla="*/ 102394 w 327259"/>
              <a:gd name="connsiteY12" fmla="*/ 228600 h 290512"/>
              <a:gd name="connsiteX13" fmla="*/ 107157 w 327259"/>
              <a:gd name="connsiteY13" fmla="*/ 250031 h 290512"/>
              <a:gd name="connsiteX14" fmla="*/ 116682 w 327259"/>
              <a:gd name="connsiteY14" fmla="*/ 240506 h 290512"/>
              <a:gd name="connsiteX15" fmla="*/ 119063 w 327259"/>
              <a:gd name="connsiteY15" fmla="*/ 290512 h 290512"/>
              <a:gd name="connsiteX16" fmla="*/ 135732 w 327259"/>
              <a:gd name="connsiteY16" fmla="*/ 264318 h 290512"/>
              <a:gd name="connsiteX17" fmla="*/ 138113 w 327259"/>
              <a:gd name="connsiteY17" fmla="*/ 285750 h 290512"/>
              <a:gd name="connsiteX18" fmla="*/ 327260 w 327259"/>
              <a:gd name="connsiteY18" fmla="*/ 104289 h 290512"/>
              <a:gd name="connsiteX19" fmla="*/ 197644 w 327259"/>
              <a:gd name="connsiteY19" fmla="*/ 0 h 290512"/>
              <a:gd name="connsiteX20" fmla="*/ 85725 w 327259"/>
              <a:gd name="connsiteY20" fmla="*/ 19050 h 290512"/>
              <a:gd name="connsiteX0" fmla="*/ 85725 w 327261"/>
              <a:gd name="connsiteY0" fmla="*/ 79527 h 350989"/>
              <a:gd name="connsiteX1" fmla="*/ 0 w 327261"/>
              <a:gd name="connsiteY1" fmla="*/ 181920 h 350989"/>
              <a:gd name="connsiteX2" fmla="*/ 21432 w 327261"/>
              <a:gd name="connsiteY2" fmla="*/ 179539 h 350989"/>
              <a:gd name="connsiteX3" fmla="*/ 14288 w 327261"/>
              <a:gd name="connsiteY3" fmla="*/ 205733 h 350989"/>
              <a:gd name="connsiteX4" fmla="*/ 28575 w 327261"/>
              <a:gd name="connsiteY4" fmla="*/ 196208 h 350989"/>
              <a:gd name="connsiteX5" fmla="*/ 23813 w 327261"/>
              <a:gd name="connsiteY5" fmla="*/ 227164 h 350989"/>
              <a:gd name="connsiteX6" fmla="*/ 23813 w 327261"/>
              <a:gd name="connsiteY6" fmla="*/ 227164 h 350989"/>
              <a:gd name="connsiteX7" fmla="*/ 35719 w 327261"/>
              <a:gd name="connsiteY7" fmla="*/ 260502 h 350989"/>
              <a:gd name="connsiteX8" fmla="*/ 54769 w 327261"/>
              <a:gd name="connsiteY8" fmla="*/ 248595 h 350989"/>
              <a:gd name="connsiteX9" fmla="*/ 54769 w 327261"/>
              <a:gd name="connsiteY9" fmla="*/ 284314 h 350989"/>
              <a:gd name="connsiteX10" fmla="*/ 83344 w 327261"/>
              <a:gd name="connsiteY10" fmla="*/ 279552 h 350989"/>
              <a:gd name="connsiteX11" fmla="*/ 83344 w 327261"/>
              <a:gd name="connsiteY11" fmla="*/ 296220 h 350989"/>
              <a:gd name="connsiteX12" fmla="*/ 102394 w 327261"/>
              <a:gd name="connsiteY12" fmla="*/ 289077 h 350989"/>
              <a:gd name="connsiteX13" fmla="*/ 107157 w 327261"/>
              <a:gd name="connsiteY13" fmla="*/ 310508 h 350989"/>
              <a:gd name="connsiteX14" fmla="*/ 116682 w 327261"/>
              <a:gd name="connsiteY14" fmla="*/ 300983 h 350989"/>
              <a:gd name="connsiteX15" fmla="*/ 119063 w 327261"/>
              <a:gd name="connsiteY15" fmla="*/ 350989 h 350989"/>
              <a:gd name="connsiteX16" fmla="*/ 135732 w 327261"/>
              <a:gd name="connsiteY16" fmla="*/ 324795 h 350989"/>
              <a:gd name="connsiteX17" fmla="*/ 138113 w 327261"/>
              <a:gd name="connsiteY17" fmla="*/ 346227 h 350989"/>
              <a:gd name="connsiteX18" fmla="*/ 327260 w 327261"/>
              <a:gd name="connsiteY18" fmla="*/ 164766 h 350989"/>
              <a:gd name="connsiteX19" fmla="*/ 187912 w 327261"/>
              <a:gd name="connsiteY19" fmla="*/ 0 h 350989"/>
              <a:gd name="connsiteX20" fmla="*/ 85725 w 327261"/>
              <a:gd name="connsiteY20" fmla="*/ 79527 h 350989"/>
              <a:gd name="connsiteX0" fmla="*/ 91560 w 327259"/>
              <a:gd name="connsiteY0" fmla="*/ 87016 h 350989"/>
              <a:gd name="connsiteX1" fmla="*/ 0 w 327259"/>
              <a:gd name="connsiteY1" fmla="*/ 181920 h 350989"/>
              <a:gd name="connsiteX2" fmla="*/ 21432 w 327259"/>
              <a:gd name="connsiteY2" fmla="*/ 179539 h 350989"/>
              <a:gd name="connsiteX3" fmla="*/ 14288 w 327259"/>
              <a:gd name="connsiteY3" fmla="*/ 205733 h 350989"/>
              <a:gd name="connsiteX4" fmla="*/ 28575 w 327259"/>
              <a:gd name="connsiteY4" fmla="*/ 196208 h 350989"/>
              <a:gd name="connsiteX5" fmla="*/ 23813 w 327259"/>
              <a:gd name="connsiteY5" fmla="*/ 227164 h 350989"/>
              <a:gd name="connsiteX6" fmla="*/ 23813 w 327259"/>
              <a:gd name="connsiteY6" fmla="*/ 227164 h 350989"/>
              <a:gd name="connsiteX7" fmla="*/ 35719 w 327259"/>
              <a:gd name="connsiteY7" fmla="*/ 260502 h 350989"/>
              <a:gd name="connsiteX8" fmla="*/ 54769 w 327259"/>
              <a:gd name="connsiteY8" fmla="*/ 248595 h 350989"/>
              <a:gd name="connsiteX9" fmla="*/ 54769 w 327259"/>
              <a:gd name="connsiteY9" fmla="*/ 284314 h 350989"/>
              <a:gd name="connsiteX10" fmla="*/ 83344 w 327259"/>
              <a:gd name="connsiteY10" fmla="*/ 279552 h 350989"/>
              <a:gd name="connsiteX11" fmla="*/ 83344 w 327259"/>
              <a:gd name="connsiteY11" fmla="*/ 296220 h 350989"/>
              <a:gd name="connsiteX12" fmla="*/ 102394 w 327259"/>
              <a:gd name="connsiteY12" fmla="*/ 289077 h 350989"/>
              <a:gd name="connsiteX13" fmla="*/ 107157 w 327259"/>
              <a:gd name="connsiteY13" fmla="*/ 310508 h 350989"/>
              <a:gd name="connsiteX14" fmla="*/ 116682 w 327259"/>
              <a:gd name="connsiteY14" fmla="*/ 300983 h 350989"/>
              <a:gd name="connsiteX15" fmla="*/ 119063 w 327259"/>
              <a:gd name="connsiteY15" fmla="*/ 350989 h 350989"/>
              <a:gd name="connsiteX16" fmla="*/ 135732 w 327259"/>
              <a:gd name="connsiteY16" fmla="*/ 324795 h 350989"/>
              <a:gd name="connsiteX17" fmla="*/ 138113 w 327259"/>
              <a:gd name="connsiteY17" fmla="*/ 346227 h 350989"/>
              <a:gd name="connsiteX18" fmla="*/ 327260 w 327259"/>
              <a:gd name="connsiteY18" fmla="*/ 164766 h 350989"/>
              <a:gd name="connsiteX19" fmla="*/ 187912 w 327259"/>
              <a:gd name="connsiteY19" fmla="*/ 0 h 350989"/>
              <a:gd name="connsiteX20" fmla="*/ 91560 w 327259"/>
              <a:gd name="connsiteY20" fmla="*/ 87016 h 35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27259" h="350989">
                <a:moveTo>
                  <a:pt x="91560" y="87016"/>
                </a:moveTo>
                <a:lnTo>
                  <a:pt x="0" y="181920"/>
                </a:lnTo>
                <a:lnTo>
                  <a:pt x="21432" y="179539"/>
                </a:lnTo>
                <a:lnTo>
                  <a:pt x="14288" y="205733"/>
                </a:lnTo>
                <a:lnTo>
                  <a:pt x="28575" y="196208"/>
                </a:lnTo>
                <a:lnTo>
                  <a:pt x="23813" y="227164"/>
                </a:lnTo>
                <a:lnTo>
                  <a:pt x="23813" y="227164"/>
                </a:lnTo>
                <a:lnTo>
                  <a:pt x="35719" y="260502"/>
                </a:lnTo>
                <a:lnTo>
                  <a:pt x="54769" y="248595"/>
                </a:lnTo>
                <a:lnTo>
                  <a:pt x="54769" y="284314"/>
                </a:lnTo>
                <a:lnTo>
                  <a:pt x="83344" y="279552"/>
                </a:lnTo>
                <a:lnTo>
                  <a:pt x="83344" y="296220"/>
                </a:lnTo>
                <a:lnTo>
                  <a:pt x="102394" y="289077"/>
                </a:lnTo>
                <a:lnTo>
                  <a:pt x="107157" y="310508"/>
                </a:lnTo>
                <a:lnTo>
                  <a:pt x="116682" y="300983"/>
                </a:lnTo>
                <a:lnTo>
                  <a:pt x="119063" y="350989"/>
                </a:lnTo>
                <a:lnTo>
                  <a:pt x="135732" y="324795"/>
                </a:lnTo>
                <a:lnTo>
                  <a:pt x="138113" y="346227"/>
                </a:lnTo>
                <a:lnTo>
                  <a:pt x="327260" y="164766"/>
                </a:lnTo>
                <a:lnTo>
                  <a:pt x="187912" y="0"/>
                </a:lnTo>
                <a:lnTo>
                  <a:pt x="91560" y="8701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F69C6093-289F-4399-93DF-ED4EDA90EB2A}"/>
              </a:ext>
            </a:extLst>
          </p:cNvPr>
          <p:cNvSpPr/>
          <p:nvPr/>
        </p:nvSpPr>
        <p:spPr>
          <a:xfrm flipV="1">
            <a:off x="9358907" y="787463"/>
            <a:ext cx="325218" cy="260806"/>
          </a:xfrm>
          <a:custGeom>
            <a:avLst/>
            <a:gdLst>
              <a:gd name="connsiteX0" fmla="*/ 0 w 1219416"/>
              <a:gd name="connsiteY0" fmla="*/ 977900 h 977900"/>
              <a:gd name="connsiteX1" fmla="*/ 51233 w 1219416"/>
              <a:gd name="connsiteY1" fmla="*/ 977900 h 977900"/>
              <a:gd name="connsiteX2" fmla="*/ 1219416 w 1219416"/>
              <a:gd name="connsiteY2" fmla="*/ 20983 h 977900"/>
              <a:gd name="connsiteX3" fmla="*/ 1193800 w 1219416"/>
              <a:gd name="connsiteY3" fmla="*/ 0 h 97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416" h="977900">
                <a:moveTo>
                  <a:pt x="0" y="977900"/>
                </a:moveTo>
                <a:lnTo>
                  <a:pt x="51233" y="977900"/>
                </a:lnTo>
                <a:lnTo>
                  <a:pt x="1219416" y="20983"/>
                </a:lnTo>
                <a:lnTo>
                  <a:pt x="1193800" y="0"/>
                </a:lnTo>
                <a:close/>
              </a:path>
            </a:pathLst>
          </a:custGeom>
          <a:solidFill>
            <a:schemeClr val="tx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3AF259-54C3-4336-81D8-A1732AEECBE8}"/>
              </a:ext>
            </a:extLst>
          </p:cNvPr>
          <p:cNvSpPr txBox="1"/>
          <p:nvPr/>
        </p:nvSpPr>
        <p:spPr>
          <a:xfrm>
            <a:off x="447860" y="326564"/>
            <a:ext cx="75039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Process</a:t>
            </a: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model 7</a:t>
            </a:r>
            <a:endParaRPr lang="en-US" altLang="ko-KR" sz="9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7AB5421-963D-4200-A696-2EF7D2498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03" y="1364389"/>
            <a:ext cx="9402487" cy="145752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13E4930-5D05-539F-FD16-35D3D89EDA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64" t="5792" r="62941" b="15531"/>
          <a:stretch/>
        </p:blipFill>
        <p:spPr>
          <a:xfrm>
            <a:off x="484403" y="3327399"/>
            <a:ext cx="2564785" cy="212644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F868902-0A9E-FC4B-F2E7-9B7023FB5F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663" t="5701" r="1021"/>
          <a:stretch/>
        </p:blipFill>
        <p:spPr>
          <a:xfrm>
            <a:off x="3412558" y="3315660"/>
            <a:ext cx="2564785" cy="214991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14AEF06-B977-03DF-22B5-70916D18F931}"/>
              </a:ext>
            </a:extLst>
          </p:cNvPr>
          <p:cNvSpPr txBox="1"/>
          <p:nvPr/>
        </p:nvSpPr>
        <p:spPr>
          <a:xfrm>
            <a:off x="1125433" y="5651748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개념적 모델</a:t>
            </a:r>
            <a:endParaRPr lang="en-US" altLang="ko-KR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B541C6-72B6-AF2B-86C3-8FD3E6738557}"/>
              </a:ext>
            </a:extLst>
          </p:cNvPr>
          <p:cNvSpPr txBox="1"/>
          <p:nvPr/>
        </p:nvSpPr>
        <p:spPr>
          <a:xfrm>
            <a:off x="4053588" y="5651748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통계적 모델</a:t>
            </a:r>
            <a:endParaRPr lang="en-US" altLang="ko-KR" sz="1600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EC1A110C-440C-0258-4B5B-1D3C136A5C6D}"/>
              </a:ext>
            </a:extLst>
          </p:cNvPr>
          <p:cNvSpPr/>
          <p:nvPr/>
        </p:nvSpPr>
        <p:spPr>
          <a:xfrm>
            <a:off x="6316763" y="3023752"/>
            <a:ext cx="4015957" cy="2798664"/>
          </a:xfrm>
          <a:prstGeom prst="roundRect">
            <a:avLst/>
          </a:prstGeom>
          <a:solidFill>
            <a:srgbClr val="98C0E4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직무스트레스</a:t>
            </a:r>
            <a:r>
              <a:rPr lang="en-US" altLang="ko-KR" dirty="0"/>
              <a:t>(X)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직무만족</a:t>
            </a:r>
            <a:r>
              <a:rPr lang="en-US" altLang="ko-KR" dirty="0"/>
              <a:t>(M)</a:t>
            </a:r>
            <a:r>
              <a:rPr lang="ko-KR" altLang="en-US" dirty="0"/>
              <a:t>의 감소를 초래하며</a:t>
            </a:r>
            <a:r>
              <a:rPr lang="en-US" altLang="ko-KR" dirty="0"/>
              <a:t> </a:t>
            </a:r>
            <a:r>
              <a:rPr lang="ko-KR" altLang="en-US" dirty="0"/>
              <a:t>조직몰입</a:t>
            </a:r>
            <a:r>
              <a:rPr lang="en-US" altLang="ko-KR" dirty="0"/>
              <a:t>(Y)</a:t>
            </a:r>
            <a:r>
              <a:rPr lang="ko-KR" altLang="en-US" dirty="0"/>
              <a:t>을 감소시키는 음의 간접효과 발생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자기효능감</a:t>
            </a:r>
            <a:r>
              <a:rPr lang="en-US" altLang="ko-KR" dirty="0"/>
              <a:t>(W)</a:t>
            </a:r>
            <a:r>
              <a:rPr lang="ko-KR" altLang="en-US" dirty="0"/>
              <a:t>이 증가하면 음의 간접효과가 완화되는 조절된 매개효과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9DB7AF-11B0-4E39-A5CE-6C4471CD2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/33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761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EC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2">
            <a:extLst>
              <a:ext uri="{FF2B5EF4-FFF2-40B4-BE49-F238E27FC236}">
                <a16:creationId xmlns:a16="http://schemas.microsoft.com/office/drawing/2014/main" id="{496BE9B7-B4E3-43E8-8123-2223617B8D96}"/>
              </a:ext>
            </a:extLst>
          </p:cNvPr>
          <p:cNvSpPr/>
          <p:nvPr/>
        </p:nvSpPr>
        <p:spPr>
          <a:xfrm>
            <a:off x="8422330" y="1171185"/>
            <a:ext cx="331681" cy="142994"/>
          </a:xfrm>
          <a:prstGeom prst="rtTriangle">
            <a:avLst/>
          </a:prstGeom>
          <a:solidFill>
            <a:schemeClr val="tx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C1BD51A-EC0E-47D9-B252-FB5A069A2DBE}"/>
              </a:ext>
            </a:extLst>
          </p:cNvPr>
          <p:cNvSpPr/>
          <p:nvPr/>
        </p:nvSpPr>
        <p:spPr>
          <a:xfrm rot="20412486">
            <a:off x="9138952" y="1113393"/>
            <a:ext cx="477709" cy="103928"/>
          </a:xfrm>
          <a:custGeom>
            <a:avLst/>
            <a:gdLst>
              <a:gd name="connsiteX0" fmla="*/ 0 w 522071"/>
              <a:gd name="connsiteY0" fmla="*/ 0 h 100618"/>
              <a:gd name="connsiteX1" fmla="*/ 522071 w 522071"/>
              <a:gd name="connsiteY1" fmla="*/ 0 h 100618"/>
              <a:gd name="connsiteX2" fmla="*/ 522071 w 522071"/>
              <a:gd name="connsiteY2" fmla="*/ 100618 h 100618"/>
              <a:gd name="connsiteX3" fmla="*/ 0 w 522071"/>
              <a:gd name="connsiteY3" fmla="*/ 100618 h 100618"/>
              <a:gd name="connsiteX4" fmla="*/ 0 w 522071"/>
              <a:gd name="connsiteY4" fmla="*/ 0 h 100618"/>
              <a:gd name="connsiteX0" fmla="*/ 120542 w 522071"/>
              <a:gd name="connsiteY0" fmla="*/ 30725 h 100618"/>
              <a:gd name="connsiteX1" fmla="*/ 522071 w 522071"/>
              <a:gd name="connsiteY1" fmla="*/ 0 h 100618"/>
              <a:gd name="connsiteX2" fmla="*/ 522071 w 522071"/>
              <a:gd name="connsiteY2" fmla="*/ 100618 h 100618"/>
              <a:gd name="connsiteX3" fmla="*/ 0 w 522071"/>
              <a:gd name="connsiteY3" fmla="*/ 100618 h 100618"/>
              <a:gd name="connsiteX4" fmla="*/ 120542 w 522071"/>
              <a:gd name="connsiteY4" fmla="*/ 30725 h 100618"/>
              <a:gd name="connsiteX0" fmla="*/ 76180 w 477709"/>
              <a:gd name="connsiteY0" fmla="*/ 30725 h 103928"/>
              <a:gd name="connsiteX1" fmla="*/ 477709 w 477709"/>
              <a:gd name="connsiteY1" fmla="*/ 0 h 103928"/>
              <a:gd name="connsiteX2" fmla="*/ 477709 w 477709"/>
              <a:gd name="connsiteY2" fmla="*/ 100618 h 103928"/>
              <a:gd name="connsiteX3" fmla="*/ 0 w 477709"/>
              <a:gd name="connsiteY3" fmla="*/ 103928 h 103928"/>
              <a:gd name="connsiteX4" fmla="*/ 76180 w 477709"/>
              <a:gd name="connsiteY4" fmla="*/ 30725 h 10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7709" h="103928">
                <a:moveTo>
                  <a:pt x="76180" y="30725"/>
                </a:moveTo>
                <a:lnTo>
                  <a:pt x="477709" y="0"/>
                </a:lnTo>
                <a:lnTo>
                  <a:pt x="477709" y="100618"/>
                </a:lnTo>
                <a:lnTo>
                  <a:pt x="0" y="103928"/>
                </a:lnTo>
                <a:lnTo>
                  <a:pt x="76180" y="30725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06165984-4E1F-43A5-8FBE-B08FB8824C47}"/>
              </a:ext>
            </a:extLst>
          </p:cNvPr>
          <p:cNvSpPr/>
          <p:nvPr/>
        </p:nvSpPr>
        <p:spPr>
          <a:xfrm flipV="1">
            <a:off x="8890000" y="0"/>
            <a:ext cx="2387600" cy="9779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평행 사변형 2">
            <a:extLst>
              <a:ext uri="{FF2B5EF4-FFF2-40B4-BE49-F238E27FC236}">
                <a16:creationId xmlns:a16="http://schemas.microsoft.com/office/drawing/2014/main" id="{EB839075-D4E4-4D6C-9893-C0F777942F7F}"/>
              </a:ext>
            </a:extLst>
          </p:cNvPr>
          <p:cNvSpPr/>
          <p:nvPr/>
        </p:nvSpPr>
        <p:spPr>
          <a:xfrm rot="2367534" flipH="1">
            <a:off x="7434255" y="186863"/>
            <a:ext cx="3184368" cy="568434"/>
          </a:xfrm>
          <a:prstGeom prst="parallelogram">
            <a:avLst>
              <a:gd name="adj" fmla="val 82712"/>
            </a:avLst>
          </a:prstGeom>
          <a:pattFill prst="dk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A6B6B836-62C8-41A9-9EDF-D2F0B01661E6}"/>
              </a:ext>
            </a:extLst>
          </p:cNvPr>
          <p:cNvSpPr/>
          <p:nvPr/>
        </p:nvSpPr>
        <p:spPr>
          <a:xfrm flipV="1">
            <a:off x="9938555" y="-4764"/>
            <a:ext cx="1345397" cy="977900"/>
          </a:xfrm>
          <a:custGeom>
            <a:avLst/>
            <a:gdLst>
              <a:gd name="connsiteX0" fmla="*/ 1042202 w 1345397"/>
              <a:gd name="connsiteY0" fmla="*/ 977900 h 977900"/>
              <a:gd name="connsiteX1" fmla="*/ 1345397 w 1345397"/>
              <a:gd name="connsiteY1" fmla="*/ 977900 h 977900"/>
              <a:gd name="connsiteX2" fmla="*/ 151597 w 1345397"/>
              <a:gd name="connsiteY2" fmla="*/ 0 h 977900"/>
              <a:gd name="connsiteX3" fmla="*/ 0 w 1345397"/>
              <a:gd name="connsiteY3" fmla="*/ 124181 h 97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397" h="977900">
                <a:moveTo>
                  <a:pt x="1042202" y="977900"/>
                </a:moveTo>
                <a:lnTo>
                  <a:pt x="1345397" y="977900"/>
                </a:lnTo>
                <a:lnTo>
                  <a:pt x="151597" y="0"/>
                </a:lnTo>
                <a:lnTo>
                  <a:pt x="0" y="124181"/>
                </a:lnTo>
                <a:close/>
              </a:path>
            </a:pathLst>
          </a:custGeom>
          <a:solidFill>
            <a:schemeClr val="tx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80A8CCA4-1759-4223-AAED-2C0ABFCAE1C3}"/>
              </a:ext>
            </a:extLst>
          </p:cNvPr>
          <p:cNvSpPr/>
          <p:nvPr/>
        </p:nvSpPr>
        <p:spPr>
          <a:xfrm rot="5400000" flipV="1">
            <a:off x="9431728" y="567128"/>
            <a:ext cx="3399339" cy="2121205"/>
          </a:xfrm>
          <a:prstGeom prst="triangle">
            <a:avLst>
              <a:gd name="adj" fmla="val 52095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78A34C8D-077B-4912-A506-ABC25A23E38A}"/>
              </a:ext>
            </a:extLst>
          </p:cNvPr>
          <p:cNvSpPr/>
          <p:nvPr/>
        </p:nvSpPr>
        <p:spPr>
          <a:xfrm rot="19232466">
            <a:off x="9527031" y="187308"/>
            <a:ext cx="3167976" cy="568434"/>
          </a:xfrm>
          <a:prstGeom prst="parallelogram">
            <a:avLst>
              <a:gd name="adj" fmla="val 82712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" name="현 8">
            <a:extLst>
              <a:ext uri="{FF2B5EF4-FFF2-40B4-BE49-F238E27FC236}">
                <a16:creationId xmlns:a16="http://schemas.microsoft.com/office/drawing/2014/main" id="{F6C0491C-C38B-4251-9DF7-8C4B0AF5767A}"/>
              </a:ext>
            </a:extLst>
          </p:cNvPr>
          <p:cNvSpPr/>
          <p:nvPr/>
        </p:nvSpPr>
        <p:spPr>
          <a:xfrm>
            <a:off x="10070792" y="532218"/>
            <a:ext cx="769237" cy="769237"/>
          </a:xfrm>
          <a:prstGeom prst="chord">
            <a:avLst>
              <a:gd name="adj1" fmla="val 10434822"/>
              <a:gd name="adj2" fmla="val 17234785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ECF57398-22C1-41B4-A37C-FA12A7DBBEF6}"/>
              </a:ext>
            </a:extLst>
          </p:cNvPr>
          <p:cNvSpPr/>
          <p:nvPr/>
        </p:nvSpPr>
        <p:spPr>
          <a:xfrm rot="16200000">
            <a:off x="9033510" y="168908"/>
            <a:ext cx="4310382" cy="2006599"/>
          </a:xfrm>
          <a:custGeom>
            <a:avLst/>
            <a:gdLst>
              <a:gd name="connsiteX0" fmla="*/ 0 w 4310382"/>
              <a:gd name="connsiteY0" fmla="*/ 2006599 h 2006599"/>
              <a:gd name="connsiteX1" fmla="*/ 2687825 w 4310382"/>
              <a:gd name="connsiteY1" fmla="*/ 0 h 2006599"/>
              <a:gd name="connsiteX2" fmla="*/ 4310382 w 4310382"/>
              <a:gd name="connsiteY2" fmla="*/ 2006599 h 2006599"/>
              <a:gd name="connsiteX3" fmla="*/ 0 w 4310382"/>
              <a:gd name="connsiteY3" fmla="*/ 2006599 h 2006599"/>
              <a:gd name="connsiteX0" fmla="*/ 0 w 4310382"/>
              <a:gd name="connsiteY0" fmla="*/ 2006599 h 2006599"/>
              <a:gd name="connsiteX1" fmla="*/ 2687825 w 4310382"/>
              <a:gd name="connsiteY1" fmla="*/ 0 h 2006599"/>
              <a:gd name="connsiteX2" fmla="*/ 4310382 w 4310382"/>
              <a:gd name="connsiteY2" fmla="*/ 2006599 h 2006599"/>
              <a:gd name="connsiteX3" fmla="*/ 0 w 4310382"/>
              <a:gd name="connsiteY3" fmla="*/ 2006599 h 2006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0382" h="2006599">
                <a:moveTo>
                  <a:pt x="0" y="2006599"/>
                </a:moveTo>
                <a:cubicBezTo>
                  <a:pt x="895942" y="1337733"/>
                  <a:pt x="3065058" y="627594"/>
                  <a:pt x="2687825" y="0"/>
                </a:cubicBezTo>
                <a:lnTo>
                  <a:pt x="4310382" y="2006599"/>
                </a:lnTo>
                <a:lnTo>
                  <a:pt x="0" y="20065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0BEA6D-EFD1-40C4-BDC6-9BFABB13E95D}"/>
              </a:ext>
            </a:extLst>
          </p:cNvPr>
          <p:cNvSpPr txBox="1"/>
          <p:nvPr/>
        </p:nvSpPr>
        <p:spPr>
          <a:xfrm>
            <a:off x="9976577" y="911339"/>
            <a:ext cx="919569" cy="276999"/>
          </a:xfrm>
          <a:prstGeom prst="rect">
            <a:avLst/>
          </a:prstGeom>
          <a:noFill/>
          <a:scene3d>
            <a:camera prst="isometricRightUp">
              <a:rot lat="2100000" lon="18899998" rev="300000"/>
            </a:camera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Page. 01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B2894783-E741-4818-B1BF-72CCC06AA184}"/>
              </a:ext>
            </a:extLst>
          </p:cNvPr>
          <p:cNvSpPr/>
          <p:nvPr/>
        </p:nvSpPr>
        <p:spPr>
          <a:xfrm>
            <a:off x="8423803" y="865217"/>
            <a:ext cx="1148703" cy="458423"/>
          </a:xfrm>
          <a:custGeom>
            <a:avLst/>
            <a:gdLst>
              <a:gd name="connsiteX0" fmla="*/ 1311679 w 1411390"/>
              <a:gd name="connsiteY0" fmla="*/ 0 h 609602"/>
              <a:gd name="connsiteX1" fmla="*/ 1411390 w 1411390"/>
              <a:gd name="connsiteY1" fmla="*/ 81679 h 609602"/>
              <a:gd name="connsiteX2" fmla="*/ 1410319 w 1411390"/>
              <a:gd name="connsiteY2" fmla="*/ 88373 h 609602"/>
              <a:gd name="connsiteX3" fmla="*/ 1389285 w 1411390"/>
              <a:gd name="connsiteY3" fmla="*/ 125382 h 609602"/>
              <a:gd name="connsiteX4" fmla="*/ 1147985 w 1411390"/>
              <a:gd name="connsiteY4" fmla="*/ 366682 h 609602"/>
              <a:gd name="connsiteX5" fmla="*/ 855885 w 1411390"/>
              <a:gd name="connsiteY5" fmla="*/ 455582 h 609602"/>
              <a:gd name="connsiteX6" fmla="*/ 500285 w 1411390"/>
              <a:gd name="connsiteY6" fmla="*/ 455582 h 609602"/>
              <a:gd name="connsiteX7" fmla="*/ 297085 w 1411390"/>
              <a:gd name="connsiteY7" fmla="*/ 506382 h 609602"/>
              <a:gd name="connsiteX8" fmla="*/ 119285 w 1411390"/>
              <a:gd name="connsiteY8" fmla="*/ 607982 h 609602"/>
              <a:gd name="connsiteX9" fmla="*/ 4985 w 1411390"/>
              <a:gd name="connsiteY9" fmla="*/ 417482 h 609602"/>
              <a:gd name="connsiteX10" fmla="*/ 284385 w 1411390"/>
              <a:gd name="connsiteY10" fmla="*/ 277782 h 609602"/>
              <a:gd name="connsiteX11" fmla="*/ 932085 w 1411390"/>
              <a:gd name="connsiteY11" fmla="*/ 341282 h 609602"/>
              <a:gd name="connsiteX12" fmla="*/ 1173385 w 1411390"/>
              <a:gd name="connsiteY12" fmla="*/ 188882 h 609602"/>
              <a:gd name="connsiteX13" fmla="*/ 1284113 w 1411390"/>
              <a:gd name="connsiteY13" fmla="*/ 31720 h 609602"/>
              <a:gd name="connsiteX0" fmla="*/ 1233465 w 1333176"/>
              <a:gd name="connsiteY0" fmla="*/ 0 h 617375"/>
              <a:gd name="connsiteX1" fmla="*/ 1333176 w 1333176"/>
              <a:gd name="connsiteY1" fmla="*/ 81679 h 617375"/>
              <a:gd name="connsiteX2" fmla="*/ 1332105 w 1333176"/>
              <a:gd name="connsiteY2" fmla="*/ 88373 h 617375"/>
              <a:gd name="connsiteX3" fmla="*/ 1311071 w 1333176"/>
              <a:gd name="connsiteY3" fmla="*/ 125382 h 617375"/>
              <a:gd name="connsiteX4" fmla="*/ 1069771 w 1333176"/>
              <a:gd name="connsiteY4" fmla="*/ 366682 h 617375"/>
              <a:gd name="connsiteX5" fmla="*/ 777671 w 1333176"/>
              <a:gd name="connsiteY5" fmla="*/ 455582 h 617375"/>
              <a:gd name="connsiteX6" fmla="*/ 422071 w 1333176"/>
              <a:gd name="connsiteY6" fmla="*/ 455582 h 617375"/>
              <a:gd name="connsiteX7" fmla="*/ 218871 w 1333176"/>
              <a:gd name="connsiteY7" fmla="*/ 506382 h 617375"/>
              <a:gd name="connsiteX8" fmla="*/ 41071 w 1333176"/>
              <a:gd name="connsiteY8" fmla="*/ 607982 h 617375"/>
              <a:gd name="connsiteX9" fmla="*/ 12496 w 1333176"/>
              <a:gd name="connsiteY9" fmla="*/ 246032 h 617375"/>
              <a:gd name="connsiteX10" fmla="*/ 206171 w 1333176"/>
              <a:gd name="connsiteY10" fmla="*/ 277782 h 617375"/>
              <a:gd name="connsiteX11" fmla="*/ 853871 w 1333176"/>
              <a:gd name="connsiteY11" fmla="*/ 341282 h 617375"/>
              <a:gd name="connsiteX12" fmla="*/ 1095171 w 1333176"/>
              <a:gd name="connsiteY12" fmla="*/ 188882 h 617375"/>
              <a:gd name="connsiteX13" fmla="*/ 1205899 w 1333176"/>
              <a:gd name="connsiteY13" fmla="*/ 31720 h 617375"/>
              <a:gd name="connsiteX14" fmla="*/ 1233465 w 1333176"/>
              <a:gd name="connsiteY14" fmla="*/ 0 h 617375"/>
              <a:gd name="connsiteX0" fmla="*/ 1263959 w 1363670"/>
              <a:gd name="connsiteY0" fmla="*/ 0 h 617375"/>
              <a:gd name="connsiteX1" fmla="*/ 1363670 w 1363670"/>
              <a:gd name="connsiteY1" fmla="*/ 81679 h 617375"/>
              <a:gd name="connsiteX2" fmla="*/ 1362599 w 1363670"/>
              <a:gd name="connsiteY2" fmla="*/ 88373 h 617375"/>
              <a:gd name="connsiteX3" fmla="*/ 1341565 w 1363670"/>
              <a:gd name="connsiteY3" fmla="*/ 125382 h 617375"/>
              <a:gd name="connsiteX4" fmla="*/ 1100265 w 1363670"/>
              <a:gd name="connsiteY4" fmla="*/ 366682 h 617375"/>
              <a:gd name="connsiteX5" fmla="*/ 808165 w 1363670"/>
              <a:gd name="connsiteY5" fmla="*/ 455582 h 617375"/>
              <a:gd name="connsiteX6" fmla="*/ 452565 w 1363670"/>
              <a:gd name="connsiteY6" fmla="*/ 455582 h 617375"/>
              <a:gd name="connsiteX7" fmla="*/ 249365 w 1363670"/>
              <a:gd name="connsiteY7" fmla="*/ 506382 h 617375"/>
              <a:gd name="connsiteX8" fmla="*/ 71565 w 1363670"/>
              <a:gd name="connsiteY8" fmla="*/ 607982 h 617375"/>
              <a:gd name="connsiteX9" fmla="*/ 42990 w 1363670"/>
              <a:gd name="connsiteY9" fmla="*/ 246032 h 617375"/>
              <a:gd name="connsiteX10" fmla="*/ 648621 w 1363670"/>
              <a:gd name="connsiteY10" fmla="*/ 346839 h 617375"/>
              <a:gd name="connsiteX11" fmla="*/ 884365 w 1363670"/>
              <a:gd name="connsiteY11" fmla="*/ 341282 h 617375"/>
              <a:gd name="connsiteX12" fmla="*/ 1125665 w 1363670"/>
              <a:gd name="connsiteY12" fmla="*/ 188882 h 617375"/>
              <a:gd name="connsiteX13" fmla="*/ 1236393 w 1363670"/>
              <a:gd name="connsiteY13" fmla="*/ 31720 h 617375"/>
              <a:gd name="connsiteX14" fmla="*/ 1263959 w 1363670"/>
              <a:gd name="connsiteY14" fmla="*/ 0 h 617375"/>
              <a:gd name="connsiteX0" fmla="*/ 1193457 w 1293168"/>
              <a:gd name="connsiteY0" fmla="*/ 0 h 613470"/>
              <a:gd name="connsiteX1" fmla="*/ 1293168 w 1293168"/>
              <a:gd name="connsiteY1" fmla="*/ 81679 h 613470"/>
              <a:gd name="connsiteX2" fmla="*/ 1292097 w 1293168"/>
              <a:gd name="connsiteY2" fmla="*/ 88373 h 613470"/>
              <a:gd name="connsiteX3" fmla="*/ 1271063 w 1293168"/>
              <a:gd name="connsiteY3" fmla="*/ 125382 h 613470"/>
              <a:gd name="connsiteX4" fmla="*/ 1029763 w 1293168"/>
              <a:gd name="connsiteY4" fmla="*/ 366682 h 613470"/>
              <a:gd name="connsiteX5" fmla="*/ 737663 w 1293168"/>
              <a:gd name="connsiteY5" fmla="*/ 455582 h 613470"/>
              <a:gd name="connsiteX6" fmla="*/ 382063 w 1293168"/>
              <a:gd name="connsiteY6" fmla="*/ 455582 h 613470"/>
              <a:gd name="connsiteX7" fmla="*/ 178863 w 1293168"/>
              <a:gd name="connsiteY7" fmla="*/ 506382 h 613470"/>
              <a:gd name="connsiteX8" fmla="*/ 1063 w 1293168"/>
              <a:gd name="connsiteY8" fmla="*/ 607982 h 613470"/>
              <a:gd name="connsiteX9" fmla="*/ 263001 w 1293168"/>
              <a:gd name="connsiteY9" fmla="*/ 322232 h 613470"/>
              <a:gd name="connsiteX10" fmla="*/ 578119 w 1293168"/>
              <a:gd name="connsiteY10" fmla="*/ 346839 h 613470"/>
              <a:gd name="connsiteX11" fmla="*/ 813863 w 1293168"/>
              <a:gd name="connsiteY11" fmla="*/ 341282 h 613470"/>
              <a:gd name="connsiteX12" fmla="*/ 1055163 w 1293168"/>
              <a:gd name="connsiteY12" fmla="*/ 188882 h 613470"/>
              <a:gd name="connsiteX13" fmla="*/ 1165891 w 1293168"/>
              <a:gd name="connsiteY13" fmla="*/ 31720 h 613470"/>
              <a:gd name="connsiteX14" fmla="*/ 1193457 w 1293168"/>
              <a:gd name="connsiteY14" fmla="*/ 0 h 613470"/>
              <a:gd name="connsiteX0" fmla="*/ 1193459 w 1293170"/>
              <a:gd name="connsiteY0" fmla="*/ 0 h 613720"/>
              <a:gd name="connsiteX1" fmla="*/ 1293170 w 1293170"/>
              <a:gd name="connsiteY1" fmla="*/ 81679 h 613720"/>
              <a:gd name="connsiteX2" fmla="*/ 1292099 w 1293170"/>
              <a:gd name="connsiteY2" fmla="*/ 88373 h 613720"/>
              <a:gd name="connsiteX3" fmla="*/ 1271065 w 1293170"/>
              <a:gd name="connsiteY3" fmla="*/ 125382 h 613720"/>
              <a:gd name="connsiteX4" fmla="*/ 1029765 w 1293170"/>
              <a:gd name="connsiteY4" fmla="*/ 366682 h 613720"/>
              <a:gd name="connsiteX5" fmla="*/ 737665 w 1293170"/>
              <a:gd name="connsiteY5" fmla="*/ 455582 h 613720"/>
              <a:gd name="connsiteX6" fmla="*/ 384446 w 1293170"/>
              <a:gd name="connsiteY6" fmla="*/ 419864 h 613720"/>
              <a:gd name="connsiteX7" fmla="*/ 178865 w 1293170"/>
              <a:gd name="connsiteY7" fmla="*/ 506382 h 613720"/>
              <a:gd name="connsiteX8" fmla="*/ 1065 w 1293170"/>
              <a:gd name="connsiteY8" fmla="*/ 607982 h 613720"/>
              <a:gd name="connsiteX9" fmla="*/ 263003 w 1293170"/>
              <a:gd name="connsiteY9" fmla="*/ 322232 h 613720"/>
              <a:gd name="connsiteX10" fmla="*/ 578121 w 1293170"/>
              <a:gd name="connsiteY10" fmla="*/ 346839 h 613720"/>
              <a:gd name="connsiteX11" fmla="*/ 813865 w 1293170"/>
              <a:gd name="connsiteY11" fmla="*/ 341282 h 613720"/>
              <a:gd name="connsiteX12" fmla="*/ 1055165 w 1293170"/>
              <a:gd name="connsiteY12" fmla="*/ 188882 h 613720"/>
              <a:gd name="connsiteX13" fmla="*/ 1165893 w 1293170"/>
              <a:gd name="connsiteY13" fmla="*/ 31720 h 613720"/>
              <a:gd name="connsiteX14" fmla="*/ 1193459 w 1293170"/>
              <a:gd name="connsiteY14" fmla="*/ 0 h 613720"/>
              <a:gd name="connsiteX0" fmla="*/ 1044892 w 1144603"/>
              <a:gd name="connsiteY0" fmla="*/ 0 h 508264"/>
              <a:gd name="connsiteX1" fmla="*/ 1144603 w 1144603"/>
              <a:gd name="connsiteY1" fmla="*/ 81679 h 508264"/>
              <a:gd name="connsiteX2" fmla="*/ 1143532 w 1144603"/>
              <a:gd name="connsiteY2" fmla="*/ 88373 h 508264"/>
              <a:gd name="connsiteX3" fmla="*/ 1122498 w 1144603"/>
              <a:gd name="connsiteY3" fmla="*/ 125382 h 508264"/>
              <a:gd name="connsiteX4" fmla="*/ 881198 w 1144603"/>
              <a:gd name="connsiteY4" fmla="*/ 366682 h 508264"/>
              <a:gd name="connsiteX5" fmla="*/ 589098 w 1144603"/>
              <a:gd name="connsiteY5" fmla="*/ 455582 h 508264"/>
              <a:gd name="connsiteX6" fmla="*/ 235879 w 1144603"/>
              <a:gd name="connsiteY6" fmla="*/ 419864 h 508264"/>
              <a:gd name="connsiteX7" fmla="*/ 30298 w 1144603"/>
              <a:gd name="connsiteY7" fmla="*/ 506382 h 508264"/>
              <a:gd name="connsiteX8" fmla="*/ 9660 w 1144603"/>
              <a:gd name="connsiteY8" fmla="*/ 322232 h 508264"/>
              <a:gd name="connsiteX9" fmla="*/ 114436 w 1144603"/>
              <a:gd name="connsiteY9" fmla="*/ 322232 h 508264"/>
              <a:gd name="connsiteX10" fmla="*/ 429554 w 1144603"/>
              <a:gd name="connsiteY10" fmla="*/ 346839 h 508264"/>
              <a:gd name="connsiteX11" fmla="*/ 665298 w 1144603"/>
              <a:gd name="connsiteY11" fmla="*/ 341282 h 508264"/>
              <a:gd name="connsiteX12" fmla="*/ 906598 w 1144603"/>
              <a:gd name="connsiteY12" fmla="*/ 188882 h 508264"/>
              <a:gd name="connsiteX13" fmla="*/ 1017326 w 1144603"/>
              <a:gd name="connsiteY13" fmla="*/ 31720 h 508264"/>
              <a:gd name="connsiteX14" fmla="*/ 1044892 w 1144603"/>
              <a:gd name="connsiteY14" fmla="*/ 0 h 508264"/>
              <a:gd name="connsiteX0" fmla="*/ 1042961 w 1142672"/>
              <a:gd name="connsiteY0" fmla="*/ 0 h 456951"/>
              <a:gd name="connsiteX1" fmla="*/ 1142672 w 1142672"/>
              <a:gd name="connsiteY1" fmla="*/ 81679 h 456951"/>
              <a:gd name="connsiteX2" fmla="*/ 1141601 w 1142672"/>
              <a:gd name="connsiteY2" fmla="*/ 88373 h 456951"/>
              <a:gd name="connsiteX3" fmla="*/ 1120567 w 1142672"/>
              <a:gd name="connsiteY3" fmla="*/ 125382 h 456951"/>
              <a:gd name="connsiteX4" fmla="*/ 879267 w 1142672"/>
              <a:gd name="connsiteY4" fmla="*/ 366682 h 456951"/>
              <a:gd name="connsiteX5" fmla="*/ 587167 w 1142672"/>
              <a:gd name="connsiteY5" fmla="*/ 455582 h 456951"/>
              <a:gd name="connsiteX6" fmla="*/ 233948 w 1142672"/>
              <a:gd name="connsiteY6" fmla="*/ 419864 h 456951"/>
              <a:gd name="connsiteX7" fmla="*/ 33129 w 1142672"/>
              <a:gd name="connsiteY7" fmla="*/ 408751 h 456951"/>
              <a:gd name="connsiteX8" fmla="*/ 7729 w 1142672"/>
              <a:gd name="connsiteY8" fmla="*/ 322232 h 456951"/>
              <a:gd name="connsiteX9" fmla="*/ 112505 w 1142672"/>
              <a:gd name="connsiteY9" fmla="*/ 322232 h 456951"/>
              <a:gd name="connsiteX10" fmla="*/ 427623 w 1142672"/>
              <a:gd name="connsiteY10" fmla="*/ 346839 h 456951"/>
              <a:gd name="connsiteX11" fmla="*/ 663367 w 1142672"/>
              <a:gd name="connsiteY11" fmla="*/ 341282 h 456951"/>
              <a:gd name="connsiteX12" fmla="*/ 904667 w 1142672"/>
              <a:gd name="connsiteY12" fmla="*/ 188882 h 456951"/>
              <a:gd name="connsiteX13" fmla="*/ 1015395 w 1142672"/>
              <a:gd name="connsiteY13" fmla="*/ 31720 h 456951"/>
              <a:gd name="connsiteX14" fmla="*/ 1042961 w 1142672"/>
              <a:gd name="connsiteY14" fmla="*/ 0 h 456951"/>
              <a:gd name="connsiteX0" fmla="*/ 1039553 w 1139264"/>
              <a:gd name="connsiteY0" fmla="*/ 0 h 456951"/>
              <a:gd name="connsiteX1" fmla="*/ 1139264 w 1139264"/>
              <a:gd name="connsiteY1" fmla="*/ 81679 h 456951"/>
              <a:gd name="connsiteX2" fmla="*/ 1138193 w 1139264"/>
              <a:gd name="connsiteY2" fmla="*/ 88373 h 456951"/>
              <a:gd name="connsiteX3" fmla="*/ 1117159 w 1139264"/>
              <a:gd name="connsiteY3" fmla="*/ 125382 h 456951"/>
              <a:gd name="connsiteX4" fmla="*/ 875859 w 1139264"/>
              <a:gd name="connsiteY4" fmla="*/ 366682 h 456951"/>
              <a:gd name="connsiteX5" fmla="*/ 583759 w 1139264"/>
              <a:gd name="connsiteY5" fmla="*/ 455582 h 456951"/>
              <a:gd name="connsiteX6" fmla="*/ 230540 w 1139264"/>
              <a:gd name="connsiteY6" fmla="*/ 419864 h 456951"/>
              <a:gd name="connsiteX7" fmla="*/ 29721 w 1139264"/>
              <a:gd name="connsiteY7" fmla="*/ 408751 h 456951"/>
              <a:gd name="connsiteX8" fmla="*/ 9084 w 1139264"/>
              <a:gd name="connsiteY8" fmla="*/ 274607 h 456951"/>
              <a:gd name="connsiteX9" fmla="*/ 109097 w 1139264"/>
              <a:gd name="connsiteY9" fmla="*/ 322232 h 456951"/>
              <a:gd name="connsiteX10" fmla="*/ 424215 w 1139264"/>
              <a:gd name="connsiteY10" fmla="*/ 346839 h 456951"/>
              <a:gd name="connsiteX11" fmla="*/ 659959 w 1139264"/>
              <a:gd name="connsiteY11" fmla="*/ 341282 h 456951"/>
              <a:gd name="connsiteX12" fmla="*/ 901259 w 1139264"/>
              <a:gd name="connsiteY12" fmla="*/ 188882 h 456951"/>
              <a:gd name="connsiteX13" fmla="*/ 1011987 w 1139264"/>
              <a:gd name="connsiteY13" fmla="*/ 31720 h 456951"/>
              <a:gd name="connsiteX14" fmla="*/ 1039553 w 1139264"/>
              <a:gd name="connsiteY14" fmla="*/ 0 h 456951"/>
              <a:gd name="connsiteX0" fmla="*/ 1040407 w 1140118"/>
              <a:gd name="connsiteY0" fmla="*/ 0 h 456951"/>
              <a:gd name="connsiteX1" fmla="*/ 1140118 w 1140118"/>
              <a:gd name="connsiteY1" fmla="*/ 81679 h 456951"/>
              <a:gd name="connsiteX2" fmla="*/ 1139047 w 1140118"/>
              <a:gd name="connsiteY2" fmla="*/ 88373 h 456951"/>
              <a:gd name="connsiteX3" fmla="*/ 1118013 w 1140118"/>
              <a:gd name="connsiteY3" fmla="*/ 125382 h 456951"/>
              <a:gd name="connsiteX4" fmla="*/ 876713 w 1140118"/>
              <a:gd name="connsiteY4" fmla="*/ 366682 h 456951"/>
              <a:gd name="connsiteX5" fmla="*/ 584613 w 1140118"/>
              <a:gd name="connsiteY5" fmla="*/ 455582 h 456951"/>
              <a:gd name="connsiteX6" fmla="*/ 231394 w 1140118"/>
              <a:gd name="connsiteY6" fmla="*/ 419864 h 456951"/>
              <a:gd name="connsiteX7" fmla="*/ 30575 w 1140118"/>
              <a:gd name="connsiteY7" fmla="*/ 408751 h 456951"/>
              <a:gd name="connsiteX8" fmla="*/ 9938 w 1140118"/>
              <a:gd name="connsiteY8" fmla="*/ 274607 h 456951"/>
              <a:gd name="connsiteX9" fmla="*/ 121858 w 1140118"/>
              <a:gd name="connsiteY9" fmla="*/ 293657 h 456951"/>
              <a:gd name="connsiteX10" fmla="*/ 425069 w 1140118"/>
              <a:gd name="connsiteY10" fmla="*/ 346839 h 456951"/>
              <a:gd name="connsiteX11" fmla="*/ 660813 w 1140118"/>
              <a:gd name="connsiteY11" fmla="*/ 341282 h 456951"/>
              <a:gd name="connsiteX12" fmla="*/ 902113 w 1140118"/>
              <a:gd name="connsiteY12" fmla="*/ 188882 h 456951"/>
              <a:gd name="connsiteX13" fmla="*/ 1012841 w 1140118"/>
              <a:gd name="connsiteY13" fmla="*/ 31720 h 456951"/>
              <a:gd name="connsiteX14" fmla="*/ 1040407 w 1140118"/>
              <a:gd name="connsiteY14" fmla="*/ 0 h 456951"/>
              <a:gd name="connsiteX0" fmla="*/ 1050795 w 1150506"/>
              <a:gd name="connsiteY0" fmla="*/ 0 h 457082"/>
              <a:gd name="connsiteX1" fmla="*/ 1150506 w 1150506"/>
              <a:gd name="connsiteY1" fmla="*/ 81679 h 457082"/>
              <a:gd name="connsiteX2" fmla="*/ 1149435 w 1150506"/>
              <a:gd name="connsiteY2" fmla="*/ 88373 h 457082"/>
              <a:gd name="connsiteX3" fmla="*/ 1128401 w 1150506"/>
              <a:gd name="connsiteY3" fmla="*/ 125382 h 457082"/>
              <a:gd name="connsiteX4" fmla="*/ 887101 w 1150506"/>
              <a:gd name="connsiteY4" fmla="*/ 366682 h 457082"/>
              <a:gd name="connsiteX5" fmla="*/ 595001 w 1150506"/>
              <a:gd name="connsiteY5" fmla="*/ 455582 h 457082"/>
              <a:gd name="connsiteX6" fmla="*/ 241782 w 1150506"/>
              <a:gd name="connsiteY6" fmla="*/ 419864 h 457082"/>
              <a:gd name="connsiteX7" fmla="*/ 21913 w 1150506"/>
              <a:gd name="connsiteY7" fmla="*/ 384939 h 457082"/>
              <a:gd name="connsiteX8" fmla="*/ 20326 w 1150506"/>
              <a:gd name="connsiteY8" fmla="*/ 274607 h 457082"/>
              <a:gd name="connsiteX9" fmla="*/ 132246 w 1150506"/>
              <a:gd name="connsiteY9" fmla="*/ 293657 h 457082"/>
              <a:gd name="connsiteX10" fmla="*/ 435457 w 1150506"/>
              <a:gd name="connsiteY10" fmla="*/ 346839 h 457082"/>
              <a:gd name="connsiteX11" fmla="*/ 671201 w 1150506"/>
              <a:gd name="connsiteY11" fmla="*/ 341282 h 457082"/>
              <a:gd name="connsiteX12" fmla="*/ 912501 w 1150506"/>
              <a:gd name="connsiteY12" fmla="*/ 188882 h 457082"/>
              <a:gd name="connsiteX13" fmla="*/ 1023229 w 1150506"/>
              <a:gd name="connsiteY13" fmla="*/ 31720 h 457082"/>
              <a:gd name="connsiteX14" fmla="*/ 1050795 w 1150506"/>
              <a:gd name="connsiteY14" fmla="*/ 0 h 457082"/>
              <a:gd name="connsiteX0" fmla="*/ 1050137 w 1149848"/>
              <a:gd name="connsiteY0" fmla="*/ 0 h 465586"/>
              <a:gd name="connsiteX1" fmla="*/ 1149848 w 1149848"/>
              <a:gd name="connsiteY1" fmla="*/ 81679 h 465586"/>
              <a:gd name="connsiteX2" fmla="*/ 1148777 w 1149848"/>
              <a:gd name="connsiteY2" fmla="*/ 88373 h 465586"/>
              <a:gd name="connsiteX3" fmla="*/ 1127743 w 1149848"/>
              <a:gd name="connsiteY3" fmla="*/ 125382 h 465586"/>
              <a:gd name="connsiteX4" fmla="*/ 886443 w 1149848"/>
              <a:gd name="connsiteY4" fmla="*/ 366682 h 465586"/>
              <a:gd name="connsiteX5" fmla="*/ 594343 w 1149848"/>
              <a:gd name="connsiteY5" fmla="*/ 455582 h 465586"/>
              <a:gd name="connsiteX6" fmla="*/ 231599 w 1149848"/>
              <a:gd name="connsiteY6" fmla="*/ 455583 h 465586"/>
              <a:gd name="connsiteX7" fmla="*/ 21255 w 1149848"/>
              <a:gd name="connsiteY7" fmla="*/ 384939 h 465586"/>
              <a:gd name="connsiteX8" fmla="*/ 19668 w 1149848"/>
              <a:gd name="connsiteY8" fmla="*/ 274607 h 465586"/>
              <a:gd name="connsiteX9" fmla="*/ 131588 w 1149848"/>
              <a:gd name="connsiteY9" fmla="*/ 293657 h 465586"/>
              <a:gd name="connsiteX10" fmla="*/ 434799 w 1149848"/>
              <a:gd name="connsiteY10" fmla="*/ 346839 h 465586"/>
              <a:gd name="connsiteX11" fmla="*/ 670543 w 1149848"/>
              <a:gd name="connsiteY11" fmla="*/ 341282 h 465586"/>
              <a:gd name="connsiteX12" fmla="*/ 911843 w 1149848"/>
              <a:gd name="connsiteY12" fmla="*/ 188882 h 465586"/>
              <a:gd name="connsiteX13" fmla="*/ 1022571 w 1149848"/>
              <a:gd name="connsiteY13" fmla="*/ 31720 h 465586"/>
              <a:gd name="connsiteX14" fmla="*/ 1050137 w 1149848"/>
              <a:gd name="connsiteY14" fmla="*/ 0 h 465586"/>
              <a:gd name="connsiteX0" fmla="*/ 1050137 w 1149848"/>
              <a:gd name="connsiteY0" fmla="*/ 0 h 465586"/>
              <a:gd name="connsiteX1" fmla="*/ 1149848 w 1149848"/>
              <a:gd name="connsiteY1" fmla="*/ 81679 h 465586"/>
              <a:gd name="connsiteX2" fmla="*/ 1148777 w 1149848"/>
              <a:gd name="connsiteY2" fmla="*/ 88373 h 465586"/>
              <a:gd name="connsiteX3" fmla="*/ 1127743 w 1149848"/>
              <a:gd name="connsiteY3" fmla="*/ 125382 h 465586"/>
              <a:gd name="connsiteX4" fmla="*/ 886443 w 1149848"/>
              <a:gd name="connsiteY4" fmla="*/ 366682 h 465586"/>
              <a:gd name="connsiteX5" fmla="*/ 594343 w 1149848"/>
              <a:gd name="connsiteY5" fmla="*/ 455582 h 465586"/>
              <a:gd name="connsiteX6" fmla="*/ 231599 w 1149848"/>
              <a:gd name="connsiteY6" fmla="*/ 455583 h 465586"/>
              <a:gd name="connsiteX7" fmla="*/ 21255 w 1149848"/>
              <a:gd name="connsiteY7" fmla="*/ 384939 h 465586"/>
              <a:gd name="connsiteX8" fmla="*/ 19668 w 1149848"/>
              <a:gd name="connsiteY8" fmla="*/ 274607 h 465586"/>
              <a:gd name="connsiteX9" fmla="*/ 131588 w 1149848"/>
              <a:gd name="connsiteY9" fmla="*/ 293657 h 465586"/>
              <a:gd name="connsiteX10" fmla="*/ 434799 w 1149848"/>
              <a:gd name="connsiteY10" fmla="*/ 346839 h 465586"/>
              <a:gd name="connsiteX11" fmla="*/ 675306 w 1149848"/>
              <a:gd name="connsiteY11" fmla="*/ 372238 h 465586"/>
              <a:gd name="connsiteX12" fmla="*/ 911843 w 1149848"/>
              <a:gd name="connsiteY12" fmla="*/ 188882 h 465586"/>
              <a:gd name="connsiteX13" fmla="*/ 1022571 w 1149848"/>
              <a:gd name="connsiteY13" fmla="*/ 31720 h 465586"/>
              <a:gd name="connsiteX14" fmla="*/ 1050137 w 1149848"/>
              <a:gd name="connsiteY14" fmla="*/ 0 h 465586"/>
              <a:gd name="connsiteX0" fmla="*/ 1050137 w 1149848"/>
              <a:gd name="connsiteY0" fmla="*/ 0 h 465586"/>
              <a:gd name="connsiteX1" fmla="*/ 1149848 w 1149848"/>
              <a:gd name="connsiteY1" fmla="*/ 81679 h 465586"/>
              <a:gd name="connsiteX2" fmla="*/ 1148777 w 1149848"/>
              <a:gd name="connsiteY2" fmla="*/ 88373 h 465586"/>
              <a:gd name="connsiteX3" fmla="*/ 1127743 w 1149848"/>
              <a:gd name="connsiteY3" fmla="*/ 125382 h 465586"/>
              <a:gd name="connsiteX4" fmla="*/ 886443 w 1149848"/>
              <a:gd name="connsiteY4" fmla="*/ 366682 h 465586"/>
              <a:gd name="connsiteX5" fmla="*/ 594343 w 1149848"/>
              <a:gd name="connsiteY5" fmla="*/ 455582 h 465586"/>
              <a:gd name="connsiteX6" fmla="*/ 231599 w 1149848"/>
              <a:gd name="connsiteY6" fmla="*/ 455583 h 465586"/>
              <a:gd name="connsiteX7" fmla="*/ 21255 w 1149848"/>
              <a:gd name="connsiteY7" fmla="*/ 384939 h 465586"/>
              <a:gd name="connsiteX8" fmla="*/ 19668 w 1149848"/>
              <a:gd name="connsiteY8" fmla="*/ 274607 h 465586"/>
              <a:gd name="connsiteX9" fmla="*/ 131588 w 1149848"/>
              <a:gd name="connsiteY9" fmla="*/ 293657 h 465586"/>
              <a:gd name="connsiteX10" fmla="*/ 434799 w 1149848"/>
              <a:gd name="connsiteY10" fmla="*/ 346839 h 465586"/>
              <a:gd name="connsiteX11" fmla="*/ 675306 w 1149848"/>
              <a:gd name="connsiteY11" fmla="*/ 372238 h 465586"/>
              <a:gd name="connsiteX12" fmla="*/ 921368 w 1149848"/>
              <a:gd name="connsiteY12" fmla="*/ 203170 h 465586"/>
              <a:gd name="connsiteX13" fmla="*/ 1022571 w 1149848"/>
              <a:gd name="connsiteY13" fmla="*/ 31720 h 465586"/>
              <a:gd name="connsiteX14" fmla="*/ 1050137 w 1149848"/>
              <a:gd name="connsiteY14" fmla="*/ 0 h 465586"/>
              <a:gd name="connsiteX0" fmla="*/ 1050137 w 1149848"/>
              <a:gd name="connsiteY0" fmla="*/ 0 h 465586"/>
              <a:gd name="connsiteX1" fmla="*/ 1149848 w 1149848"/>
              <a:gd name="connsiteY1" fmla="*/ 81679 h 465586"/>
              <a:gd name="connsiteX2" fmla="*/ 1148777 w 1149848"/>
              <a:gd name="connsiteY2" fmla="*/ 88373 h 465586"/>
              <a:gd name="connsiteX3" fmla="*/ 1127743 w 1149848"/>
              <a:gd name="connsiteY3" fmla="*/ 125382 h 465586"/>
              <a:gd name="connsiteX4" fmla="*/ 886443 w 1149848"/>
              <a:gd name="connsiteY4" fmla="*/ 366682 h 465586"/>
              <a:gd name="connsiteX5" fmla="*/ 594343 w 1149848"/>
              <a:gd name="connsiteY5" fmla="*/ 455582 h 465586"/>
              <a:gd name="connsiteX6" fmla="*/ 231599 w 1149848"/>
              <a:gd name="connsiteY6" fmla="*/ 455583 h 465586"/>
              <a:gd name="connsiteX7" fmla="*/ 21255 w 1149848"/>
              <a:gd name="connsiteY7" fmla="*/ 384939 h 465586"/>
              <a:gd name="connsiteX8" fmla="*/ 19668 w 1149848"/>
              <a:gd name="connsiteY8" fmla="*/ 274607 h 465586"/>
              <a:gd name="connsiteX9" fmla="*/ 131588 w 1149848"/>
              <a:gd name="connsiteY9" fmla="*/ 293657 h 465586"/>
              <a:gd name="connsiteX10" fmla="*/ 434799 w 1149848"/>
              <a:gd name="connsiteY10" fmla="*/ 346839 h 465586"/>
              <a:gd name="connsiteX11" fmla="*/ 675306 w 1149848"/>
              <a:gd name="connsiteY11" fmla="*/ 372238 h 465586"/>
              <a:gd name="connsiteX12" fmla="*/ 921368 w 1149848"/>
              <a:gd name="connsiteY12" fmla="*/ 203170 h 465586"/>
              <a:gd name="connsiteX13" fmla="*/ 1022571 w 1149848"/>
              <a:gd name="connsiteY13" fmla="*/ 31720 h 465586"/>
              <a:gd name="connsiteX14" fmla="*/ 1050137 w 1149848"/>
              <a:gd name="connsiteY14" fmla="*/ 0 h 465586"/>
              <a:gd name="connsiteX0" fmla="*/ 1048992 w 1148703"/>
              <a:gd name="connsiteY0" fmla="*/ 0 h 458423"/>
              <a:gd name="connsiteX1" fmla="*/ 1148703 w 1148703"/>
              <a:gd name="connsiteY1" fmla="*/ 81679 h 458423"/>
              <a:gd name="connsiteX2" fmla="*/ 1147632 w 1148703"/>
              <a:gd name="connsiteY2" fmla="*/ 88373 h 458423"/>
              <a:gd name="connsiteX3" fmla="*/ 1126598 w 1148703"/>
              <a:gd name="connsiteY3" fmla="*/ 125382 h 458423"/>
              <a:gd name="connsiteX4" fmla="*/ 885298 w 1148703"/>
              <a:gd name="connsiteY4" fmla="*/ 366682 h 458423"/>
              <a:gd name="connsiteX5" fmla="*/ 593198 w 1148703"/>
              <a:gd name="connsiteY5" fmla="*/ 455582 h 458423"/>
              <a:gd name="connsiteX6" fmla="*/ 213785 w 1148703"/>
              <a:gd name="connsiteY6" fmla="*/ 431771 h 458423"/>
              <a:gd name="connsiteX7" fmla="*/ 20110 w 1148703"/>
              <a:gd name="connsiteY7" fmla="*/ 384939 h 458423"/>
              <a:gd name="connsiteX8" fmla="*/ 18523 w 1148703"/>
              <a:gd name="connsiteY8" fmla="*/ 274607 h 458423"/>
              <a:gd name="connsiteX9" fmla="*/ 130443 w 1148703"/>
              <a:gd name="connsiteY9" fmla="*/ 293657 h 458423"/>
              <a:gd name="connsiteX10" fmla="*/ 433654 w 1148703"/>
              <a:gd name="connsiteY10" fmla="*/ 346839 h 458423"/>
              <a:gd name="connsiteX11" fmla="*/ 674161 w 1148703"/>
              <a:gd name="connsiteY11" fmla="*/ 372238 h 458423"/>
              <a:gd name="connsiteX12" fmla="*/ 920223 w 1148703"/>
              <a:gd name="connsiteY12" fmla="*/ 203170 h 458423"/>
              <a:gd name="connsiteX13" fmla="*/ 1021426 w 1148703"/>
              <a:gd name="connsiteY13" fmla="*/ 31720 h 458423"/>
              <a:gd name="connsiteX14" fmla="*/ 1048992 w 1148703"/>
              <a:gd name="connsiteY14" fmla="*/ 0 h 458423"/>
              <a:gd name="connsiteX0" fmla="*/ 1048992 w 1148703"/>
              <a:gd name="connsiteY0" fmla="*/ 0 h 458423"/>
              <a:gd name="connsiteX1" fmla="*/ 1148703 w 1148703"/>
              <a:gd name="connsiteY1" fmla="*/ 81679 h 458423"/>
              <a:gd name="connsiteX2" fmla="*/ 1147632 w 1148703"/>
              <a:gd name="connsiteY2" fmla="*/ 88373 h 458423"/>
              <a:gd name="connsiteX3" fmla="*/ 1126598 w 1148703"/>
              <a:gd name="connsiteY3" fmla="*/ 125382 h 458423"/>
              <a:gd name="connsiteX4" fmla="*/ 885298 w 1148703"/>
              <a:gd name="connsiteY4" fmla="*/ 366682 h 458423"/>
              <a:gd name="connsiteX5" fmla="*/ 593198 w 1148703"/>
              <a:gd name="connsiteY5" fmla="*/ 455582 h 458423"/>
              <a:gd name="connsiteX6" fmla="*/ 213785 w 1148703"/>
              <a:gd name="connsiteY6" fmla="*/ 431771 h 458423"/>
              <a:gd name="connsiteX7" fmla="*/ 20110 w 1148703"/>
              <a:gd name="connsiteY7" fmla="*/ 384939 h 458423"/>
              <a:gd name="connsiteX8" fmla="*/ 18523 w 1148703"/>
              <a:gd name="connsiteY8" fmla="*/ 274607 h 458423"/>
              <a:gd name="connsiteX9" fmla="*/ 130443 w 1148703"/>
              <a:gd name="connsiteY9" fmla="*/ 293657 h 458423"/>
              <a:gd name="connsiteX10" fmla="*/ 433654 w 1148703"/>
              <a:gd name="connsiteY10" fmla="*/ 346839 h 458423"/>
              <a:gd name="connsiteX11" fmla="*/ 686067 w 1148703"/>
              <a:gd name="connsiteY11" fmla="*/ 365095 h 458423"/>
              <a:gd name="connsiteX12" fmla="*/ 920223 w 1148703"/>
              <a:gd name="connsiteY12" fmla="*/ 203170 h 458423"/>
              <a:gd name="connsiteX13" fmla="*/ 1021426 w 1148703"/>
              <a:gd name="connsiteY13" fmla="*/ 31720 h 458423"/>
              <a:gd name="connsiteX14" fmla="*/ 1048992 w 1148703"/>
              <a:gd name="connsiteY14" fmla="*/ 0 h 458423"/>
              <a:gd name="connsiteX0" fmla="*/ 1048992 w 1148703"/>
              <a:gd name="connsiteY0" fmla="*/ 0 h 458423"/>
              <a:gd name="connsiteX1" fmla="*/ 1148703 w 1148703"/>
              <a:gd name="connsiteY1" fmla="*/ 81679 h 458423"/>
              <a:gd name="connsiteX2" fmla="*/ 1147632 w 1148703"/>
              <a:gd name="connsiteY2" fmla="*/ 88373 h 458423"/>
              <a:gd name="connsiteX3" fmla="*/ 1126598 w 1148703"/>
              <a:gd name="connsiteY3" fmla="*/ 125382 h 458423"/>
              <a:gd name="connsiteX4" fmla="*/ 885298 w 1148703"/>
              <a:gd name="connsiteY4" fmla="*/ 366682 h 458423"/>
              <a:gd name="connsiteX5" fmla="*/ 593198 w 1148703"/>
              <a:gd name="connsiteY5" fmla="*/ 455582 h 458423"/>
              <a:gd name="connsiteX6" fmla="*/ 213785 w 1148703"/>
              <a:gd name="connsiteY6" fmla="*/ 431771 h 458423"/>
              <a:gd name="connsiteX7" fmla="*/ 20110 w 1148703"/>
              <a:gd name="connsiteY7" fmla="*/ 384939 h 458423"/>
              <a:gd name="connsiteX8" fmla="*/ 18523 w 1148703"/>
              <a:gd name="connsiteY8" fmla="*/ 274607 h 458423"/>
              <a:gd name="connsiteX9" fmla="*/ 130443 w 1148703"/>
              <a:gd name="connsiteY9" fmla="*/ 293657 h 458423"/>
              <a:gd name="connsiteX10" fmla="*/ 426510 w 1148703"/>
              <a:gd name="connsiteY10" fmla="*/ 349221 h 458423"/>
              <a:gd name="connsiteX11" fmla="*/ 686067 w 1148703"/>
              <a:gd name="connsiteY11" fmla="*/ 365095 h 458423"/>
              <a:gd name="connsiteX12" fmla="*/ 920223 w 1148703"/>
              <a:gd name="connsiteY12" fmla="*/ 203170 h 458423"/>
              <a:gd name="connsiteX13" fmla="*/ 1021426 w 1148703"/>
              <a:gd name="connsiteY13" fmla="*/ 31720 h 458423"/>
              <a:gd name="connsiteX14" fmla="*/ 1048992 w 1148703"/>
              <a:gd name="connsiteY14" fmla="*/ 0 h 458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703" h="458423">
                <a:moveTo>
                  <a:pt x="1048992" y="0"/>
                </a:moveTo>
                <a:lnTo>
                  <a:pt x="1148703" y="81679"/>
                </a:lnTo>
                <a:lnTo>
                  <a:pt x="1147632" y="88373"/>
                </a:lnTo>
                <a:cubicBezTo>
                  <a:pt x="1143796" y="98924"/>
                  <a:pt x="1137181" y="111095"/>
                  <a:pt x="1126598" y="125382"/>
                </a:cubicBezTo>
                <a:cubicBezTo>
                  <a:pt x="1084265" y="182532"/>
                  <a:pt x="974198" y="311649"/>
                  <a:pt x="885298" y="366682"/>
                </a:cubicBezTo>
                <a:cubicBezTo>
                  <a:pt x="796398" y="421715"/>
                  <a:pt x="705117" y="444734"/>
                  <a:pt x="593198" y="455582"/>
                </a:cubicBezTo>
                <a:cubicBezTo>
                  <a:pt x="481279" y="466430"/>
                  <a:pt x="309300" y="443545"/>
                  <a:pt x="213785" y="431771"/>
                </a:cubicBezTo>
                <a:cubicBezTo>
                  <a:pt x="118270" y="419997"/>
                  <a:pt x="52654" y="411133"/>
                  <a:pt x="20110" y="384939"/>
                </a:cubicBezTo>
                <a:cubicBezTo>
                  <a:pt x="-12434" y="358745"/>
                  <a:pt x="134" y="289821"/>
                  <a:pt x="18523" y="274607"/>
                </a:cubicBezTo>
                <a:cubicBezTo>
                  <a:pt x="36912" y="259393"/>
                  <a:pt x="62445" y="281221"/>
                  <a:pt x="130443" y="293657"/>
                </a:cubicBezTo>
                <a:cubicBezTo>
                  <a:pt x="198441" y="306093"/>
                  <a:pt x="333906" y="337315"/>
                  <a:pt x="426510" y="349221"/>
                </a:cubicBezTo>
                <a:cubicBezTo>
                  <a:pt x="519114" y="361127"/>
                  <a:pt x="537900" y="379912"/>
                  <a:pt x="686067" y="365095"/>
                </a:cubicBezTo>
                <a:cubicBezTo>
                  <a:pt x="834234" y="350278"/>
                  <a:pt x="856723" y="260320"/>
                  <a:pt x="920223" y="203170"/>
                </a:cubicBezTo>
                <a:cubicBezTo>
                  <a:pt x="953560" y="141258"/>
                  <a:pt x="991661" y="75773"/>
                  <a:pt x="1021426" y="31720"/>
                </a:cubicBezTo>
                <a:lnTo>
                  <a:pt x="1048992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4FD29251-E189-4872-A417-992DC25CAE45}"/>
              </a:ext>
            </a:extLst>
          </p:cNvPr>
          <p:cNvSpPr/>
          <p:nvPr/>
        </p:nvSpPr>
        <p:spPr>
          <a:xfrm rot="3676018">
            <a:off x="8364822" y="1096453"/>
            <a:ext cx="170039" cy="205211"/>
          </a:xfrm>
          <a:custGeom>
            <a:avLst/>
            <a:gdLst>
              <a:gd name="connsiteX0" fmla="*/ 85725 w 242888"/>
              <a:gd name="connsiteY0" fmla="*/ 19050 h 290512"/>
              <a:gd name="connsiteX1" fmla="*/ 0 w 242888"/>
              <a:gd name="connsiteY1" fmla="*/ 121443 h 290512"/>
              <a:gd name="connsiteX2" fmla="*/ 21432 w 242888"/>
              <a:gd name="connsiteY2" fmla="*/ 119062 h 290512"/>
              <a:gd name="connsiteX3" fmla="*/ 14288 w 242888"/>
              <a:gd name="connsiteY3" fmla="*/ 145256 h 290512"/>
              <a:gd name="connsiteX4" fmla="*/ 28575 w 242888"/>
              <a:gd name="connsiteY4" fmla="*/ 135731 h 290512"/>
              <a:gd name="connsiteX5" fmla="*/ 23813 w 242888"/>
              <a:gd name="connsiteY5" fmla="*/ 166687 h 290512"/>
              <a:gd name="connsiteX6" fmla="*/ 23813 w 242888"/>
              <a:gd name="connsiteY6" fmla="*/ 166687 h 290512"/>
              <a:gd name="connsiteX7" fmla="*/ 35719 w 242888"/>
              <a:gd name="connsiteY7" fmla="*/ 200025 h 290512"/>
              <a:gd name="connsiteX8" fmla="*/ 54769 w 242888"/>
              <a:gd name="connsiteY8" fmla="*/ 188118 h 290512"/>
              <a:gd name="connsiteX9" fmla="*/ 54769 w 242888"/>
              <a:gd name="connsiteY9" fmla="*/ 223837 h 290512"/>
              <a:gd name="connsiteX10" fmla="*/ 83344 w 242888"/>
              <a:gd name="connsiteY10" fmla="*/ 219075 h 290512"/>
              <a:gd name="connsiteX11" fmla="*/ 83344 w 242888"/>
              <a:gd name="connsiteY11" fmla="*/ 235743 h 290512"/>
              <a:gd name="connsiteX12" fmla="*/ 102394 w 242888"/>
              <a:gd name="connsiteY12" fmla="*/ 228600 h 290512"/>
              <a:gd name="connsiteX13" fmla="*/ 107157 w 242888"/>
              <a:gd name="connsiteY13" fmla="*/ 250031 h 290512"/>
              <a:gd name="connsiteX14" fmla="*/ 116682 w 242888"/>
              <a:gd name="connsiteY14" fmla="*/ 240506 h 290512"/>
              <a:gd name="connsiteX15" fmla="*/ 119063 w 242888"/>
              <a:gd name="connsiteY15" fmla="*/ 290512 h 290512"/>
              <a:gd name="connsiteX16" fmla="*/ 135732 w 242888"/>
              <a:gd name="connsiteY16" fmla="*/ 264318 h 290512"/>
              <a:gd name="connsiteX17" fmla="*/ 138113 w 242888"/>
              <a:gd name="connsiteY17" fmla="*/ 285750 h 290512"/>
              <a:gd name="connsiteX18" fmla="*/ 242888 w 242888"/>
              <a:gd name="connsiteY18" fmla="*/ 207168 h 290512"/>
              <a:gd name="connsiteX19" fmla="*/ 197644 w 242888"/>
              <a:gd name="connsiteY19" fmla="*/ 0 h 290512"/>
              <a:gd name="connsiteX20" fmla="*/ 85725 w 242888"/>
              <a:gd name="connsiteY20" fmla="*/ 19050 h 290512"/>
              <a:gd name="connsiteX0" fmla="*/ 85725 w 327259"/>
              <a:gd name="connsiteY0" fmla="*/ 19050 h 290512"/>
              <a:gd name="connsiteX1" fmla="*/ 0 w 327259"/>
              <a:gd name="connsiteY1" fmla="*/ 121443 h 290512"/>
              <a:gd name="connsiteX2" fmla="*/ 21432 w 327259"/>
              <a:gd name="connsiteY2" fmla="*/ 119062 h 290512"/>
              <a:gd name="connsiteX3" fmla="*/ 14288 w 327259"/>
              <a:gd name="connsiteY3" fmla="*/ 145256 h 290512"/>
              <a:gd name="connsiteX4" fmla="*/ 28575 w 327259"/>
              <a:gd name="connsiteY4" fmla="*/ 135731 h 290512"/>
              <a:gd name="connsiteX5" fmla="*/ 23813 w 327259"/>
              <a:gd name="connsiteY5" fmla="*/ 166687 h 290512"/>
              <a:gd name="connsiteX6" fmla="*/ 23813 w 327259"/>
              <a:gd name="connsiteY6" fmla="*/ 166687 h 290512"/>
              <a:gd name="connsiteX7" fmla="*/ 35719 w 327259"/>
              <a:gd name="connsiteY7" fmla="*/ 200025 h 290512"/>
              <a:gd name="connsiteX8" fmla="*/ 54769 w 327259"/>
              <a:gd name="connsiteY8" fmla="*/ 188118 h 290512"/>
              <a:gd name="connsiteX9" fmla="*/ 54769 w 327259"/>
              <a:gd name="connsiteY9" fmla="*/ 223837 h 290512"/>
              <a:gd name="connsiteX10" fmla="*/ 83344 w 327259"/>
              <a:gd name="connsiteY10" fmla="*/ 219075 h 290512"/>
              <a:gd name="connsiteX11" fmla="*/ 83344 w 327259"/>
              <a:gd name="connsiteY11" fmla="*/ 235743 h 290512"/>
              <a:gd name="connsiteX12" fmla="*/ 102394 w 327259"/>
              <a:gd name="connsiteY12" fmla="*/ 228600 h 290512"/>
              <a:gd name="connsiteX13" fmla="*/ 107157 w 327259"/>
              <a:gd name="connsiteY13" fmla="*/ 250031 h 290512"/>
              <a:gd name="connsiteX14" fmla="*/ 116682 w 327259"/>
              <a:gd name="connsiteY14" fmla="*/ 240506 h 290512"/>
              <a:gd name="connsiteX15" fmla="*/ 119063 w 327259"/>
              <a:gd name="connsiteY15" fmla="*/ 290512 h 290512"/>
              <a:gd name="connsiteX16" fmla="*/ 135732 w 327259"/>
              <a:gd name="connsiteY16" fmla="*/ 264318 h 290512"/>
              <a:gd name="connsiteX17" fmla="*/ 138113 w 327259"/>
              <a:gd name="connsiteY17" fmla="*/ 285750 h 290512"/>
              <a:gd name="connsiteX18" fmla="*/ 327260 w 327259"/>
              <a:gd name="connsiteY18" fmla="*/ 104289 h 290512"/>
              <a:gd name="connsiteX19" fmla="*/ 197644 w 327259"/>
              <a:gd name="connsiteY19" fmla="*/ 0 h 290512"/>
              <a:gd name="connsiteX20" fmla="*/ 85725 w 327259"/>
              <a:gd name="connsiteY20" fmla="*/ 19050 h 290512"/>
              <a:gd name="connsiteX0" fmla="*/ 85725 w 327261"/>
              <a:gd name="connsiteY0" fmla="*/ 79527 h 350989"/>
              <a:gd name="connsiteX1" fmla="*/ 0 w 327261"/>
              <a:gd name="connsiteY1" fmla="*/ 181920 h 350989"/>
              <a:gd name="connsiteX2" fmla="*/ 21432 w 327261"/>
              <a:gd name="connsiteY2" fmla="*/ 179539 h 350989"/>
              <a:gd name="connsiteX3" fmla="*/ 14288 w 327261"/>
              <a:gd name="connsiteY3" fmla="*/ 205733 h 350989"/>
              <a:gd name="connsiteX4" fmla="*/ 28575 w 327261"/>
              <a:gd name="connsiteY4" fmla="*/ 196208 h 350989"/>
              <a:gd name="connsiteX5" fmla="*/ 23813 w 327261"/>
              <a:gd name="connsiteY5" fmla="*/ 227164 h 350989"/>
              <a:gd name="connsiteX6" fmla="*/ 23813 w 327261"/>
              <a:gd name="connsiteY6" fmla="*/ 227164 h 350989"/>
              <a:gd name="connsiteX7" fmla="*/ 35719 w 327261"/>
              <a:gd name="connsiteY7" fmla="*/ 260502 h 350989"/>
              <a:gd name="connsiteX8" fmla="*/ 54769 w 327261"/>
              <a:gd name="connsiteY8" fmla="*/ 248595 h 350989"/>
              <a:gd name="connsiteX9" fmla="*/ 54769 w 327261"/>
              <a:gd name="connsiteY9" fmla="*/ 284314 h 350989"/>
              <a:gd name="connsiteX10" fmla="*/ 83344 w 327261"/>
              <a:gd name="connsiteY10" fmla="*/ 279552 h 350989"/>
              <a:gd name="connsiteX11" fmla="*/ 83344 w 327261"/>
              <a:gd name="connsiteY11" fmla="*/ 296220 h 350989"/>
              <a:gd name="connsiteX12" fmla="*/ 102394 w 327261"/>
              <a:gd name="connsiteY12" fmla="*/ 289077 h 350989"/>
              <a:gd name="connsiteX13" fmla="*/ 107157 w 327261"/>
              <a:gd name="connsiteY13" fmla="*/ 310508 h 350989"/>
              <a:gd name="connsiteX14" fmla="*/ 116682 w 327261"/>
              <a:gd name="connsiteY14" fmla="*/ 300983 h 350989"/>
              <a:gd name="connsiteX15" fmla="*/ 119063 w 327261"/>
              <a:gd name="connsiteY15" fmla="*/ 350989 h 350989"/>
              <a:gd name="connsiteX16" fmla="*/ 135732 w 327261"/>
              <a:gd name="connsiteY16" fmla="*/ 324795 h 350989"/>
              <a:gd name="connsiteX17" fmla="*/ 138113 w 327261"/>
              <a:gd name="connsiteY17" fmla="*/ 346227 h 350989"/>
              <a:gd name="connsiteX18" fmla="*/ 327260 w 327261"/>
              <a:gd name="connsiteY18" fmla="*/ 164766 h 350989"/>
              <a:gd name="connsiteX19" fmla="*/ 187912 w 327261"/>
              <a:gd name="connsiteY19" fmla="*/ 0 h 350989"/>
              <a:gd name="connsiteX20" fmla="*/ 85725 w 327261"/>
              <a:gd name="connsiteY20" fmla="*/ 79527 h 350989"/>
              <a:gd name="connsiteX0" fmla="*/ 91560 w 327259"/>
              <a:gd name="connsiteY0" fmla="*/ 87016 h 350989"/>
              <a:gd name="connsiteX1" fmla="*/ 0 w 327259"/>
              <a:gd name="connsiteY1" fmla="*/ 181920 h 350989"/>
              <a:gd name="connsiteX2" fmla="*/ 21432 w 327259"/>
              <a:gd name="connsiteY2" fmla="*/ 179539 h 350989"/>
              <a:gd name="connsiteX3" fmla="*/ 14288 w 327259"/>
              <a:gd name="connsiteY3" fmla="*/ 205733 h 350989"/>
              <a:gd name="connsiteX4" fmla="*/ 28575 w 327259"/>
              <a:gd name="connsiteY4" fmla="*/ 196208 h 350989"/>
              <a:gd name="connsiteX5" fmla="*/ 23813 w 327259"/>
              <a:gd name="connsiteY5" fmla="*/ 227164 h 350989"/>
              <a:gd name="connsiteX6" fmla="*/ 23813 w 327259"/>
              <a:gd name="connsiteY6" fmla="*/ 227164 h 350989"/>
              <a:gd name="connsiteX7" fmla="*/ 35719 w 327259"/>
              <a:gd name="connsiteY7" fmla="*/ 260502 h 350989"/>
              <a:gd name="connsiteX8" fmla="*/ 54769 w 327259"/>
              <a:gd name="connsiteY8" fmla="*/ 248595 h 350989"/>
              <a:gd name="connsiteX9" fmla="*/ 54769 w 327259"/>
              <a:gd name="connsiteY9" fmla="*/ 284314 h 350989"/>
              <a:gd name="connsiteX10" fmla="*/ 83344 w 327259"/>
              <a:gd name="connsiteY10" fmla="*/ 279552 h 350989"/>
              <a:gd name="connsiteX11" fmla="*/ 83344 w 327259"/>
              <a:gd name="connsiteY11" fmla="*/ 296220 h 350989"/>
              <a:gd name="connsiteX12" fmla="*/ 102394 w 327259"/>
              <a:gd name="connsiteY12" fmla="*/ 289077 h 350989"/>
              <a:gd name="connsiteX13" fmla="*/ 107157 w 327259"/>
              <a:gd name="connsiteY13" fmla="*/ 310508 h 350989"/>
              <a:gd name="connsiteX14" fmla="*/ 116682 w 327259"/>
              <a:gd name="connsiteY14" fmla="*/ 300983 h 350989"/>
              <a:gd name="connsiteX15" fmla="*/ 119063 w 327259"/>
              <a:gd name="connsiteY15" fmla="*/ 350989 h 350989"/>
              <a:gd name="connsiteX16" fmla="*/ 135732 w 327259"/>
              <a:gd name="connsiteY16" fmla="*/ 324795 h 350989"/>
              <a:gd name="connsiteX17" fmla="*/ 138113 w 327259"/>
              <a:gd name="connsiteY17" fmla="*/ 346227 h 350989"/>
              <a:gd name="connsiteX18" fmla="*/ 327260 w 327259"/>
              <a:gd name="connsiteY18" fmla="*/ 164766 h 350989"/>
              <a:gd name="connsiteX19" fmla="*/ 187912 w 327259"/>
              <a:gd name="connsiteY19" fmla="*/ 0 h 350989"/>
              <a:gd name="connsiteX20" fmla="*/ 91560 w 327259"/>
              <a:gd name="connsiteY20" fmla="*/ 87016 h 35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27259" h="350989">
                <a:moveTo>
                  <a:pt x="91560" y="87016"/>
                </a:moveTo>
                <a:lnTo>
                  <a:pt x="0" y="181920"/>
                </a:lnTo>
                <a:lnTo>
                  <a:pt x="21432" y="179539"/>
                </a:lnTo>
                <a:lnTo>
                  <a:pt x="14288" y="205733"/>
                </a:lnTo>
                <a:lnTo>
                  <a:pt x="28575" y="196208"/>
                </a:lnTo>
                <a:lnTo>
                  <a:pt x="23813" y="227164"/>
                </a:lnTo>
                <a:lnTo>
                  <a:pt x="23813" y="227164"/>
                </a:lnTo>
                <a:lnTo>
                  <a:pt x="35719" y="260502"/>
                </a:lnTo>
                <a:lnTo>
                  <a:pt x="54769" y="248595"/>
                </a:lnTo>
                <a:lnTo>
                  <a:pt x="54769" y="284314"/>
                </a:lnTo>
                <a:lnTo>
                  <a:pt x="83344" y="279552"/>
                </a:lnTo>
                <a:lnTo>
                  <a:pt x="83344" y="296220"/>
                </a:lnTo>
                <a:lnTo>
                  <a:pt x="102394" y="289077"/>
                </a:lnTo>
                <a:lnTo>
                  <a:pt x="107157" y="310508"/>
                </a:lnTo>
                <a:lnTo>
                  <a:pt x="116682" y="300983"/>
                </a:lnTo>
                <a:lnTo>
                  <a:pt x="119063" y="350989"/>
                </a:lnTo>
                <a:lnTo>
                  <a:pt x="135732" y="324795"/>
                </a:lnTo>
                <a:lnTo>
                  <a:pt x="138113" y="346227"/>
                </a:lnTo>
                <a:lnTo>
                  <a:pt x="327260" y="164766"/>
                </a:lnTo>
                <a:lnTo>
                  <a:pt x="187912" y="0"/>
                </a:lnTo>
                <a:lnTo>
                  <a:pt x="91560" y="8701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F69C6093-289F-4399-93DF-ED4EDA90EB2A}"/>
              </a:ext>
            </a:extLst>
          </p:cNvPr>
          <p:cNvSpPr/>
          <p:nvPr/>
        </p:nvSpPr>
        <p:spPr>
          <a:xfrm flipV="1">
            <a:off x="9358907" y="787463"/>
            <a:ext cx="325218" cy="260806"/>
          </a:xfrm>
          <a:custGeom>
            <a:avLst/>
            <a:gdLst>
              <a:gd name="connsiteX0" fmla="*/ 0 w 1219416"/>
              <a:gd name="connsiteY0" fmla="*/ 977900 h 977900"/>
              <a:gd name="connsiteX1" fmla="*/ 51233 w 1219416"/>
              <a:gd name="connsiteY1" fmla="*/ 977900 h 977900"/>
              <a:gd name="connsiteX2" fmla="*/ 1219416 w 1219416"/>
              <a:gd name="connsiteY2" fmla="*/ 20983 h 977900"/>
              <a:gd name="connsiteX3" fmla="*/ 1193800 w 1219416"/>
              <a:gd name="connsiteY3" fmla="*/ 0 h 97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416" h="977900">
                <a:moveTo>
                  <a:pt x="0" y="977900"/>
                </a:moveTo>
                <a:lnTo>
                  <a:pt x="51233" y="977900"/>
                </a:lnTo>
                <a:lnTo>
                  <a:pt x="1219416" y="20983"/>
                </a:lnTo>
                <a:lnTo>
                  <a:pt x="1193800" y="0"/>
                </a:lnTo>
                <a:close/>
              </a:path>
            </a:pathLst>
          </a:custGeom>
          <a:solidFill>
            <a:schemeClr val="tx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3AF259-54C3-4336-81D8-A1732AEECBE8}"/>
              </a:ext>
            </a:extLst>
          </p:cNvPr>
          <p:cNvSpPr txBox="1"/>
          <p:nvPr/>
        </p:nvSpPr>
        <p:spPr>
          <a:xfrm>
            <a:off x="447860" y="326564"/>
            <a:ext cx="75039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Process</a:t>
            </a: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model 7</a:t>
            </a:r>
            <a:endParaRPr lang="en-US" altLang="ko-KR" sz="9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E323EFF-D24A-9F6C-5E89-216EB5E24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343" y="1103142"/>
            <a:ext cx="4048690" cy="246731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52A7781-CAB1-43FB-D8AB-7689FF074F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83" t="-255" r="17446" b="48847"/>
          <a:stretch/>
        </p:blipFill>
        <p:spPr>
          <a:xfrm>
            <a:off x="523260" y="1094428"/>
            <a:ext cx="4353258" cy="35255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DA90AE2-4F32-311E-A615-68B4F9879CE2}"/>
                  </a:ext>
                </a:extLst>
              </p:cNvPr>
              <p:cNvSpPr txBox="1"/>
              <p:nvPr/>
            </p:nvSpPr>
            <p:spPr>
              <a:xfrm>
                <a:off x="351376" y="4813198"/>
                <a:ext cx="4525142" cy="1215204"/>
              </a:xfrm>
              <a:prstGeom prst="rect">
                <a:avLst/>
              </a:prstGeom>
              <a:noFill/>
              <a:ln>
                <a:solidFill>
                  <a:srgbClr val="2E75B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=3.883−0.518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+0.447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+0.183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XW</m:t>
                      </m:r>
                    </m:oMath>
                  </m:oMathPara>
                </a14:m>
                <a:endParaRPr lang="en-US" altLang="ko-KR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=1.130+0.057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+0.675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=−0.518+0.183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W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DA90AE2-4F32-311E-A615-68B4F9879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76" y="4813198"/>
                <a:ext cx="4525142" cy="12152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2E75B6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직사각형 25">
            <a:extLst>
              <a:ext uri="{FF2B5EF4-FFF2-40B4-BE49-F238E27FC236}">
                <a16:creationId xmlns:a16="http://schemas.microsoft.com/office/drawing/2014/main" id="{ADD57F07-D870-1A3C-5A89-28479264AC02}"/>
              </a:ext>
            </a:extLst>
          </p:cNvPr>
          <p:cNvSpPr/>
          <p:nvPr/>
        </p:nvSpPr>
        <p:spPr>
          <a:xfrm>
            <a:off x="1361440" y="2418080"/>
            <a:ext cx="538480" cy="5768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311E686-CF37-092D-4001-F23D4E63A397}"/>
              </a:ext>
            </a:extLst>
          </p:cNvPr>
          <p:cNvSpPr/>
          <p:nvPr/>
        </p:nvSpPr>
        <p:spPr>
          <a:xfrm>
            <a:off x="5910600" y="2519679"/>
            <a:ext cx="553796" cy="4752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03B23BB-D273-4FDC-C6F2-1447FFE87FFE}"/>
              </a:ext>
            </a:extLst>
          </p:cNvPr>
          <p:cNvSpPr/>
          <p:nvPr/>
        </p:nvSpPr>
        <p:spPr>
          <a:xfrm>
            <a:off x="5086777" y="4140272"/>
            <a:ext cx="4048689" cy="1905808"/>
          </a:xfrm>
          <a:prstGeom prst="roundRect">
            <a:avLst/>
          </a:prstGeom>
          <a:solidFill>
            <a:srgbClr val="98C0E4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자기효능감</a:t>
            </a:r>
            <a:r>
              <a:rPr lang="en-US" altLang="ko-KR" dirty="0"/>
              <a:t>(W)</a:t>
            </a:r>
            <a:r>
              <a:rPr lang="ko-KR" altLang="en-US" dirty="0"/>
              <a:t>이 증가하면 직무스트레스</a:t>
            </a:r>
            <a:r>
              <a:rPr lang="en-US" altLang="ko-KR" dirty="0"/>
              <a:t>(X)</a:t>
            </a:r>
            <a:r>
              <a:rPr lang="ko-KR" altLang="en-US" dirty="0"/>
              <a:t>가 직무만족</a:t>
            </a:r>
            <a:r>
              <a:rPr lang="en-US" altLang="ko-KR" dirty="0"/>
              <a:t>(M)</a:t>
            </a:r>
            <a:r>
              <a:rPr lang="ko-KR" altLang="en-US" dirty="0"/>
              <a:t>에 미치는 음의 효과는 완화되는 완충효과</a:t>
            </a:r>
            <a:endParaRPr lang="en-US" altLang="ko-KR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AFE8354-208C-8AD2-A2C5-9CE5388F53B5}"/>
              </a:ext>
            </a:extLst>
          </p:cNvPr>
          <p:cNvSpPr/>
          <p:nvPr/>
        </p:nvSpPr>
        <p:spPr>
          <a:xfrm>
            <a:off x="3523000" y="2822721"/>
            <a:ext cx="538480" cy="1721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EE5F7A-32E5-10DC-E429-057DF6818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/33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67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EC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2">
            <a:extLst>
              <a:ext uri="{FF2B5EF4-FFF2-40B4-BE49-F238E27FC236}">
                <a16:creationId xmlns:a16="http://schemas.microsoft.com/office/drawing/2014/main" id="{496BE9B7-B4E3-43E8-8123-2223617B8D96}"/>
              </a:ext>
            </a:extLst>
          </p:cNvPr>
          <p:cNvSpPr/>
          <p:nvPr/>
        </p:nvSpPr>
        <p:spPr>
          <a:xfrm>
            <a:off x="8422330" y="1171185"/>
            <a:ext cx="331681" cy="142994"/>
          </a:xfrm>
          <a:prstGeom prst="rtTriangle">
            <a:avLst/>
          </a:prstGeom>
          <a:solidFill>
            <a:schemeClr val="tx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C1BD51A-EC0E-47D9-B252-FB5A069A2DBE}"/>
              </a:ext>
            </a:extLst>
          </p:cNvPr>
          <p:cNvSpPr/>
          <p:nvPr/>
        </p:nvSpPr>
        <p:spPr>
          <a:xfrm rot="20412486">
            <a:off x="9138952" y="1113393"/>
            <a:ext cx="477709" cy="103928"/>
          </a:xfrm>
          <a:custGeom>
            <a:avLst/>
            <a:gdLst>
              <a:gd name="connsiteX0" fmla="*/ 0 w 522071"/>
              <a:gd name="connsiteY0" fmla="*/ 0 h 100618"/>
              <a:gd name="connsiteX1" fmla="*/ 522071 w 522071"/>
              <a:gd name="connsiteY1" fmla="*/ 0 h 100618"/>
              <a:gd name="connsiteX2" fmla="*/ 522071 w 522071"/>
              <a:gd name="connsiteY2" fmla="*/ 100618 h 100618"/>
              <a:gd name="connsiteX3" fmla="*/ 0 w 522071"/>
              <a:gd name="connsiteY3" fmla="*/ 100618 h 100618"/>
              <a:gd name="connsiteX4" fmla="*/ 0 w 522071"/>
              <a:gd name="connsiteY4" fmla="*/ 0 h 100618"/>
              <a:gd name="connsiteX0" fmla="*/ 120542 w 522071"/>
              <a:gd name="connsiteY0" fmla="*/ 30725 h 100618"/>
              <a:gd name="connsiteX1" fmla="*/ 522071 w 522071"/>
              <a:gd name="connsiteY1" fmla="*/ 0 h 100618"/>
              <a:gd name="connsiteX2" fmla="*/ 522071 w 522071"/>
              <a:gd name="connsiteY2" fmla="*/ 100618 h 100618"/>
              <a:gd name="connsiteX3" fmla="*/ 0 w 522071"/>
              <a:gd name="connsiteY3" fmla="*/ 100618 h 100618"/>
              <a:gd name="connsiteX4" fmla="*/ 120542 w 522071"/>
              <a:gd name="connsiteY4" fmla="*/ 30725 h 100618"/>
              <a:gd name="connsiteX0" fmla="*/ 76180 w 477709"/>
              <a:gd name="connsiteY0" fmla="*/ 30725 h 103928"/>
              <a:gd name="connsiteX1" fmla="*/ 477709 w 477709"/>
              <a:gd name="connsiteY1" fmla="*/ 0 h 103928"/>
              <a:gd name="connsiteX2" fmla="*/ 477709 w 477709"/>
              <a:gd name="connsiteY2" fmla="*/ 100618 h 103928"/>
              <a:gd name="connsiteX3" fmla="*/ 0 w 477709"/>
              <a:gd name="connsiteY3" fmla="*/ 103928 h 103928"/>
              <a:gd name="connsiteX4" fmla="*/ 76180 w 477709"/>
              <a:gd name="connsiteY4" fmla="*/ 30725 h 10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7709" h="103928">
                <a:moveTo>
                  <a:pt x="76180" y="30725"/>
                </a:moveTo>
                <a:lnTo>
                  <a:pt x="477709" y="0"/>
                </a:lnTo>
                <a:lnTo>
                  <a:pt x="477709" y="100618"/>
                </a:lnTo>
                <a:lnTo>
                  <a:pt x="0" y="103928"/>
                </a:lnTo>
                <a:lnTo>
                  <a:pt x="76180" y="30725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06165984-4E1F-43A5-8FBE-B08FB8824C47}"/>
              </a:ext>
            </a:extLst>
          </p:cNvPr>
          <p:cNvSpPr/>
          <p:nvPr/>
        </p:nvSpPr>
        <p:spPr>
          <a:xfrm flipV="1">
            <a:off x="8890000" y="0"/>
            <a:ext cx="2387600" cy="9779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평행 사변형 2">
            <a:extLst>
              <a:ext uri="{FF2B5EF4-FFF2-40B4-BE49-F238E27FC236}">
                <a16:creationId xmlns:a16="http://schemas.microsoft.com/office/drawing/2014/main" id="{EB839075-D4E4-4D6C-9893-C0F777942F7F}"/>
              </a:ext>
            </a:extLst>
          </p:cNvPr>
          <p:cNvSpPr/>
          <p:nvPr/>
        </p:nvSpPr>
        <p:spPr>
          <a:xfrm rot="2367534" flipH="1">
            <a:off x="7434255" y="186863"/>
            <a:ext cx="3184368" cy="568434"/>
          </a:xfrm>
          <a:prstGeom prst="parallelogram">
            <a:avLst>
              <a:gd name="adj" fmla="val 82712"/>
            </a:avLst>
          </a:prstGeom>
          <a:pattFill prst="dk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A6B6B836-62C8-41A9-9EDF-D2F0B01661E6}"/>
              </a:ext>
            </a:extLst>
          </p:cNvPr>
          <p:cNvSpPr/>
          <p:nvPr/>
        </p:nvSpPr>
        <p:spPr>
          <a:xfrm flipV="1">
            <a:off x="9938555" y="-4764"/>
            <a:ext cx="1345397" cy="977900"/>
          </a:xfrm>
          <a:custGeom>
            <a:avLst/>
            <a:gdLst>
              <a:gd name="connsiteX0" fmla="*/ 1042202 w 1345397"/>
              <a:gd name="connsiteY0" fmla="*/ 977900 h 977900"/>
              <a:gd name="connsiteX1" fmla="*/ 1345397 w 1345397"/>
              <a:gd name="connsiteY1" fmla="*/ 977900 h 977900"/>
              <a:gd name="connsiteX2" fmla="*/ 151597 w 1345397"/>
              <a:gd name="connsiteY2" fmla="*/ 0 h 977900"/>
              <a:gd name="connsiteX3" fmla="*/ 0 w 1345397"/>
              <a:gd name="connsiteY3" fmla="*/ 124181 h 97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397" h="977900">
                <a:moveTo>
                  <a:pt x="1042202" y="977900"/>
                </a:moveTo>
                <a:lnTo>
                  <a:pt x="1345397" y="977900"/>
                </a:lnTo>
                <a:lnTo>
                  <a:pt x="151597" y="0"/>
                </a:lnTo>
                <a:lnTo>
                  <a:pt x="0" y="124181"/>
                </a:lnTo>
                <a:close/>
              </a:path>
            </a:pathLst>
          </a:custGeom>
          <a:solidFill>
            <a:schemeClr val="tx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80A8CCA4-1759-4223-AAED-2C0ABFCAE1C3}"/>
              </a:ext>
            </a:extLst>
          </p:cNvPr>
          <p:cNvSpPr/>
          <p:nvPr/>
        </p:nvSpPr>
        <p:spPr>
          <a:xfrm rot="5400000" flipV="1">
            <a:off x="9431728" y="567128"/>
            <a:ext cx="3399339" cy="2121205"/>
          </a:xfrm>
          <a:prstGeom prst="triangle">
            <a:avLst>
              <a:gd name="adj" fmla="val 52095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78A34C8D-077B-4912-A506-ABC25A23E38A}"/>
              </a:ext>
            </a:extLst>
          </p:cNvPr>
          <p:cNvSpPr/>
          <p:nvPr/>
        </p:nvSpPr>
        <p:spPr>
          <a:xfrm rot="19232466">
            <a:off x="9527031" y="187308"/>
            <a:ext cx="3167976" cy="568434"/>
          </a:xfrm>
          <a:prstGeom prst="parallelogram">
            <a:avLst>
              <a:gd name="adj" fmla="val 82712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" name="현 8">
            <a:extLst>
              <a:ext uri="{FF2B5EF4-FFF2-40B4-BE49-F238E27FC236}">
                <a16:creationId xmlns:a16="http://schemas.microsoft.com/office/drawing/2014/main" id="{F6C0491C-C38B-4251-9DF7-8C4B0AF5767A}"/>
              </a:ext>
            </a:extLst>
          </p:cNvPr>
          <p:cNvSpPr/>
          <p:nvPr/>
        </p:nvSpPr>
        <p:spPr>
          <a:xfrm>
            <a:off x="10070792" y="532218"/>
            <a:ext cx="769237" cy="769237"/>
          </a:xfrm>
          <a:prstGeom prst="chord">
            <a:avLst>
              <a:gd name="adj1" fmla="val 10434822"/>
              <a:gd name="adj2" fmla="val 17234785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ECF57398-22C1-41B4-A37C-FA12A7DBBEF6}"/>
              </a:ext>
            </a:extLst>
          </p:cNvPr>
          <p:cNvSpPr/>
          <p:nvPr/>
        </p:nvSpPr>
        <p:spPr>
          <a:xfrm rot="16200000">
            <a:off x="9033510" y="168908"/>
            <a:ext cx="4310382" cy="2006599"/>
          </a:xfrm>
          <a:custGeom>
            <a:avLst/>
            <a:gdLst>
              <a:gd name="connsiteX0" fmla="*/ 0 w 4310382"/>
              <a:gd name="connsiteY0" fmla="*/ 2006599 h 2006599"/>
              <a:gd name="connsiteX1" fmla="*/ 2687825 w 4310382"/>
              <a:gd name="connsiteY1" fmla="*/ 0 h 2006599"/>
              <a:gd name="connsiteX2" fmla="*/ 4310382 w 4310382"/>
              <a:gd name="connsiteY2" fmla="*/ 2006599 h 2006599"/>
              <a:gd name="connsiteX3" fmla="*/ 0 w 4310382"/>
              <a:gd name="connsiteY3" fmla="*/ 2006599 h 2006599"/>
              <a:gd name="connsiteX0" fmla="*/ 0 w 4310382"/>
              <a:gd name="connsiteY0" fmla="*/ 2006599 h 2006599"/>
              <a:gd name="connsiteX1" fmla="*/ 2687825 w 4310382"/>
              <a:gd name="connsiteY1" fmla="*/ 0 h 2006599"/>
              <a:gd name="connsiteX2" fmla="*/ 4310382 w 4310382"/>
              <a:gd name="connsiteY2" fmla="*/ 2006599 h 2006599"/>
              <a:gd name="connsiteX3" fmla="*/ 0 w 4310382"/>
              <a:gd name="connsiteY3" fmla="*/ 2006599 h 2006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0382" h="2006599">
                <a:moveTo>
                  <a:pt x="0" y="2006599"/>
                </a:moveTo>
                <a:cubicBezTo>
                  <a:pt x="895942" y="1337733"/>
                  <a:pt x="3065058" y="627594"/>
                  <a:pt x="2687825" y="0"/>
                </a:cubicBezTo>
                <a:lnTo>
                  <a:pt x="4310382" y="2006599"/>
                </a:lnTo>
                <a:lnTo>
                  <a:pt x="0" y="20065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0BEA6D-EFD1-40C4-BDC6-9BFABB13E95D}"/>
              </a:ext>
            </a:extLst>
          </p:cNvPr>
          <p:cNvSpPr txBox="1"/>
          <p:nvPr/>
        </p:nvSpPr>
        <p:spPr>
          <a:xfrm>
            <a:off x="9976577" y="911339"/>
            <a:ext cx="919569" cy="276999"/>
          </a:xfrm>
          <a:prstGeom prst="rect">
            <a:avLst/>
          </a:prstGeom>
          <a:noFill/>
          <a:scene3d>
            <a:camera prst="isometricRightUp">
              <a:rot lat="2100000" lon="18899998" rev="300000"/>
            </a:camera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Page. 01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B2894783-E741-4818-B1BF-72CCC06AA184}"/>
              </a:ext>
            </a:extLst>
          </p:cNvPr>
          <p:cNvSpPr/>
          <p:nvPr/>
        </p:nvSpPr>
        <p:spPr>
          <a:xfrm>
            <a:off x="8423803" y="865217"/>
            <a:ext cx="1148703" cy="458423"/>
          </a:xfrm>
          <a:custGeom>
            <a:avLst/>
            <a:gdLst>
              <a:gd name="connsiteX0" fmla="*/ 1311679 w 1411390"/>
              <a:gd name="connsiteY0" fmla="*/ 0 h 609602"/>
              <a:gd name="connsiteX1" fmla="*/ 1411390 w 1411390"/>
              <a:gd name="connsiteY1" fmla="*/ 81679 h 609602"/>
              <a:gd name="connsiteX2" fmla="*/ 1410319 w 1411390"/>
              <a:gd name="connsiteY2" fmla="*/ 88373 h 609602"/>
              <a:gd name="connsiteX3" fmla="*/ 1389285 w 1411390"/>
              <a:gd name="connsiteY3" fmla="*/ 125382 h 609602"/>
              <a:gd name="connsiteX4" fmla="*/ 1147985 w 1411390"/>
              <a:gd name="connsiteY4" fmla="*/ 366682 h 609602"/>
              <a:gd name="connsiteX5" fmla="*/ 855885 w 1411390"/>
              <a:gd name="connsiteY5" fmla="*/ 455582 h 609602"/>
              <a:gd name="connsiteX6" fmla="*/ 500285 w 1411390"/>
              <a:gd name="connsiteY6" fmla="*/ 455582 h 609602"/>
              <a:gd name="connsiteX7" fmla="*/ 297085 w 1411390"/>
              <a:gd name="connsiteY7" fmla="*/ 506382 h 609602"/>
              <a:gd name="connsiteX8" fmla="*/ 119285 w 1411390"/>
              <a:gd name="connsiteY8" fmla="*/ 607982 h 609602"/>
              <a:gd name="connsiteX9" fmla="*/ 4985 w 1411390"/>
              <a:gd name="connsiteY9" fmla="*/ 417482 h 609602"/>
              <a:gd name="connsiteX10" fmla="*/ 284385 w 1411390"/>
              <a:gd name="connsiteY10" fmla="*/ 277782 h 609602"/>
              <a:gd name="connsiteX11" fmla="*/ 932085 w 1411390"/>
              <a:gd name="connsiteY11" fmla="*/ 341282 h 609602"/>
              <a:gd name="connsiteX12" fmla="*/ 1173385 w 1411390"/>
              <a:gd name="connsiteY12" fmla="*/ 188882 h 609602"/>
              <a:gd name="connsiteX13" fmla="*/ 1284113 w 1411390"/>
              <a:gd name="connsiteY13" fmla="*/ 31720 h 609602"/>
              <a:gd name="connsiteX0" fmla="*/ 1233465 w 1333176"/>
              <a:gd name="connsiteY0" fmla="*/ 0 h 617375"/>
              <a:gd name="connsiteX1" fmla="*/ 1333176 w 1333176"/>
              <a:gd name="connsiteY1" fmla="*/ 81679 h 617375"/>
              <a:gd name="connsiteX2" fmla="*/ 1332105 w 1333176"/>
              <a:gd name="connsiteY2" fmla="*/ 88373 h 617375"/>
              <a:gd name="connsiteX3" fmla="*/ 1311071 w 1333176"/>
              <a:gd name="connsiteY3" fmla="*/ 125382 h 617375"/>
              <a:gd name="connsiteX4" fmla="*/ 1069771 w 1333176"/>
              <a:gd name="connsiteY4" fmla="*/ 366682 h 617375"/>
              <a:gd name="connsiteX5" fmla="*/ 777671 w 1333176"/>
              <a:gd name="connsiteY5" fmla="*/ 455582 h 617375"/>
              <a:gd name="connsiteX6" fmla="*/ 422071 w 1333176"/>
              <a:gd name="connsiteY6" fmla="*/ 455582 h 617375"/>
              <a:gd name="connsiteX7" fmla="*/ 218871 w 1333176"/>
              <a:gd name="connsiteY7" fmla="*/ 506382 h 617375"/>
              <a:gd name="connsiteX8" fmla="*/ 41071 w 1333176"/>
              <a:gd name="connsiteY8" fmla="*/ 607982 h 617375"/>
              <a:gd name="connsiteX9" fmla="*/ 12496 w 1333176"/>
              <a:gd name="connsiteY9" fmla="*/ 246032 h 617375"/>
              <a:gd name="connsiteX10" fmla="*/ 206171 w 1333176"/>
              <a:gd name="connsiteY10" fmla="*/ 277782 h 617375"/>
              <a:gd name="connsiteX11" fmla="*/ 853871 w 1333176"/>
              <a:gd name="connsiteY11" fmla="*/ 341282 h 617375"/>
              <a:gd name="connsiteX12" fmla="*/ 1095171 w 1333176"/>
              <a:gd name="connsiteY12" fmla="*/ 188882 h 617375"/>
              <a:gd name="connsiteX13" fmla="*/ 1205899 w 1333176"/>
              <a:gd name="connsiteY13" fmla="*/ 31720 h 617375"/>
              <a:gd name="connsiteX14" fmla="*/ 1233465 w 1333176"/>
              <a:gd name="connsiteY14" fmla="*/ 0 h 617375"/>
              <a:gd name="connsiteX0" fmla="*/ 1263959 w 1363670"/>
              <a:gd name="connsiteY0" fmla="*/ 0 h 617375"/>
              <a:gd name="connsiteX1" fmla="*/ 1363670 w 1363670"/>
              <a:gd name="connsiteY1" fmla="*/ 81679 h 617375"/>
              <a:gd name="connsiteX2" fmla="*/ 1362599 w 1363670"/>
              <a:gd name="connsiteY2" fmla="*/ 88373 h 617375"/>
              <a:gd name="connsiteX3" fmla="*/ 1341565 w 1363670"/>
              <a:gd name="connsiteY3" fmla="*/ 125382 h 617375"/>
              <a:gd name="connsiteX4" fmla="*/ 1100265 w 1363670"/>
              <a:gd name="connsiteY4" fmla="*/ 366682 h 617375"/>
              <a:gd name="connsiteX5" fmla="*/ 808165 w 1363670"/>
              <a:gd name="connsiteY5" fmla="*/ 455582 h 617375"/>
              <a:gd name="connsiteX6" fmla="*/ 452565 w 1363670"/>
              <a:gd name="connsiteY6" fmla="*/ 455582 h 617375"/>
              <a:gd name="connsiteX7" fmla="*/ 249365 w 1363670"/>
              <a:gd name="connsiteY7" fmla="*/ 506382 h 617375"/>
              <a:gd name="connsiteX8" fmla="*/ 71565 w 1363670"/>
              <a:gd name="connsiteY8" fmla="*/ 607982 h 617375"/>
              <a:gd name="connsiteX9" fmla="*/ 42990 w 1363670"/>
              <a:gd name="connsiteY9" fmla="*/ 246032 h 617375"/>
              <a:gd name="connsiteX10" fmla="*/ 648621 w 1363670"/>
              <a:gd name="connsiteY10" fmla="*/ 346839 h 617375"/>
              <a:gd name="connsiteX11" fmla="*/ 884365 w 1363670"/>
              <a:gd name="connsiteY11" fmla="*/ 341282 h 617375"/>
              <a:gd name="connsiteX12" fmla="*/ 1125665 w 1363670"/>
              <a:gd name="connsiteY12" fmla="*/ 188882 h 617375"/>
              <a:gd name="connsiteX13" fmla="*/ 1236393 w 1363670"/>
              <a:gd name="connsiteY13" fmla="*/ 31720 h 617375"/>
              <a:gd name="connsiteX14" fmla="*/ 1263959 w 1363670"/>
              <a:gd name="connsiteY14" fmla="*/ 0 h 617375"/>
              <a:gd name="connsiteX0" fmla="*/ 1193457 w 1293168"/>
              <a:gd name="connsiteY0" fmla="*/ 0 h 613470"/>
              <a:gd name="connsiteX1" fmla="*/ 1293168 w 1293168"/>
              <a:gd name="connsiteY1" fmla="*/ 81679 h 613470"/>
              <a:gd name="connsiteX2" fmla="*/ 1292097 w 1293168"/>
              <a:gd name="connsiteY2" fmla="*/ 88373 h 613470"/>
              <a:gd name="connsiteX3" fmla="*/ 1271063 w 1293168"/>
              <a:gd name="connsiteY3" fmla="*/ 125382 h 613470"/>
              <a:gd name="connsiteX4" fmla="*/ 1029763 w 1293168"/>
              <a:gd name="connsiteY4" fmla="*/ 366682 h 613470"/>
              <a:gd name="connsiteX5" fmla="*/ 737663 w 1293168"/>
              <a:gd name="connsiteY5" fmla="*/ 455582 h 613470"/>
              <a:gd name="connsiteX6" fmla="*/ 382063 w 1293168"/>
              <a:gd name="connsiteY6" fmla="*/ 455582 h 613470"/>
              <a:gd name="connsiteX7" fmla="*/ 178863 w 1293168"/>
              <a:gd name="connsiteY7" fmla="*/ 506382 h 613470"/>
              <a:gd name="connsiteX8" fmla="*/ 1063 w 1293168"/>
              <a:gd name="connsiteY8" fmla="*/ 607982 h 613470"/>
              <a:gd name="connsiteX9" fmla="*/ 263001 w 1293168"/>
              <a:gd name="connsiteY9" fmla="*/ 322232 h 613470"/>
              <a:gd name="connsiteX10" fmla="*/ 578119 w 1293168"/>
              <a:gd name="connsiteY10" fmla="*/ 346839 h 613470"/>
              <a:gd name="connsiteX11" fmla="*/ 813863 w 1293168"/>
              <a:gd name="connsiteY11" fmla="*/ 341282 h 613470"/>
              <a:gd name="connsiteX12" fmla="*/ 1055163 w 1293168"/>
              <a:gd name="connsiteY12" fmla="*/ 188882 h 613470"/>
              <a:gd name="connsiteX13" fmla="*/ 1165891 w 1293168"/>
              <a:gd name="connsiteY13" fmla="*/ 31720 h 613470"/>
              <a:gd name="connsiteX14" fmla="*/ 1193457 w 1293168"/>
              <a:gd name="connsiteY14" fmla="*/ 0 h 613470"/>
              <a:gd name="connsiteX0" fmla="*/ 1193459 w 1293170"/>
              <a:gd name="connsiteY0" fmla="*/ 0 h 613720"/>
              <a:gd name="connsiteX1" fmla="*/ 1293170 w 1293170"/>
              <a:gd name="connsiteY1" fmla="*/ 81679 h 613720"/>
              <a:gd name="connsiteX2" fmla="*/ 1292099 w 1293170"/>
              <a:gd name="connsiteY2" fmla="*/ 88373 h 613720"/>
              <a:gd name="connsiteX3" fmla="*/ 1271065 w 1293170"/>
              <a:gd name="connsiteY3" fmla="*/ 125382 h 613720"/>
              <a:gd name="connsiteX4" fmla="*/ 1029765 w 1293170"/>
              <a:gd name="connsiteY4" fmla="*/ 366682 h 613720"/>
              <a:gd name="connsiteX5" fmla="*/ 737665 w 1293170"/>
              <a:gd name="connsiteY5" fmla="*/ 455582 h 613720"/>
              <a:gd name="connsiteX6" fmla="*/ 384446 w 1293170"/>
              <a:gd name="connsiteY6" fmla="*/ 419864 h 613720"/>
              <a:gd name="connsiteX7" fmla="*/ 178865 w 1293170"/>
              <a:gd name="connsiteY7" fmla="*/ 506382 h 613720"/>
              <a:gd name="connsiteX8" fmla="*/ 1065 w 1293170"/>
              <a:gd name="connsiteY8" fmla="*/ 607982 h 613720"/>
              <a:gd name="connsiteX9" fmla="*/ 263003 w 1293170"/>
              <a:gd name="connsiteY9" fmla="*/ 322232 h 613720"/>
              <a:gd name="connsiteX10" fmla="*/ 578121 w 1293170"/>
              <a:gd name="connsiteY10" fmla="*/ 346839 h 613720"/>
              <a:gd name="connsiteX11" fmla="*/ 813865 w 1293170"/>
              <a:gd name="connsiteY11" fmla="*/ 341282 h 613720"/>
              <a:gd name="connsiteX12" fmla="*/ 1055165 w 1293170"/>
              <a:gd name="connsiteY12" fmla="*/ 188882 h 613720"/>
              <a:gd name="connsiteX13" fmla="*/ 1165893 w 1293170"/>
              <a:gd name="connsiteY13" fmla="*/ 31720 h 613720"/>
              <a:gd name="connsiteX14" fmla="*/ 1193459 w 1293170"/>
              <a:gd name="connsiteY14" fmla="*/ 0 h 613720"/>
              <a:gd name="connsiteX0" fmla="*/ 1044892 w 1144603"/>
              <a:gd name="connsiteY0" fmla="*/ 0 h 508264"/>
              <a:gd name="connsiteX1" fmla="*/ 1144603 w 1144603"/>
              <a:gd name="connsiteY1" fmla="*/ 81679 h 508264"/>
              <a:gd name="connsiteX2" fmla="*/ 1143532 w 1144603"/>
              <a:gd name="connsiteY2" fmla="*/ 88373 h 508264"/>
              <a:gd name="connsiteX3" fmla="*/ 1122498 w 1144603"/>
              <a:gd name="connsiteY3" fmla="*/ 125382 h 508264"/>
              <a:gd name="connsiteX4" fmla="*/ 881198 w 1144603"/>
              <a:gd name="connsiteY4" fmla="*/ 366682 h 508264"/>
              <a:gd name="connsiteX5" fmla="*/ 589098 w 1144603"/>
              <a:gd name="connsiteY5" fmla="*/ 455582 h 508264"/>
              <a:gd name="connsiteX6" fmla="*/ 235879 w 1144603"/>
              <a:gd name="connsiteY6" fmla="*/ 419864 h 508264"/>
              <a:gd name="connsiteX7" fmla="*/ 30298 w 1144603"/>
              <a:gd name="connsiteY7" fmla="*/ 506382 h 508264"/>
              <a:gd name="connsiteX8" fmla="*/ 9660 w 1144603"/>
              <a:gd name="connsiteY8" fmla="*/ 322232 h 508264"/>
              <a:gd name="connsiteX9" fmla="*/ 114436 w 1144603"/>
              <a:gd name="connsiteY9" fmla="*/ 322232 h 508264"/>
              <a:gd name="connsiteX10" fmla="*/ 429554 w 1144603"/>
              <a:gd name="connsiteY10" fmla="*/ 346839 h 508264"/>
              <a:gd name="connsiteX11" fmla="*/ 665298 w 1144603"/>
              <a:gd name="connsiteY11" fmla="*/ 341282 h 508264"/>
              <a:gd name="connsiteX12" fmla="*/ 906598 w 1144603"/>
              <a:gd name="connsiteY12" fmla="*/ 188882 h 508264"/>
              <a:gd name="connsiteX13" fmla="*/ 1017326 w 1144603"/>
              <a:gd name="connsiteY13" fmla="*/ 31720 h 508264"/>
              <a:gd name="connsiteX14" fmla="*/ 1044892 w 1144603"/>
              <a:gd name="connsiteY14" fmla="*/ 0 h 508264"/>
              <a:gd name="connsiteX0" fmla="*/ 1042961 w 1142672"/>
              <a:gd name="connsiteY0" fmla="*/ 0 h 456951"/>
              <a:gd name="connsiteX1" fmla="*/ 1142672 w 1142672"/>
              <a:gd name="connsiteY1" fmla="*/ 81679 h 456951"/>
              <a:gd name="connsiteX2" fmla="*/ 1141601 w 1142672"/>
              <a:gd name="connsiteY2" fmla="*/ 88373 h 456951"/>
              <a:gd name="connsiteX3" fmla="*/ 1120567 w 1142672"/>
              <a:gd name="connsiteY3" fmla="*/ 125382 h 456951"/>
              <a:gd name="connsiteX4" fmla="*/ 879267 w 1142672"/>
              <a:gd name="connsiteY4" fmla="*/ 366682 h 456951"/>
              <a:gd name="connsiteX5" fmla="*/ 587167 w 1142672"/>
              <a:gd name="connsiteY5" fmla="*/ 455582 h 456951"/>
              <a:gd name="connsiteX6" fmla="*/ 233948 w 1142672"/>
              <a:gd name="connsiteY6" fmla="*/ 419864 h 456951"/>
              <a:gd name="connsiteX7" fmla="*/ 33129 w 1142672"/>
              <a:gd name="connsiteY7" fmla="*/ 408751 h 456951"/>
              <a:gd name="connsiteX8" fmla="*/ 7729 w 1142672"/>
              <a:gd name="connsiteY8" fmla="*/ 322232 h 456951"/>
              <a:gd name="connsiteX9" fmla="*/ 112505 w 1142672"/>
              <a:gd name="connsiteY9" fmla="*/ 322232 h 456951"/>
              <a:gd name="connsiteX10" fmla="*/ 427623 w 1142672"/>
              <a:gd name="connsiteY10" fmla="*/ 346839 h 456951"/>
              <a:gd name="connsiteX11" fmla="*/ 663367 w 1142672"/>
              <a:gd name="connsiteY11" fmla="*/ 341282 h 456951"/>
              <a:gd name="connsiteX12" fmla="*/ 904667 w 1142672"/>
              <a:gd name="connsiteY12" fmla="*/ 188882 h 456951"/>
              <a:gd name="connsiteX13" fmla="*/ 1015395 w 1142672"/>
              <a:gd name="connsiteY13" fmla="*/ 31720 h 456951"/>
              <a:gd name="connsiteX14" fmla="*/ 1042961 w 1142672"/>
              <a:gd name="connsiteY14" fmla="*/ 0 h 456951"/>
              <a:gd name="connsiteX0" fmla="*/ 1039553 w 1139264"/>
              <a:gd name="connsiteY0" fmla="*/ 0 h 456951"/>
              <a:gd name="connsiteX1" fmla="*/ 1139264 w 1139264"/>
              <a:gd name="connsiteY1" fmla="*/ 81679 h 456951"/>
              <a:gd name="connsiteX2" fmla="*/ 1138193 w 1139264"/>
              <a:gd name="connsiteY2" fmla="*/ 88373 h 456951"/>
              <a:gd name="connsiteX3" fmla="*/ 1117159 w 1139264"/>
              <a:gd name="connsiteY3" fmla="*/ 125382 h 456951"/>
              <a:gd name="connsiteX4" fmla="*/ 875859 w 1139264"/>
              <a:gd name="connsiteY4" fmla="*/ 366682 h 456951"/>
              <a:gd name="connsiteX5" fmla="*/ 583759 w 1139264"/>
              <a:gd name="connsiteY5" fmla="*/ 455582 h 456951"/>
              <a:gd name="connsiteX6" fmla="*/ 230540 w 1139264"/>
              <a:gd name="connsiteY6" fmla="*/ 419864 h 456951"/>
              <a:gd name="connsiteX7" fmla="*/ 29721 w 1139264"/>
              <a:gd name="connsiteY7" fmla="*/ 408751 h 456951"/>
              <a:gd name="connsiteX8" fmla="*/ 9084 w 1139264"/>
              <a:gd name="connsiteY8" fmla="*/ 274607 h 456951"/>
              <a:gd name="connsiteX9" fmla="*/ 109097 w 1139264"/>
              <a:gd name="connsiteY9" fmla="*/ 322232 h 456951"/>
              <a:gd name="connsiteX10" fmla="*/ 424215 w 1139264"/>
              <a:gd name="connsiteY10" fmla="*/ 346839 h 456951"/>
              <a:gd name="connsiteX11" fmla="*/ 659959 w 1139264"/>
              <a:gd name="connsiteY11" fmla="*/ 341282 h 456951"/>
              <a:gd name="connsiteX12" fmla="*/ 901259 w 1139264"/>
              <a:gd name="connsiteY12" fmla="*/ 188882 h 456951"/>
              <a:gd name="connsiteX13" fmla="*/ 1011987 w 1139264"/>
              <a:gd name="connsiteY13" fmla="*/ 31720 h 456951"/>
              <a:gd name="connsiteX14" fmla="*/ 1039553 w 1139264"/>
              <a:gd name="connsiteY14" fmla="*/ 0 h 456951"/>
              <a:gd name="connsiteX0" fmla="*/ 1040407 w 1140118"/>
              <a:gd name="connsiteY0" fmla="*/ 0 h 456951"/>
              <a:gd name="connsiteX1" fmla="*/ 1140118 w 1140118"/>
              <a:gd name="connsiteY1" fmla="*/ 81679 h 456951"/>
              <a:gd name="connsiteX2" fmla="*/ 1139047 w 1140118"/>
              <a:gd name="connsiteY2" fmla="*/ 88373 h 456951"/>
              <a:gd name="connsiteX3" fmla="*/ 1118013 w 1140118"/>
              <a:gd name="connsiteY3" fmla="*/ 125382 h 456951"/>
              <a:gd name="connsiteX4" fmla="*/ 876713 w 1140118"/>
              <a:gd name="connsiteY4" fmla="*/ 366682 h 456951"/>
              <a:gd name="connsiteX5" fmla="*/ 584613 w 1140118"/>
              <a:gd name="connsiteY5" fmla="*/ 455582 h 456951"/>
              <a:gd name="connsiteX6" fmla="*/ 231394 w 1140118"/>
              <a:gd name="connsiteY6" fmla="*/ 419864 h 456951"/>
              <a:gd name="connsiteX7" fmla="*/ 30575 w 1140118"/>
              <a:gd name="connsiteY7" fmla="*/ 408751 h 456951"/>
              <a:gd name="connsiteX8" fmla="*/ 9938 w 1140118"/>
              <a:gd name="connsiteY8" fmla="*/ 274607 h 456951"/>
              <a:gd name="connsiteX9" fmla="*/ 121858 w 1140118"/>
              <a:gd name="connsiteY9" fmla="*/ 293657 h 456951"/>
              <a:gd name="connsiteX10" fmla="*/ 425069 w 1140118"/>
              <a:gd name="connsiteY10" fmla="*/ 346839 h 456951"/>
              <a:gd name="connsiteX11" fmla="*/ 660813 w 1140118"/>
              <a:gd name="connsiteY11" fmla="*/ 341282 h 456951"/>
              <a:gd name="connsiteX12" fmla="*/ 902113 w 1140118"/>
              <a:gd name="connsiteY12" fmla="*/ 188882 h 456951"/>
              <a:gd name="connsiteX13" fmla="*/ 1012841 w 1140118"/>
              <a:gd name="connsiteY13" fmla="*/ 31720 h 456951"/>
              <a:gd name="connsiteX14" fmla="*/ 1040407 w 1140118"/>
              <a:gd name="connsiteY14" fmla="*/ 0 h 456951"/>
              <a:gd name="connsiteX0" fmla="*/ 1050795 w 1150506"/>
              <a:gd name="connsiteY0" fmla="*/ 0 h 457082"/>
              <a:gd name="connsiteX1" fmla="*/ 1150506 w 1150506"/>
              <a:gd name="connsiteY1" fmla="*/ 81679 h 457082"/>
              <a:gd name="connsiteX2" fmla="*/ 1149435 w 1150506"/>
              <a:gd name="connsiteY2" fmla="*/ 88373 h 457082"/>
              <a:gd name="connsiteX3" fmla="*/ 1128401 w 1150506"/>
              <a:gd name="connsiteY3" fmla="*/ 125382 h 457082"/>
              <a:gd name="connsiteX4" fmla="*/ 887101 w 1150506"/>
              <a:gd name="connsiteY4" fmla="*/ 366682 h 457082"/>
              <a:gd name="connsiteX5" fmla="*/ 595001 w 1150506"/>
              <a:gd name="connsiteY5" fmla="*/ 455582 h 457082"/>
              <a:gd name="connsiteX6" fmla="*/ 241782 w 1150506"/>
              <a:gd name="connsiteY6" fmla="*/ 419864 h 457082"/>
              <a:gd name="connsiteX7" fmla="*/ 21913 w 1150506"/>
              <a:gd name="connsiteY7" fmla="*/ 384939 h 457082"/>
              <a:gd name="connsiteX8" fmla="*/ 20326 w 1150506"/>
              <a:gd name="connsiteY8" fmla="*/ 274607 h 457082"/>
              <a:gd name="connsiteX9" fmla="*/ 132246 w 1150506"/>
              <a:gd name="connsiteY9" fmla="*/ 293657 h 457082"/>
              <a:gd name="connsiteX10" fmla="*/ 435457 w 1150506"/>
              <a:gd name="connsiteY10" fmla="*/ 346839 h 457082"/>
              <a:gd name="connsiteX11" fmla="*/ 671201 w 1150506"/>
              <a:gd name="connsiteY11" fmla="*/ 341282 h 457082"/>
              <a:gd name="connsiteX12" fmla="*/ 912501 w 1150506"/>
              <a:gd name="connsiteY12" fmla="*/ 188882 h 457082"/>
              <a:gd name="connsiteX13" fmla="*/ 1023229 w 1150506"/>
              <a:gd name="connsiteY13" fmla="*/ 31720 h 457082"/>
              <a:gd name="connsiteX14" fmla="*/ 1050795 w 1150506"/>
              <a:gd name="connsiteY14" fmla="*/ 0 h 457082"/>
              <a:gd name="connsiteX0" fmla="*/ 1050137 w 1149848"/>
              <a:gd name="connsiteY0" fmla="*/ 0 h 465586"/>
              <a:gd name="connsiteX1" fmla="*/ 1149848 w 1149848"/>
              <a:gd name="connsiteY1" fmla="*/ 81679 h 465586"/>
              <a:gd name="connsiteX2" fmla="*/ 1148777 w 1149848"/>
              <a:gd name="connsiteY2" fmla="*/ 88373 h 465586"/>
              <a:gd name="connsiteX3" fmla="*/ 1127743 w 1149848"/>
              <a:gd name="connsiteY3" fmla="*/ 125382 h 465586"/>
              <a:gd name="connsiteX4" fmla="*/ 886443 w 1149848"/>
              <a:gd name="connsiteY4" fmla="*/ 366682 h 465586"/>
              <a:gd name="connsiteX5" fmla="*/ 594343 w 1149848"/>
              <a:gd name="connsiteY5" fmla="*/ 455582 h 465586"/>
              <a:gd name="connsiteX6" fmla="*/ 231599 w 1149848"/>
              <a:gd name="connsiteY6" fmla="*/ 455583 h 465586"/>
              <a:gd name="connsiteX7" fmla="*/ 21255 w 1149848"/>
              <a:gd name="connsiteY7" fmla="*/ 384939 h 465586"/>
              <a:gd name="connsiteX8" fmla="*/ 19668 w 1149848"/>
              <a:gd name="connsiteY8" fmla="*/ 274607 h 465586"/>
              <a:gd name="connsiteX9" fmla="*/ 131588 w 1149848"/>
              <a:gd name="connsiteY9" fmla="*/ 293657 h 465586"/>
              <a:gd name="connsiteX10" fmla="*/ 434799 w 1149848"/>
              <a:gd name="connsiteY10" fmla="*/ 346839 h 465586"/>
              <a:gd name="connsiteX11" fmla="*/ 670543 w 1149848"/>
              <a:gd name="connsiteY11" fmla="*/ 341282 h 465586"/>
              <a:gd name="connsiteX12" fmla="*/ 911843 w 1149848"/>
              <a:gd name="connsiteY12" fmla="*/ 188882 h 465586"/>
              <a:gd name="connsiteX13" fmla="*/ 1022571 w 1149848"/>
              <a:gd name="connsiteY13" fmla="*/ 31720 h 465586"/>
              <a:gd name="connsiteX14" fmla="*/ 1050137 w 1149848"/>
              <a:gd name="connsiteY14" fmla="*/ 0 h 465586"/>
              <a:gd name="connsiteX0" fmla="*/ 1050137 w 1149848"/>
              <a:gd name="connsiteY0" fmla="*/ 0 h 465586"/>
              <a:gd name="connsiteX1" fmla="*/ 1149848 w 1149848"/>
              <a:gd name="connsiteY1" fmla="*/ 81679 h 465586"/>
              <a:gd name="connsiteX2" fmla="*/ 1148777 w 1149848"/>
              <a:gd name="connsiteY2" fmla="*/ 88373 h 465586"/>
              <a:gd name="connsiteX3" fmla="*/ 1127743 w 1149848"/>
              <a:gd name="connsiteY3" fmla="*/ 125382 h 465586"/>
              <a:gd name="connsiteX4" fmla="*/ 886443 w 1149848"/>
              <a:gd name="connsiteY4" fmla="*/ 366682 h 465586"/>
              <a:gd name="connsiteX5" fmla="*/ 594343 w 1149848"/>
              <a:gd name="connsiteY5" fmla="*/ 455582 h 465586"/>
              <a:gd name="connsiteX6" fmla="*/ 231599 w 1149848"/>
              <a:gd name="connsiteY6" fmla="*/ 455583 h 465586"/>
              <a:gd name="connsiteX7" fmla="*/ 21255 w 1149848"/>
              <a:gd name="connsiteY7" fmla="*/ 384939 h 465586"/>
              <a:gd name="connsiteX8" fmla="*/ 19668 w 1149848"/>
              <a:gd name="connsiteY8" fmla="*/ 274607 h 465586"/>
              <a:gd name="connsiteX9" fmla="*/ 131588 w 1149848"/>
              <a:gd name="connsiteY9" fmla="*/ 293657 h 465586"/>
              <a:gd name="connsiteX10" fmla="*/ 434799 w 1149848"/>
              <a:gd name="connsiteY10" fmla="*/ 346839 h 465586"/>
              <a:gd name="connsiteX11" fmla="*/ 675306 w 1149848"/>
              <a:gd name="connsiteY11" fmla="*/ 372238 h 465586"/>
              <a:gd name="connsiteX12" fmla="*/ 911843 w 1149848"/>
              <a:gd name="connsiteY12" fmla="*/ 188882 h 465586"/>
              <a:gd name="connsiteX13" fmla="*/ 1022571 w 1149848"/>
              <a:gd name="connsiteY13" fmla="*/ 31720 h 465586"/>
              <a:gd name="connsiteX14" fmla="*/ 1050137 w 1149848"/>
              <a:gd name="connsiteY14" fmla="*/ 0 h 465586"/>
              <a:gd name="connsiteX0" fmla="*/ 1050137 w 1149848"/>
              <a:gd name="connsiteY0" fmla="*/ 0 h 465586"/>
              <a:gd name="connsiteX1" fmla="*/ 1149848 w 1149848"/>
              <a:gd name="connsiteY1" fmla="*/ 81679 h 465586"/>
              <a:gd name="connsiteX2" fmla="*/ 1148777 w 1149848"/>
              <a:gd name="connsiteY2" fmla="*/ 88373 h 465586"/>
              <a:gd name="connsiteX3" fmla="*/ 1127743 w 1149848"/>
              <a:gd name="connsiteY3" fmla="*/ 125382 h 465586"/>
              <a:gd name="connsiteX4" fmla="*/ 886443 w 1149848"/>
              <a:gd name="connsiteY4" fmla="*/ 366682 h 465586"/>
              <a:gd name="connsiteX5" fmla="*/ 594343 w 1149848"/>
              <a:gd name="connsiteY5" fmla="*/ 455582 h 465586"/>
              <a:gd name="connsiteX6" fmla="*/ 231599 w 1149848"/>
              <a:gd name="connsiteY6" fmla="*/ 455583 h 465586"/>
              <a:gd name="connsiteX7" fmla="*/ 21255 w 1149848"/>
              <a:gd name="connsiteY7" fmla="*/ 384939 h 465586"/>
              <a:gd name="connsiteX8" fmla="*/ 19668 w 1149848"/>
              <a:gd name="connsiteY8" fmla="*/ 274607 h 465586"/>
              <a:gd name="connsiteX9" fmla="*/ 131588 w 1149848"/>
              <a:gd name="connsiteY9" fmla="*/ 293657 h 465586"/>
              <a:gd name="connsiteX10" fmla="*/ 434799 w 1149848"/>
              <a:gd name="connsiteY10" fmla="*/ 346839 h 465586"/>
              <a:gd name="connsiteX11" fmla="*/ 675306 w 1149848"/>
              <a:gd name="connsiteY11" fmla="*/ 372238 h 465586"/>
              <a:gd name="connsiteX12" fmla="*/ 921368 w 1149848"/>
              <a:gd name="connsiteY12" fmla="*/ 203170 h 465586"/>
              <a:gd name="connsiteX13" fmla="*/ 1022571 w 1149848"/>
              <a:gd name="connsiteY13" fmla="*/ 31720 h 465586"/>
              <a:gd name="connsiteX14" fmla="*/ 1050137 w 1149848"/>
              <a:gd name="connsiteY14" fmla="*/ 0 h 465586"/>
              <a:gd name="connsiteX0" fmla="*/ 1050137 w 1149848"/>
              <a:gd name="connsiteY0" fmla="*/ 0 h 465586"/>
              <a:gd name="connsiteX1" fmla="*/ 1149848 w 1149848"/>
              <a:gd name="connsiteY1" fmla="*/ 81679 h 465586"/>
              <a:gd name="connsiteX2" fmla="*/ 1148777 w 1149848"/>
              <a:gd name="connsiteY2" fmla="*/ 88373 h 465586"/>
              <a:gd name="connsiteX3" fmla="*/ 1127743 w 1149848"/>
              <a:gd name="connsiteY3" fmla="*/ 125382 h 465586"/>
              <a:gd name="connsiteX4" fmla="*/ 886443 w 1149848"/>
              <a:gd name="connsiteY4" fmla="*/ 366682 h 465586"/>
              <a:gd name="connsiteX5" fmla="*/ 594343 w 1149848"/>
              <a:gd name="connsiteY5" fmla="*/ 455582 h 465586"/>
              <a:gd name="connsiteX6" fmla="*/ 231599 w 1149848"/>
              <a:gd name="connsiteY6" fmla="*/ 455583 h 465586"/>
              <a:gd name="connsiteX7" fmla="*/ 21255 w 1149848"/>
              <a:gd name="connsiteY7" fmla="*/ 384939 h 465586"/>
              <a:gd name="connsiteX8" fmla="*/ 19668 w 1149848"/>
              <a:gd name="connsiteY8" fmla="*/ 274607 h 465586"/>
              <a:gd name="connsiteX9" fmla="*/ 131588 w 1149848"/>
              <a:gd name="connsiteY9" fmla="*/ 293657 h 465586"/>
              <a:gd name="connsiteX10" fmla="*/ 434799 w 1149848"/>
              <a:gd name="connsiteY10" fmla="*/ 346839 h 465586"/>
              <a:gd name="connsiteX11" fmla="*/ 675306 w 1149848"/>
              <a:gd name="connsiteY11" fmla="*/ 372238 h 465586"/>
              <a:gd name="connsiteX12" fmla="*/ 921368 w 1149848"/>
              <a:gd name="connsiteY12" fmla="*/ 203170 h 465586"/>
              <a:gd name="connsiteX13" fmla="*/ 1022571 w 1149848"/>
              <a:gd name="connsiteY13" fmla="*/ 31720 h 465586"/>
              <a:gd name="connsiteX14" fmla="*/ 1050137 w 1149848"/>
              <a:gd name="connsiteY14" fmla="*/ 0 h 465586"/>
              <a:gd name="connsiteX0" fmla="*/ 1048992 w 1148703"/>
              <a:gd name="connsiteY0" fmla="*/ 0 h 458423"/>
              <a:gd name="connsiteX1" fmla="*/ 1148703 w 1148703"/>
              <a:gd name="connsiteY1" fmla="*/ 81679 h 458423"/>
              <a:gd name="connsiteX2" fmla="*/ 1147632 w 1148703"/>
              <a:gd name="connsiteY2" fmla="*/ 88373 h 458423"/>
              <a:gd name="connsiteX3" fmla="*/ 1126598 w 1148703"/>
              <a:gd name="connsiteY3" fmla="*/ 125382 h 458423"/>
              <a:gd name="connsiteX4" fmla="*/ 885298 w 1148703"/>
              <a:gd name="connsiteY4" fmla="*/ 366682 h 458423"/>
              <a:gd name="connsiteX5" fmla="*/ 593198 w 1148703"/>
              <a:gd name="connsiteY5" fmla="*/ 455582 h 458423"/>
              <a:gd name="connsiteX6" fmla="*/ 213785 w 1148703"/>
              <a:gd name="connsiteY6" fmla="*/ 431771 h 458423"/>
              <a:gd name="connsiteX7" fmla="*/ 20110 w 1148703"/>
              <a:gd name="connsiteY7" fmla="*/ 384939 h 458423"/>
              <a:gd name="connsiteX8" fmla="*/ 18523 w 1148703"/>
              <a:gd name="connsiteY8" fmla="*/ 274607 h 458423"/>
              <a:gd name="connsiteX9" fmla="*/ 130443 w 1148703"/>
              <a:gd name="connsiteY9" fmla="*/ 293657 h 458423"/>
              <a:gd name="connsiteX10" fmla="*/ 433654 w 1148703"/>
              <a:gd name="connsiteY10" fmla="*/ 346839 h 458423"/>
              <a:gd name="connsiteX11" fmla="*/ 674161 w 1148703"/>
              <a:gd name="connsiteY11" fmla="*/ 372238 h 458423"/>
              <a:gd name="connsiteX12" fmla="*/ 920223 w 1148703"/>
              <a:gd name="connsiteY12" fmla="*/ 203170 h 458423"/>
              <a:gd name="connsiteX13" fmla="*/ 1021426 w 1148703"/>
              <a:gd name="connsiteY13" fmla="*/ 31720 h 458423"/>
              <a:gd name="connsiteX14" fmla="*/ 1048992 w 1148703"/>
              <a:gd name="connsiteY14" fmla="*/ 0 h 458423"/>
              <a:gd name="connsiteX0" fmla="*/ 1048992 w 1148703"/>
              <a:gd name="connsiteY0" fmla="*/ 0 h 458423"/>
              <a:gd name="connsiteX1" fmla="*/ 1148703 w 1148703"/>
              <a:gd name="connsiteY1" fmla="*/ 81679 h 458423"/>
              <a:gd name="connsiteX2" fmla="*/ 1147632 w 1148703"/>
              <a:gd name="connsiteY2" fmla="*/ 88373 h 458423"/>
              <a:gd name="connsiteX3" fmla="*/ 1126598 w 1148703"/>
              <a:gd name="connsiteY3" fmla="*/ 125382 h 458423"/>
              <a:gd name="connsiteX4" fmla="*/ 885298 w 1148703"/>
              <a:gd name="connsiteY4" fmla="*/ 366682 h 458423"/>
              <a:gd name="connsiteX5" fmla="*/ 593198 w 1148703"/>
              <a:gd name="connsiteY5" fmla="*/ 455582 h 458423"/>
              <a:gd name="connsiteX6" fmla="*/ 213785 w 1148703"/>
              <a:gd name="connsiteY6" fmla="*/ 431771 h 458423"/>
              <a:gd name="connsiteX7" fmla="*/ 20110 w 1148703"/>
              <a:gd name="connsiteY7" fmla="*/ 384939 h 458423"/>
              <a:gd name="connsiteX8" fmla="*/ 18523 w 1148703"/>
              <a:gd name="connsiteY8" fmla="*/ 274607 h 458423"/>
              <a:gd name="connsiteX9" fmla="*/ 130443 w 1148703"/>
              <a:gd name="connsiteY9" fmla="*/ 293657 h 458423"/>
              <a:gd name="connsiteX10" fmla="*/ 433654 w 1148703"/>
              <a:gd name="connsiteY10" fmla="*/ 346839 h 458423"/>
              <a:gd name="connsiteX11" fmla="*/ 686067 w 1148703"/>
              <a:gd name="connsiteY11" fmla="*/ 365095 h 458423"/>
              <a:gd name="connsiteX12" fmla="*/ 920223 w 1148703"/>
              <a:gd name="connsiteY12" fmla="*/ 203170 h 458423"/>
              <a:gd name="connsiteX13" fmla="*/ 1021426 w 1148703"/>
              <a:gd name="connsiteY13" fmla="*/ 31720 h 458423"/>
              <a:gd name="connsiteX14" fmla="*/ 1048992 w 1148703"/>
              <a:gd name="connsiteY14" fmla="*/ 0 h 458423"/>
              <a:gd name="connsiteX0" fmla="*/ 1048992 w 1148703"/>
              <a:gd name="connsiteY0" fmla="*/ 0 h 458423"/>
              <a:gd name="connsiteX1" fmla="*/ 1148703 w 1148703"/>
              <a:gd name="connsiteY1" fmla="*/ 81679 h 458423"/>
              <a:gd name="connsiteX2" fmla="*/ 1147632 w 1148703"/>
              <a:gd name="connsiteY2" fmla="*/ 88373 h 458423"/>
              <a:gd name="connsiteX3" fmla="*/ 1126598 w 1148703"/>
              <a:gd name="connsiteY3" fmla="*/ 125382 h 458423"/>
              <a:gd name="connsiteX4" fmla="*/ 885298 w 1148703"/>
              <a:gd name="connsiteY4" fmla="*/ 366682 h 458423"/>
              <a:gd name="connsiteX5" fmla="*/ 593198 w 1148703"/>
              <a:gd name="connsiteY5" fmla="*/ 455582 h 458423"/>
              <a:gd name="connsiteX6" fmla="*/ 213785 w 1148703"/>
              <a:gd name="connsiteY6" fmla="*/ 431771 h 458423"/>
              <a:gd name="connsiteX7" fmla="*/ 20110 w 1148703"/>
              <a:gd name="connsiteY7" fmla="*/ 384939 h 458423"/>
              <a:gd name="connsiteX8" fmla="*/ 18523 w 1148703"/>
              <a:gd name="connsiteY8" fmla="*/ 274607 h 458423"/>
              <a:gd name="connsiteX9" fmla="*/ 130443 w 1148703"/>
              <a:gd name="connsiteY9" fmla="*/ 293657 h 458423"/>
              <a:gd name="connsiteX10" fmla="*/ 426510 w 1148703"/>
              <a:gd name="connsiteY10" fmla="*/ 349221 h 458423"/>
              <a:gd name="connsiteX11" fmla="*/ 686067 w 1148703"/>
              <a:gd name="connsiteY11" fmla="*/ 365095 h 458423"/>
              <a:gd name="connsiteX12" fmla="*/ 920223 w 1148703"/>
              <a:gd name="connsiteY12" fmla="*/ 203170 h 458423"/>
              <a:gd name="connsiteX13" fmla="*/ 1021426 w 1148703"/>
              <a:gd name="connsiteY13" fmla="*/ 31720 h 458423"/>
              <a:gd name="connsiteX14" fmla="*/ 1048992 w 1148703"/>
              <a:gd name="connsiteY14" fmla="*/ 0 h 458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703" h="458423">
                <a:moveTo>
                  <a:pt x="1048992" y="0"/>
                </a:moveTo>
                <a:lnTo>
                  <a:pt x="1148703" y="81679"/>
                </a:lnTo>
                <a:lnTo>
                  <a:pt x="1147632" y="88373"/>
                </a:lnTo>
                <a:cubicBezTo>
                  <a:pt x="1143796" y="98924"/>
                  <a:pt x="1137181" y="111095"/>
                  <a:pt x="1126598" y="125382"/>
                </a:cubicBezTo>
                <a:cubicBezTo>
                  <a:pt x="1084265" y="182532"/>
                  <a:pt x="974198" y="311649"/>
                  <a:pt x="885298" y="366682"/>
                </a:cubicBezTo>
                <a:cubicBezTo>
                  <a:pt x="796398" y="421715"/>
                  <a:pt x="705117" y="444734"/>
                  <a:pt x="593198" y="455582"/>
                </a:cubicBezTo>
                <a:cubicBezTo>
                  <a:pt x="481279" y="466430"/>
                  <a:pt x="309300" y="443545"/>
                  <a:pt x="213785" y="431771"/>
                </a:cubicBezTo>
                <a:cubicBezTo>
                  <a:pt x="118270" y="419997"/>
                  <a:pt x="52654" y="411133"/>
                  <a:pt x="20110" y="384939"/>
                </a:cubicBezTo>
                <a:cubicBezTo>
                  <a:pt x="-12434" y="358745"/>
                  <a:pt x="134" y="289821"/>
                  <a:pt x="18523" y="274607"/>
                </a:cubicBezTo>
                <a:cubicBezTo>
                  <a:pt x="36912" y="259393"/>
                  <a:pt x="62445" y="281221"/>
                  <a:pt x="130443" y="293657"/>
                </a:cubicBezTo>
                <a:cubicBezTo>
                  <a:pt x="198441" y="306093"/>
                  <a:pt x="333906" y="337315"/>
                  <a:pt x="426510" y="349221"/>
                </a:cubicBezTo>
                <a:cubicBezTo>
                  <a:pt x="519114" y="361127"/>
                  <a:pt x="537900" y="379912"/>
                  <a:pt x="686067" y="365095"/>
                </a:cubicBezTo>
                <a:cubicBezTo>
                  <a:pt x="834234" y="350278"/>
                  <a:pt x="856723" y="260320"/>
                  <a:pt x="920223" y="203170"/>
                </a:cubicBezTo>
                <a:cubicBezTo>
                  <a:pt x="953560" y="141258"/>
                  <a:pt x="991661" y="75773"/>
                  <a:pt x="1021426" y="31720"/>
                </a:cubicBezTo>
                <a:lnTo>
                  <a:pt x="1048992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4FD29251-E189-4872-A417-992DC25CAE45}"/>
              </a:ext>
            </a:extLst>
          </p:cNvPr>
          <p:cNvSpPr/>
          <p:nvPr/>
        </p:nvSpPr>
        <p:spPr>
          <a:xfrm rot="3676018">
            <a:off x="8364822" y="1096453"/>
            <a:ext cx="170039" cy="205211"/>
          </a:xfrm>
          <a:custGeom>
            <a:avLst/>
            <a:gdLst>
              <a:gd name="connsiteX0" fmla="*/ 85725 w 242888"/>
              <a:gd name="connsiteY0" fmla="*/ 19050 h 290512"/>
              <a:gd name="connsiteX1" fmla="*/ 0 w 242888"/>
              <a:gd name="connsiteY1" fmla="*/ 121443 h 290512"/>
              <a:gd name="connsiteX2" fmla="*/ 21432 w 242888"/>
              <a:gd name="connsiteY2" fmla="*/ 119062 h 290512"/>
              <a:gd name="connsiteX3" fmla="*/ 14288 w 242888"/>
              <a:gd name="connsiteY3" fmla="*/ 145256 h 290512"/>
              <a:gd name="connsiteX4" fmla="*/ 28575 w 242888"/>
              <a:gd name="connsiteY4" fmla="*/ 135731 h 290512"/>
              <a:gd name="connsiteX5" fmla="*/ 23813 w 242888"/>
              <a:gd name="connsiteY5" fmla="*/ 166687 h 290512"/>
              <a:gd name="connsiteX6" fmla="*/ 23813 w 242888"/>
              <a:gd name="connsiteY6" fmla="*/ 166687 h 290512"/>
              <a:gd name="connsiteX7" fmla="*/ 35719 w 242888"/>
              <a:gd name="connsiteY7" fmla="*/ 200025 h 290512"/>
              <a:gd name="connsiteX8" fmla="*/ 54769 w 242888"/>
              <a:gd name="connsiteY8" fmla="*/ 188118 h 290512"/>
              <a:gd name="connsiteX9" fmla="*/ 54769 w 242888"/>
              <a:gd name="connsiteY9" fmla="*/ 223837 h 290512"/>
              <a:gd name="connsiteX10" fmla="*/ 83344 w 242888"/>
              <a:gd name="connsiteY10" fmla="*/ 219075 h 290512"/>
              <a:gd name="connsiteX11" fmla="*/ 83344 w 242888"/>
              <a:gd name="connsiteY11" fmla="*/ 235743 h 290512"/>
              <a:gd name="connsiteX12" fmla="*/ 102394 w 242888"/>
              <a:gd name="connsiteY12" fmla="*/ 228600 h 290512"/>
              <a:gd name="connsiteX13" fmla="*/ 107157 w 242888"/>
              <a:gd name="connsiteY13" fmla="*/ 250031 h 290512"/>
              <a:gd name="connsiteX14" fmla="*/ 116682 w 242888"/>
              <a:gd name="connsiteY14" fmla="*/ 240506 h 290512"/>
              <a:gd name="connsiteX15" fmla="*/ 119063 w 242888"/>
              <a:gd name="connsiteY15" fmla="*/ 290512 h 290512"/>
              <a:gd name="connsiteX16" fmla="*/ 135732 w 242888"/>
              <a:gd name="connsiteY16" fmla="*/ 264318 h 290512"/>
              <a:gd name="connsiteX17" fmla="*/ 138113 w 242888"/>
              <a:gd name="connsiteY17" fmla="*/ 285750 h 290512"/>
              <a:gd name="connsiteX18" fmla="*/ 242888 w 242888"/>
              <a:gd name="connsiteY18" fmla="*/ 207168 h 290512"/>
              <a:gd name="connsiteX19" fmla="*/ 197644 w 242888"/>
              <a:gd name="connsiteY19" fmla="*/ 0 h 290512"/>
              <a:gd name="connsiteX20" fmla="*/ 85725 w 242888"/>
              <a:gd name="connsiteY20" fmla="*/ 19050 h 290512"/>
              <a:gd name="connsiteX0" fmla="*/ 85725 w 327259"/>
              <a:gd name="connsiteY0" fmla="*/ 19050 h 290512"/>
              <a:gd name="connsiteX1" fmla="*/ 0 w 327259"/>
              <a:gd name="connsiteY1" fmla="*/ 121443 h 290512"/>
              <a:gd name="connsiteX2" fmla="*/ 21432 w 327259"/>
              <a:gd name="connsiteY2" fmla="*/ 119062 h 290512"/>
              <a:gd name="connsiteX3" fmla="*/ 14288 w 327259"/>
              <a:gd name="connsiteY3" fmla="*/ 145256 h 290512"/>
              <a:gd name="connsiteX4" fmla="*/ 28575 w 327259"/>
              <a:gd name="connsiteY4" fmla="*/ 135731 h 290512"/>
              <a:gd name="connsiteX5" fmla="*/ 23813 w 327259"/>
              <a:gd name="connsiteY5" fmla="*/ 166687 h 290512"/>
              <a:gd name="connsiteX6" fmla="*/ 23813 w 327259"/>
              <a:gd name="connsiteY6" fmla="*/ 166687 h 290512"/>
              <a:gd name="connsiteX7" fmla="*/ 35719 w 327259"/>
              <a:gd name="connsiteY7" fmla="*/ 200025 h 290512"/>
              <a:gd name="connsiteX8" fmla="*/ 54769 w 327259"/>
              <a:gd name="connsiteY8" fmla="*/ 188118 h 290512"/>
              <a:gd name="connsiteX9" fmla="*/ 54769 w 327259"/>
              <a:gd name="connsiteY9" fmla="*/ 223837 h 290512"/>
              <a:gd name="connsiteX10" fmla="*/ 83344 w 327259"/>
              <a:gd name="connsiteY10" fmla="*/ 219075 h 290512"/>
              <a:gd name="connsiteX11" fmla="*/ 83344 w 327259"/>
              <a:gd name="connsiteY11" fmla="*/ 235743 h 290512"/>
              <a:gd name="connsiteX12" fmla="*/ 102394 w 327259"/>
              <a:gd name="connsiteY12" fmla="*/ 228600 h 290512"/>
              <a:gd name="connsiteX13" fmla="*/ 107157 w 327259"/>
              <a:gd name="connsiteY13" fmla="*/ 250031 h 290512"/>
              <a:gd name="connsiteX14" fmla="*/ 116682 w 327259"/>
              <a:gd name="connsiteY14" fmla="*/ 240506 h 290512"/>
              <a:gd name="connsiteX15" fmla="*/ 119063 w 327259"/>
              <a:gd name="connsiteY15" fmla="*/ 290512 h 290512"/>
              <a:gd name="connsiteX16" fmla="*/ 135732 w 327259"/>
              <a:gd name="connsiteY16" fmla="*/ 264318 h 290512"/>
              <a:gd name="connsiteX17" fmla="*/ 138113 w 327259"/>
              <a:gd name="connsiteY17" fmla="*/ 285750 h 290512"/>
              <a:gd name="connsiteX18" fmla="*/ 327260 w 327259"/>
              <a:gd name="connsiteY18" fmla="*/ 104289 h 290512"/>
              <a:gd name="connsiteX19" fmla="*/ 197644 w 327259"/>
              <a:gd name="connsiteY19" fmla="*/ 0 h 290512"/>
              <a:gd name="connsiteX20" fmla="*/ 85725 w 327259"/>
              <a:gd name="connsiteY20" fmla="*/ 19050 h 290512"/>
              <a:gd name="connsiteX0" fmla="*/ 85725 w 327261"/>
              <a:gd name="connsiteY0" fmla="*/ 79527 h 350989"/>
              <a:gd name="connsiteX1" fmla="*/ 0 w 327261"/>
              <a:gd name="connsiteY1" fmla="*/ 181920 h 350989"/>
              <a:gd name="connsiteX2" fmla="*/ 21432 w 327261"/>
              <a:gd name="connsiteY2" fmla="*/ 179539 h 350989"/>
              <a:gd name="connsiteX3" fmla="*/ 14288 w 327261"/>
              <a:gd name="connsiteY3" fmla="*/ 205733 h 350989"/>
              <a:gd name="connsiteX4" fmla="*/ 28575 w 327261"/>
              <a:gd name="connsiteY4" fmla="*/ 196208 h 350989"/>
              <a:gd name="connsiteX5" fmla="*/ 23813 w 327261"/>
              <a:gd name="connsiteY5" fmla="*/ 227164 h 350989"/>
              <a:gd name="connsiteX6" fmla="*/ 23813 w 327261"/>
              <a:gd name="connsiteY6" fmla="*/ 227164 h 350989"/>
              <a:gd name="connsiteX7" fmla="*/ 35719 w 327261"/>
              <a:gd name="connsiteY7" fmla="*/ 260502 h 350989"/>
              <a:gd name="connsiteX8" fmla="*/ 54769 w 327261"/>
              <a:gd name="connsiteY8" fmla="*/ 248595 h 350989"/>
              <a:gd name="connsiteX9" fmla="*/ 54769 w 327261"/>
              <a:gd name="connsiteY9" fmla="*/ 284314 h 350989"/>
              <a:gd name="connsiteX10" fmla="*/ 83344 w 327261"/>
              <a:gd name="connsiteY10" fmla="*/ 279552 h 350989"/>
              <a:gd name="connsiteX11" fmla="*/ 83344 w 327261"/>
              <a:gd name="connsiteY11" fmla="*/ 296220 h 350989"/>
              <a:gd name="connsiteX12" fmla="*/ 102394 w 327261"/>
              <a:gd name="connsiteY12" fmla="*/ 289077 h 350989"/>
              <a:gd name="connsiteX13" fmla="*/ 107157 w 327261"/>
              <a:gd name="connsiteY13" fmla="*/ 310508 h 350989"/>
              <a:gd name="connsiteX14" fmla="*/ 116682 w 327261"/>
              <a:gd name="connsiteY14" fmla="*/ 300983 h 350989"/>
              <a:gd name="connsiteX15" fmla="*/ 119063 w 327261"/>
              <a:gd name="connsiteY15" fmla="*/ 350989 h 350989"/>
              <a:gd name="connsiteX16" fmla="*/ 135732 w 327261"/>
              <a:gd name="connsiteY16" fmla="*/ 324795 h 350989"/>
              <a:gd name="connsiteX17" fmla="*/ 138113 w 327261"/>
              <a:gd name="connsiteY17" fmla="*/ 346227 h 350989"/>
              <a:gd name="connsiteX18" fmla="*/ 327260 w 327261"/>
              <a:gd name="connsiteY18" fmla="*/ 164766 h 350989"/>
              <a:gd name="connsiteX19" fmla="*/ 187912 w 327261"/>
              <a:gd name="connsiteY19" fmla="*/ 0 h 350989"/>
              <a:gd name="connsiteX20" fmla="*/ 85725 w 327261"/>
              <a:gd name="connsiteY20" fmla="*/ 79527 h 350989"/>
              <a:gd name="connsiteX0" fmla="*/ 91560 w 327259"/>
              <a:gd name="connsiteY0" fmla="*/ 87016 h 350989"/>
              <a:gd name="connsiteX1" fmla="*/ 0 w 327259"/>
              <a:gd name="connsiteY1" fmla="*/ 181920 h 350989"/>
              <a:gd name="connsiteX2" fmla="*/ 21432 w 327259"/>
              <a:gd name="connsiteY2" fmla="*/ 179539 h 350989"/>
              <a:gd name="connsiteX3" fmla="*/ 14288 w 327259"/>
              <a:gd name="connsiteY3" fmla="*/ 205733 h 350989"/>
              <a:gd name="connsiteX4" fmla="*/ 28575 w 327259"/>
              <a:gd name="connsiteY4" fmla="*/ 196208 h 350989"/>
              <a:gd name="connsiteX5" fmla="*/ 23813 w 327259"/>
              <a:gd name="connsiteY5" fmla="*/ 227164 h 350989"/>
              <a:gd name="connsiteX6" fmla="*/ 23813 w 327259"/>
              <a:gd name="connsiteY6" fmla="*/ 227164 h 350989"/>
              <a:gd name="connsiteX7" fmla="*/ 35719 w 327259"/>
              <a:gd name="connsiteY7" fmla="*/ 260502 h 350989"/>
              <a:gd name="connsiteX8" fmla="*/ 54769 w 327259"/>
              <a:gd name="connsiteY8" fmla="*/ 248595 h 350989"/>
              <a:gd name="connsiteX9" fmla="*/ 54769 w 327259"/>
              <a:gd name="connsiteY9" fmla="*/ 284314 h 350989"/>
              <a:gd name="connsiteX10" fmla="*/ 83344 w 327259"/>
              <a:gd name="connsiteY10" fmla="*/ 279552 h 350989"/>
              <a:gd name="connsiteX11" fmla="*/ 83344 w 327259"/>
              <a:gd name="connsiteY11" fmla="*/ 296220 h 350989"/>
              <a:gd name="connsiteX12" fmla="*/ 102394 w 327259"/>
              <a:gd name="connsiteY12" fmla="*/ 289077 h 350989"/>
              <a:gd name="connsiteX13" fmla="*/ 107157 w 327259"/>
              <a:gd name="connsiteY13" fmla="*/ 310508 h 350989"/>
              <a:gd name="connsiteX14" fmla="*/ 116682 w 327259"/>
              <a:gd name="connsiteY14" fmla="*/ 300983 h 350989"/>
              <a:gd name="connsiteX15" fmla="*/ 119063 w 327259"/>
              <a:gd name="connsiteY15" fmla="*/ 350989 h 350989"/>
              <a:gd name="connsiteX16" fmla="*/ 135732 w 327259"/>
              <a:gd name="connsiteY16" fmla="*/ 324795 h 350989"/>
              <a:gd name="connsiteX17" fmla="*/ 138113 w 327259"/>
              <a:gd name="connsiteY17" fmla="*/ 346227 h 350989"/>
              <a:gd name="connsiteX18" fmla="*/ 327260 w 327259"/>
              <a:gd name="connsiteY18" fmla="*/ 164766 h 350989"/>
              <a:gd name="connsiteX19" fmla="*/ 187912 w 327259"/>
              <a:gd name="connsiteY19" fmla="*/ 0 h 350989"/>
              <a:gd name="connsiteX20" fmla="*/ 91560 w 327259"/>
              <a:gd name="connsiteY20" fmla="*/ 87016 h 35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27259" h="350989">
                <a:moveTo>
                  <a:pt x="91560" y="87016"/>
                </a:moveTo>
                <a:lnTo>
                  <a:pt x="0" y="181920"/>
                </a:lnTo>
                <a:lnTo>
                  <a:pt x="21432" y="179539"/>
                </a:lnTo>
                <a:lnTo>
                  <a:pt x="14288" y="205733"/>
                </a:lnTo>
                <a:lnTo>
                  <a:pt x="28575" y="196208"/>
                </a:lnTo>
                <a:lnTo>
                  <a:pt x="23813" y="227164"/>
                </a:lnTo>
                <a:lnTo>
                  <a:pt x="23813" y="227164"/>
                </a:lnTo>
                <a:lnTo>
                  <a:pt x="35719" y="260502"/>
                </a:lnTo>
                <a:lnTo>
                  <a:pt x="54769" y="248595"/>
                </a:lnTo>
                <a:lnTo>
                  <a:pt x="54769" y="284314"/>
                </a:lnTo>
                <a:lnTo>
                  <a:pt x="83344" y="279552"/>
                </a:lnTo>
                <a:lnTo>
                  <a:pt x="83344" y="296220"/>
                </a:lnTo>
                <a:lnTo>
                  <a:pt x="102394" y="289077"/>
                </a:lnTo>
                <a:lnTo>
                  <a:pt x="107157" y="310508"/>
                </a:lnTo>
                <a:lnTo>
                  <a:pt x="116682" y="300983"/>
                </a:lnTo>
                <a:lnTo>
                  <a:pt x="119063" y="350989"/>
                </a:lnTo>
                <a:lnTo>
                  <a:pt x="135732" y="324795"/>
                </a:lnTo>
                <a:lnTo>
                  <a:pt x="138113" y="346227"/>
                </a:lnTo>
                <a:lnTo>
                  <a:pt x="327260" y="164766"/>
                </a:lnTo>
                <a:lnTo>
                  <a:pt x="187912" y="0"/>
                </a:lnTo>
                <a:lnTo>
                  <a:pt x="91560" y="8701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F69C6093-289F-4399-93DF-ED4EDA90EB2A}"/>
              </a:ext>
            </a:extLst>
          </p:cNvPr>
          <p:cNvSpPr/>
          <p:nvPr/>
        </p:nvSpPr>
        <p:spPr>
          <a:xfrm flipV="1">
            <a:off x="9358907" y="787463"/>
            <a:ext cx="325218" cy="260806"/>
          </a:xfrm>
          <a:custGeom>
            <a:avLst/>
            <a:gdLst>
              <a:gd name="connsiteX0" fmla="*/ 0 w 1219416"/>
              <a:gd name="connsiteY0" fmla="*/ 977900 h 977900"/>
              <a:gd name="connsiteX1" fmla="*/ 51233 w 1219416"/>
              <a:gd name="connsiteY1" fmla="*/ 977900 h 977900"/>
              <a:gd name="connsiteX2" fmla="*/ 1219416 w 1219416"/>
              <a:gd name="connsiteY2" fmla="*/ 20983 h 977900"/>
              <a:gd name="connsiteX3" fmla="*/ 1193800 w 1219416"/>
              <a:gd name="connsiteY3" fmla="*/ 0 h 97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416" h="977900">
                <a:moveTo>
                  <a:pt x="0" y="977900"/>
                </a:moveTo>
                <a:lnTo>
                  <a:pt x="51233" y="977900"/>
                </a:lnTo>
                <a:lnTo>
                  <a:pt x="1219416" y="20983"/>
                </a:lnTo>
                <a:lnTo>
                  <a:pt x="1193800" y="0"/>
                </a:lnTo>
                <a:close/>
              </a:path>
            </a:pathLst>
          </a:custGeom>
          <a:solidFill>
            <a:schemeClr val="tx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3AF259-54C3-4336-81D8-A1732AEECBE8}"/>
              </a:ext>
            </a:extLst>
          </p:cNvPr>
          <p:cNvSpPr txBox="1"/>
          <p:nvPr/>
        </p:nvSpPr>
        <p:spPr>
          <a:xfrm>
            <a:off x="447860" y="326564"/>
            <a:ext cx="75039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Process</a:t>
            </a: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model 7</a:t>
            </a:r>
            <a:endParaRPr lang="en-US" altLang="ko-KR" sz="9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95044F0-0C72-7E40-8037-0F05B0A986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431" b="23349"/>
          <a:stretch/>
        </p:blipFill>
        <p:spPr>
          <a:xfrm>
            <a:off x="476889" y="1233210"/>
            <a:ext cx="5267868" cy="1729645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FF12C7A-ED7D-57AA-F9E1-678C0008FF5A}"/>
              </a:ext>
            </a:extLst>
          </p:cNvPr>
          <p:cNvSpPr/>
          <p:nvPr/>
        </p:nvSpPr>
        <p:spPr>
          <a:xfrm>
            <a:off x="4865030" y="3286302"/>
            <a:ext cx="5254251" cy="2496516"/>
          </a:xfrm>
          <a:prstGeom prst="roundRect">
            <a:avLst/>
          </a:prstGeom>
          <a:solidFill>
            <a:srgbClr val="98C0E4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X</a:t>
            </a:r>
            <a:r>
              <a:rPr lang="ko-KR" altLang="en-US" dirty="0">
                <a:solidFill>
                  <a:schemeClr val="bg1"/>
                </a:solidFill>
              </a:rPr>
              <a:t>의 세 가지 음의 조건부효과는 </a:t>
            </a:r>
            <a:r>
              <a:rPr lang="en-US" altLang="ko-KR" dirty="0">
                <a:solidFill>
                  <a:schemeClr val="bg1"/>
                </a:solidFill>
              </a:rPr>
              <a:t>W</a:t>
            </a:r>
            <a:r>
              <a:rPr lang="ko-KR" altLang="en-US" dirty="0">
                <a:solidFill>
                  <a:schemeClr val="bg1"/>
                </a:solidFill>
              </a:rPr>
              <a:t>가 증가하면서 점점 감소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ko-KR" altLang="ko-KR" dirty="0">
                <a:solidFill>
                  <a:schemeClr val="bg1"/>
                </a:solidFill>
              </a:rPr>
              <a:t>→</a:t>
            </a:r>
            <a:r>
              <a:rPr lang="en-US" altLang="ko-KR" dirty="0">
                <a:solidFill>
                  <a:schemeClr val="bg1"/>
                </a:solidFill>
              </a:rPr>
              <a:t>Y</a:t>
            </a:r>
            <a:r>
              <a:rPr lang="ko-KR" altLang="en-US" dirty="0">
                <a:solidFill>
                  <a:schemeClr val="bg1"/>
                </a:solidFill>
              </a:rPr>
              <a:t>경로 효과</a:t>
            </a:r>
            <a:r>
              <a:rPr lang="en-US" altLang="ko-KR" dirty="0">
                <a:solidFill>
                  <a:schemeClr val="bg1"/>
                </a:solidFill>
              </a:rPr>
              <a:t>(b)=0.675 </a:t>
            </a:r>
            <a:r>
              <a:rPr lang="ko-KR" altLang="en-US" dirty="0">
                <a:solidFill>
                  <a:schemeClr val="bg1"/>
                </a:solidFill>
              </a:rPr>
              <a:t>유의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직무만족</a:t>
            </a:r>
            <a:r>
              <a:rPr lang="en-US" altLang="ko-KR" dirty="0">
                <a:solidFill>
                  <a:schemeClr val="bg1"/>
                </a:solidFill>
              </a:rPr>
              <a:t>(M)</a:t>
            </a:r>
            <a:r>
              <a:rPr lang="ko-KR" altLang="en-US" dirty="0">
                <a:solidFill>
                  <a:schemeClr val="bg1"/>
                </a:solidFill>
              </a:rPr>
              <a:t>이 증가하면 조직몰입</a:t>
            </a:r>
            <a:r>
              <a:rPr lang="en-US" altLang="ko-KR" dirty="0">
                <a:solidFill>
                  <a:schemeClr val="bg1"/>
                </a:solidFill>
              </a:rPr>
              <a:t>(Y)</a:t>
            </a:r>
            <a:r>
              <a:rPr lang="ko-KR" altLang="en-US" dirty="0">
                <a:solidFill>
                  <a:schemeClr val="bg1"/>
                </a:solidFill>
              </a:rPr>
              <a:t>증가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F86D991-7AEF-97E2-56C7-164999139C49}"/>
              </a:ext>
            </a:extLst>
          </p:cNvPr>
          <p:cNvSpPr/>
          <p:nvPr/>
        </p:nvSpPr>
        <p:spPr>
          <a:xfrm>
            <a:off x="812800" y="1925835"/>
            <a:ext cx="1216680" cy="4312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71D22204-563C-1BE2-CC33-22A5C9612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89" y="3284726"/>
            <a:ext cx="4048690" cy="2467319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E7A7F44C-190D-4465-8E52-7E3D47129A6D}"/>
              </a:ext>
            </a:extLst>
          </p:cNvPr>
          <p:cNvSpPr/>
          <p:nvPr/>
        </p:nvSpPr>
        <p:spPr>
          <a:xfrm>
            <a:off x="1391920" y="4973836"/>
            <a:ext cx="497840" cy="1323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D588ECCA-F118-3B63-3D94-C7D1F6A8E15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64" t="5792" r="62941" b="15531"/>
          <a:stretch/>
        </p:blipFill>
        <p:spPr>
          <a:xfrm>
            <a:off x="6373256" y="836414"/>
            <a:ext cx="2564785" cy="2126441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58F5D0-17E0-7CEA-CCD6-115E7ABB5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/33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954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EC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2">
            <a:extLst>
              <a:ext uri="{FF2B5EF4-FFF2-40B4-BE49-F238E27FC236}">
                <a16:creationId xmlns:a16="http://schemas.microsoft.com/office/drawing/2014/main" id="{496BE9B7-B4E3-43E8-8123-2223617B8D96}"/>
              </a:ext>
            </a:extLst>
          </p:cNvPr>
          <p:cNvSpPr/>
          <p:nvPr/>
        </p:nvSpPr>
        <p:spPr>
          <a:xfrm>
            <a:off x="8422330" y="1171185"/>
            <a:ext cx="331681" cy="142994"/>
          </a:xfrm>
          <a:prstGeom prst="rtTriangle">
            <a:avLst/>
          </a:prstGeom>
          <a:solidFill>
            <a:schemeClr val="tx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C1BD51A-EC0E-47D9-B252-FB5A069A2DBE}"/>
              </a:ext>
            </a:extLst>
          </p:cNvPr>
          <p:cNvSpPr/>
          <p:nvPr/>
        </p:nvSpPr>
        <p:spPr>
          <a:xfrm rot="20412486">
            <a:off x="9138952" y="1113393"/>
            <a:ext cx="477709" cy="103928"/>
          </a:xfrm>
          <a:custGeom>
            <a:avLst/>
            <a:gdLst>
              <a:gd name="connsiteX0" fmla="*/ 0 w 522071"/>
              <a:gd name="connsiteY0" fmla="*/ 0 h 100618"/>
              <a:gd name="connsiteX1" fmla="*/ 522071 w 522071"/>
              <a:gd name="connsiteY1" fmla="*/ 0 h 100618"/>
              <a:gd name="connsiteX2" fmla="*/ 522071 w 522071"/>
              <a:gd name="connsiteY2" fmla="*/ 100618 h 100618"/>
              <a:gd name="connsiteX3" fmla="*/ 0 w 522071"/>
              <a:gd name="connsiteY3" fmla="*/ 100618 h 100618"/>
              <a:gd name="connsiteX4" fmla="*/ 0 w 522071"/>
              <a:gd name="connsiteY4" fmla="*/ 0 h 100618"/>
              <a:gd name="connsiteX0" fmla="*/ 120542 w 522071"/>
              <a:gd name="connsiteY0" fmla="*/ 30725 h 100618"/>
              <a:gd name="connsiteX1" fmla="*/ 522071 w 522071"/>
              <a:gd name="connsiteY1" fmla="*/ 0 h 100618"/>
              <a:gd name="connsiteX2" fmla="*/ 522071 w 522071"/>
              <a:gd name="connsiteY2" fmla="*/ 100618 h 100618"/>
              <a:gd name="connsiteX3" fmla="*/ 0 w 522071"/>
              <a:gd name="connsiteY3" fmla="*/ 100618 h 100618"/>
              <a:gd name="connsiteX4" fmla="*/ 120542 w 522071"/>
              <a:gd name="connsiteY4" fmla="*/ 30725 h 100618"/>
              <a:gd name="connsiteX0" fmla="*/ 76180 w 477709"/>
              <a:gd name="connsiteY0" fmla="*/ 30725 h 103928"/>
              <a:gd name="connsiteX1" fmla="*/ 477709 w 477709"/>
              <a:gd name="connsiteY1" fmla="*/ 0 h 103928"/>
              <a:gd name="connsiteX2" fmla="*/ 477709 w 477709"/>
              <a:gd name="connsiteY2" fmla="*/ 100618 h 103928"/>
              <a:gd name="connsiteX3" fmla="*/ 0 w 477709"/>
              <a:gd name="connsiteY3" fmla="*/ 103928 h 103928"/>
              <a:gd name="connsiteX4" fmla="*/ 76180 w 477709"/>
              <a:gd name="connsiteY4" fmla="*/ 30725 h 10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7709" h="103928">
                <a:moveTo>
                  <a:pt x="76180" y="30725"/>
                </a:moveTo>
                <a:lnTo>
                  <a:pt x="477709" y="0"/>
                </a:lnTo>
                <a:lnTo>
                  <a:pt x="477709" y="100618"/>
                </a:lnTo>
                <a:lnTo>
                  <a:pt x="0" y="103928"/>
                </a:lnTo>
                <a:lnTo>
                  <a:pt x="76180" y="30725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06165984-4E1F-43A5-8FBE-B08FB8824C47}"/>
              </a:ext>
            </a:extLst>
          </p:cNvPr>
          <p:cNvSpPr/>
          <p:nvPr/>
        </p:nvSpPr>
        <p:spPr>
          <a:xfrm flipV="1">
            <a:off x="8890000" y="0"/>
            <a:ext cx="2387600" cy="9779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평행 사변형 2">
            <a:extLst>
              <a:ext uri="{FF2B5EF4-FFF2-40B4-BE49-F238E27FC236}">
                <a16:creationId xmlns:a16="http://schemas.microsoft.com/office/drawing/2014/main" id="{EB839075-D4E4-4D6C-9893-C0F777942F7F}"/>
              </a:ext>
            </a:extLst>
          </p:cNvPr>
          <p:cNvSpPr/>
          <p:nvPr/>
        </p:nvSpPr>
        <p:spPr>
          <a:xfrm rot="2367534" flipH="1">
            <a:off x="7434255" y="186863"/>
            <a:ext cx="3184368" cy="568434"/>
          </a:xfrm>
          <a:prstGeom prst="parallelogram">
            <a:avLst>
              <a:gd name="adj" fmla="val 82712"/>
            </a:avLst>
          </a:prstGeom>
          <a:pattFill prst="dk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A6B6B836-62C8-41A9-9EDF-D2F0B01661E6}"/>
              </a:ext>
            </a:extLst>
          </p:cNvPr>
          <p:cNvSpPr/>
          <p:nvPr/>
        </p:nvSpPr>
        <p:spPr>
          <a:xfrm flipV="1">
            <a:off x="9938555" y="-4764"/>
            <a:ext cx="1345397" cy="977900"/>
          </a:xfrm>
          <a:custGeom>
            <a:avLst/>
            <a:gdLst>
              <a:gd name="connsiteX0" fmla="*/ 1042202 w 1345397"/>
              <a:gd name="connsiteY0" fmla="*/ 977900 h 977900"/>
              <a:gd name="connsiteX1" fmla="*/ 1345397 w 1345397"/>
              <a:gd name="connsiteY1" fmla="*/ 977900 h 977900"/>
              <a:gd name="connsiteX2" fmla="*/ 151597 w 1345397"/>
              <a:gd name="connsiteY2" fmla="*/ 0 h 977900"/>
              <a:gd name="connsiteX3" fmla="*/ 0 w 1345397"/>
              <a:gd name="connsiteY3" fmla="*/ 124181 h 97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397" h="977900">
                <a:moveTo>
                  <a:pt x="1042202" y="977900"/>
                </a:moveTo>
                <a:lnTo>
                  <a:pt x="1345397" y="977900"/>
                </a:lnTo>
                <a:lnTo>
                  <a:pt x="151597" y="0"/>
                </a:lnTo>
                <a:lnTo>
                  <a:pt x="0" y="124181"/>
                </a:lnTo>
                <a:close/>
              </a:path>
            </a:pathLst>
          </a:custGeom>
          <a:solidFill>
            <a:schemeClr val="tx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80A8CCA4-1759-4223-AAED-2C0ABFCAE1C3}"/>
              </a:ext>
            </a:extLst>
          </p:cNvPr>
          <p:cNvSpPr/>
          <p:nvPr/>
        </p:nvSpPr>
        <p:spPr>
          <a:xfrm rot="5400000" flipV="1">
            <a:off x="9431728" y="567128"/>
            <a:ext cx="3399339" cy="2121205"/>
          </a:xfrm>
          <a:prstGeom prst="triangle">
            <a:avLst>
              <a:gd name="adj" fmla="val 52095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78A34C8D-077B-4912-A506-ABC25A23E38A}"/>
              </a:ext>
            </a:extLst>
          </p:cNvPr>
          <p:cNvSpPr/>
          <p:nvPr/>
        </p:nvSpPr>
        <p:spPr>
          <a:xfrm rot="19232466">
            <a:off x="9527031" y="187308"/>
            <a:ext cx="3167976" cy="568434"/>
          </a:xfrm>
          <a:prstGeom prst="parallelogram">
            <a:avLst>
              <a:gd name="adj" fmla="val 82712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" name="현 8">
            <a:extLst>
              <a:ext uri="{FF2B5EF4-FFF2-40B4-BE49-F238E27FC236}">
                <a16:creationId xmlns:a16="http://schemas.microsoft.com/office/drawing/2014/main" id="{F6C0491C-C38B-4251-9DF7-8C4B0AF5767A}"/>
              </a:ext>
            </a:extLst>
          </p:cNvPr>
          <p:cNvSpPr/>
          <p:nvPr/>
        </p:nvSpPr>
        <p:spPr>
          <a:xfrm>
            <a:off x="10070792" y="532218"/>
            <a:ext cx="769237" cy="769237"/>
          </a:xfrm>
          <a:prstGeom prst="chord">
            <a:avLst>
              <a:gd name="adj1" fmla="val 10434822"/>
              <a:gd name="adj2" fmla="val 17234785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ECF57398-22C1-41B4-A37C-FA12A7DBBEF6}"/>
              </a:ext>
            </a:extLst>
          </p:cNvPr>
          <p:cNvSpPr/>
          <p:nvPr/>
        </p:nvSpPr>
        <p:spPr>
          <a:xfrm rot="16200000">
            <a:off x="9033510" y="168908"/>
            <a:ext cx="4310382" cy="2006599"/>
          </a:xfrm>
          <a:custGeom>
            <a:avLst/>
            <a:gdLst>
              <a:gd name="connsiteX0" fmla="*/ 0 w 4310382"/>
              <a:gd name="connsiteY0" fmla="*/ 2006599 h 2006599"/>
              <a:gd name="connsiteX1" fmla="*/ 2687825 w 4310382"/>
              <a:gd name="connsiteY1" fmla="*/ 0 h 2006599"/>
              <a:gd name="connsiteX2" fmla="*/ 4310382 w 4310382"/>
              <a:gd name="connsiteY2" fmla="*/ 2006599 h 2006599"/>
              <a:gd name="connsiteX3" fmla="*/ 0 w 4310382"/>
              <a:gd name="connsiteY3" fmla="*/ 2006599 h 2006599"/>
              <a:gd name="connsiteX0" fmla="*/ 0 w 4310382"/>
              <a:gd name="connsiteY0" fmla="*/ 2006599 h 2006599"/>
              <a:gd name="connsiteX1" fmla="*/ 2687825 w 4310382"/>
              <a:gd name="connsiteY1" fmla="*/ 0 h 2006599"/>
              <a:gd name="connsiteX2" fmla="*/ 4310382 w 4310382"/>
              <a:gd name="connsiteY2" fmla="*/ 2006599 h 2006599"/>
              <a:gd name="connsiteX3" fmla="*/ 0 w 4310382"/>
              <a:gd name="connsiteY3" fmla="*/ 2006599 h 2006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0382" h="2006599">
                <a:moveTo>
                  <a:pt x="0" y="2006599"/>
                </a:moveTo>
                <a:cubicBezTo>
                  <a:pt x="895942" y="1337733"/>
                  <a:pt x="3065058" y="627594"/>
                  <a:pt x="2687825" y="0"/>
                </a:cubicBezTo>
                <a:lnTo>
                  <a:pt x="4310382" y="2006599"/>
                </a:lnTo>
                <a:lnTo>
                  <a:pt x="0" y="20065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0BEA6D-EFD1-40C4-BDC6-9BFABB13E95D}"/>
              </a:ext>
            </a:extLst>
          </p:cNvPr>
          <p:cNvSpPr txBox="1"/>
          <p:nvPr/>
        </p:nvSpPr>
        <p:spPr>
          <a:xfrm>
            <a:off x="9976577" y="911339"/>
            <a:ext cx="919569" cy="276999"/>
          </a:xfrm>
          <a:prstGeom prst="rect">
            <a:avLst/>
          </a:prstGeom>
          <a:noFill/>
          <a:scene3d>
            <a:camera prst="isometricRightUp">
              <a:rot lat="2100000" lon="18899998" rev="300000"/>
            </a:camera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Page. 01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B2894783-E741-4818-B1BF-72CCC06AA184}"/>
              </a:ext>
            </a:extLst>
          </p:cNvPr>
          <p:cNvSpPr/>
          <p:nvPr/>
        </p:nvSpPr>
        <p:spPr>
          <a:xfrm>
            <a:off x="8423803" y="865217"/>
            <a:ext cx="1148703" cy="458423"/>
          </a:xfrm>
          <a:custGeom>
            <a:avLst/>
            <a:gdLst>
              <a:gd name="connsiteX0" fmla="*/ 1311679 w 1411390"/>
              <a:gd name="connsiteY0" fmla="*/ 0 h 609602"/>
              <a:gd name="connsiteX1" fmla="*/ 1411390 w 1411390"/>
              <a:gd name="connsiteY1" fmla="*/ 81679 h 609602"/>
              <a:gd name="connsiteX2" fmla="*/ 1410319 w 1411390"/>
              <a:gd name="connsiteY2" fmla="*/ 88373 h 609602"/>
              <a:gd name="connsiteX3" fmla="*/ 1389285 w 1411390"/>
              <a:gd name="connsiteY3" fmla="*/ 125382 h 609602"/>
              <a:gd name="connsiteX4" fmla="*/ 1147985 w 1411390"/>
              <a:gd name="connsiteY4" fmla="*/ 366682 h 609602"/>
              <a:gd name="connsiteX5" fmla="*/ 855885 w 1411390"/>
              <a:gd name="connsiteY5" fmla="*/ 455582 h 609602"/>
              <a:gd name="connsiteX6" fmla="*/ 500285 w 1411390"/>
              <a:gd name="connsiteY6" fmla="*/ 455582 h 609602"/>
              <a:gd name="connsiteX7" fmla="*/ 297085 w 1411390"/>
              <a:gd name="connsiteY7" fmla="*/ 506382 h 609602"/>
              <a:gd name="connsiteX8" fmla="*/ 119285 w 1411390"/>
              <a:gd name="connsiteY8" fmla="*/ 607982 h 609602"/>
              <a:gd name="connsiteX9" fmla="*/ 4985 w 1411390"/>
              <a:gd name="connsiteY9" fmla="*/ 417482 h 609602"/>
              <a:gd name="connsiteX10" fmla="*/ 284385 w 1411390"/>
              <a:gd name="connsiteY10" fmla="*/ 277782 h 609602"/>
              <a:gd name="connsiteX11" fmla="*/ 932085 w 1411390"/>
              <a:gd name="connsiteY11" fmla="*/ 341282 h 609602"/>
              <a:gd name="connsiteX12" fmla="*/ 1173385 w 1411390"/>
              <a:gd name="connsiteY12" fmla="*/ 188882 h 609602"/>
              <a:gd name="connsiteX13" fmla="*/ 1284113 w 1411390"/>
              <a:gd name="connsiteY13" fmla="*/ 31720 h 609602"/>
              <a:gd name="connsiteX0" fmla="*/ 1233465 w 1333176"/>
              <a:gd name="connsiteY0" fmla="*/ 0 h 617375"/>
              <a:gd name="connsiteX1" fmla="*/ 1333176 w 1333176"/>
              <a:gd name="connsiteY1" fmla="*/ 81679 h 617375"/>
              <a:gd name="connsiteX2" fmla="*/ 1332105 w 1333176"/>
              <a:gd name="connsiteY2" fmla="*/ 88373 h 617375"/>
              <a:gd name="connsiteX3" fmla="*/ 1311071 w 1333176"/>
              <a:gd name="connsiteY3" fmla="*/ 125382 h 617375"/>
              <a:gd name="connsiteX4" fmla="*/ 1069771 w 1333176"/>
              <a:gd name="connsiteY4" fmla="*/ 366682 h 617375"/>
              <a:gd name="connsiteX5" fmla="*/ 777671 w 1333176"/>
              <a:gd name="connsiteY5" fmla="*/ 455582 h 617375"/>
              <a:gd name="connsiteX6" fmla="*/ 422071 w 1333176"/>
              <a:gd name="connsiteY6" fmla="*/ 455582 h 617375"/>
              <a:gd name="connsiteX7" fmla="*/ 218871 w 1333176"/>
              <a:gd name="connsiteY7" fmla="*/ 506382 h 617375"/>
              <a:gd name="connsiteX8" fmla="*/ 41071 w 1333176"/>
              <a:gd name="connsiteY8" fmla="*/ 607982 h 617375"/>
              <a:gd name="connsiteX9" fmla="*/ 12496 w 1333176"/>
              <a:gd name="connsiteY9" fmla="*/ 246032 h 617375"/>
              <a:gd name="connsiteX10" fmla="*/ 206171 w 1333176"/>
              <a:gd name="connsiteY10" fmla="*/ 277782 h 617375"/>
              <a:gd name="connsiteX11" fmla="*/ 853871 w 1333176"/>
              <a:gd name="connsiteY11" fmla="*/ 341282 h 617375"/>
              <a:gd name="connsiteX12" fmla="*/ 1095171 w 1333176"/>
              <a:gd name="connsiteY12" fmla="*/ 188882 h 617375"/>
              <a:gd name="connsiteX13" fmla="*/ 1205899 w 1333176"/>
              <a:gd name="connsiteY13" fmla="*/ 31720 h 617375"/>
              <a:gd name="connsiteX14" fmla="*/ 1233465 w 1333176"/>
              <a:gd name="connsiteY14" fmla="*/ 0 h 617375"/>
              <a:gd name="connsiteX0" fmla="*/ 1263959 w 1363670"/>
              <a:gd name="connsiteY0" fmla="*/ 0 h 617375"/>
              <a:gd name="connsiteX1" fmla="*/ 1363670 w 1363670"/>
              <a:gd name="connsiteY1" fmla="*/ 81679 h 617375"/>
              <a:gd name="connsiteX2" fmla="*/ 1362599 w 1363670"/>
              <a:gd name="connsiteY2" fmla="*/ 88373 h 617375"/>
              <a:gd name="connsiteX3" fmla="*/ 1341565 w 1363670"/>
              <a:gd name="connsiteY3" fmla="*/ 125382 h 617375"/>
              <a:gd name="connsiteX4" fmla="*/ 1100265 w 1363670"/>
              <a:gd name="connsiteY4" fmla="*/ 366682 h 617375"/>
              <a:gd name="connsiteX5" fmla="*/ 808165 w 1363670"/>
              <a:gd name="connsiteY5" fmla="*/ 455582 h 617375"/>
              <a:gd name="connsiteX6" fmla="*/ 452565 w 1363670"/>
              <a:gd name="connsiteY6" fmla="*/ 455582 h 617375"/>
              <a:gd name="connsiteX7" fmla="*/ 249365 w 1363670"/>
              <a:gd name="connsiteY7" fmla="*/ 506382 h 617375"/>
              <a:gd name="connsiteX8" fmla="*/ 71565 w 1363670"/>
              <a:gd name="connsiteY8" fmla="*/ 607982 h 617375"/>
              <a:gd name="connsiteX9" fmla="*/ 42990 w 1363670"/>
              <a:gd name="connsiteY9" fmla="*/ 246032 h 617375"/>
              <a:gd name="connsiteX10" fmla="*/ 648621 w 1363670"/>
              <a:gd name="connsiteY10" fmla="*/ 346839 h 617375"/>
              <a:gd name="connsiteX11" fmla="*/ 884365 w 1363670"/>
              <a:gd name="connsiteY11" fmla="*/ 341282 h 617375"/>
              <a:gd name="connsiteX12" fmla="*/ 1125665 w 1363670"/>
              <a:gd name="connsiteY12" fmla="*/ 188882 h 617375"/>
              <a:gd name="connsiteX13" fmla="*/ 1236393 w 1363670"/>
              <a:gd name="connsiteY13" fmla="*/ 31720 h 617375"/>
              <a:gd name="connsiteX14" fmla="*/ 1263959 w 1363670"/>
              <a:gd name="connsiteY14" fmla="*/ 0 h 617375"/>
              <a:gd name="connsiteX0" fmla="*/ 1193457 w 1293168"/>
              <a:gd name="connsiteY0" fmla="*/ 0 h 613470"/>
              <a:gd name="connsiteX1" fmla="*/ 1293168 w 1293168"/>
              <a:gd name="connsiteY1" fmla="*/ 81679 h 613470"/>
              <a:gd name="connsiteX2" fmla="*/ 1292097 w 1293168"/>
              <a:gd name="connsiteY2" fmla="*/ 88373 h 613470"/>
              <a:gd name="connsiteX3" fmla="*/ 1271063 w 1293168"/>
              <a:gd name="connsiteY3" fmla="*/ 125382 h 613470"/>
              <a:gd name="connsiteX4" fmla="*/ 1029763 w 1293168"/>
              <a:gd name="connsiteY4" fmla="*/ 366682 h 613470"/>
              <a:gd name="connsiteX5" fmla="*/ 737663 w 1293168"/>
              <a:gd name="connsiteY5" fmla="*/ 455582 h 613470"/>
              <a:gd name="connsiteX6" fmla="*/ 382063 w 1293168"/>
              <a:gd name="connsiteY6" fmla="*/ 455582 h 613470"/>
              <a:gd name="connsiteX7" fmla="*/ 178863 w 1293168"/>
              <a:gd name="connsiteY7" fmla="*/ 506382 h 613470"/>
              <a:gd name="connsiteX8" fmla="*/ 1063 w 1293168"/>
              <a:gd name="connsiteY8" fmla="*/ 607982 h 613470"/>
              <a:gd name="connsiteX9" fmla="*/ 263001 w 1293168"/>
              <a:gd name="connsiteY9" fmla="*/ 322232 h 613470"/>
              <a:gd name="connsiteX10" fmla="*/ 578119 w 1293168"/>
              <a:gd name="connsiteY10" fmla="*/ 346839 h 613470"/>
              <a:gd name="connsiteX11" fmla="*/ 813863 w 1293168"/>
              <a:gd name="connsiteY11" fmla="*/ 341282 h 613470"/>
              <a:gd name="connsiteX12" fmla="*/ 1055163 w 1293168"/>
              <a:gd name="connsiteY12" fmla="*/ 188882 h 613470"/>
              <a:gd name="connsiteX13" fmla="*/ 1165891 w 1293168"/>
              <a:gd name="connsiteY13" fmla="*/ 31720 h 613470"/>
              <a:gd name="connsiteX14" fmla="*/ 1193457 w 1293168"/>
              <a:gd name="connsiteY14" fmla="*/ 0 h 613470"/>
              <a:gd name="connsiteX0" fmla="*/ 1193459 w 1293170"/>
              <a:gd name="connsiteY0" fmla="*/ 0 h 613720"/>
              <a:gd name="connsiteX1" fmla="*/ 1293170 w 1293170"/>
              <a:gd name="connsiteY1" fmla="*/ 81679 h 613720"/>
              <a:gd name="connsiteX2" fmla="*/ 1292099 w 1293170"/>
              <a:gd name="connsiteY2" fmla="*/ 88373 h 613720"/>
              <a:gd name="connsiteX3" fmla="*/ 1271065 w 1293170"/>
              <a:gd name="connsiteY3" fmla="*/ 125382 h 613720"/>
              <a:gd name="connsiteX4" fmla="*/ 1029765 w 1293170"/>
              <a:gd name="connsiteY4" fmla="*/ 366682 h 613720"/>
              <a:gd name="connsiteX5" fmla="*/ 737665 w 1293170"/>
              <a:gd name="connsiteY5" fmla="*/ 455582 h 613720"/>
              <a:gd name="connsiteX6" fmla="*/ 384446 w 1293170"/>
              <a:gd name="connsiteY6" fmla="*/ 419864 h 613720"/>
              <a:gd name="connsiteX7" fmla="*/ 178865 w 1293170"/>
              <a:gd name="connsiteY7" fmla="*/ 506382 h 613720"/>
              <a:gd name="connsiteX8" fmla="*/ 1065 w 1293170"/>
              <a:gd name="connsiteY8" fmla="*/ 607982 h 613720"/>
              <a:gd name="connsiteX9" fmla="*/ 263003 w 1293170"/>
              <a:gd name="connsiteY9" fmla="*/ 322232 h 613720"/>
              <a:gd name="connsiteX10" fmla="*/ 578121 w 1293170"/>
              <a:gd name="connsiteY10" fmla="*/ 346839 h 613720"/>
              <a:gd name="connsiteX11" fmla="*/ 813865 w 1293170"/>
              <a:gd name="connsiteY11" fmla="*/ 341282 h 613720"/>
              <a:gd name="connsiteX12" fmla="*/ 1055165 w 1293170"/>
              <a:gd name="connsiteY12" fmla="*/ 188882 h 613720"/>
              <a:gd name="connsiteX13" fmla="*/ 1165893 w 1293170"/>
              <a:gd name="connsiteY13" fmla="*/ 31720 h 613720"/>
              <a:gd name="connsiteX14" fmla="*/ 1193459 w 1293170"/>
              <a:gd name="connsiteY14" fmla="*/ 0 h 613720"/>
              <a:gd name="connsiteX0" fmla="*/ 1044892 w 1144603"/>
              <a:gd name="connsiteY0" fmla="*/ 0 h 508264"/>
              <a:gd name="connsiteX1" fmla="*/ 1144603 w 1144603"/>
              <a:gd name="connsiteY1" fmla="*/ 81679 h 508264"/>
              <a:gd name="connsiteX2" fmla="*/ 1143532 w 1144603"/>
              <a:gd name="connsiteY2" fmla="*/ 88373 h 508264"/>
              <a:gd name="connsiteX3" fmla="*/ 1122498 w 1144603"/>
              <a:gd name="connsiteY3" fmla="*/ 125382 h 508264"/>
              <a:gd name="connsiteX4" fmla="*/ 881198 w 1144603"/>
              <a:gd name="connsiteY4" fmla="*/ 366682 h 508264"/>
              <a:gd name="connsiteX5" fmla="*/ 589098 w 1144603"/>
              <a:gd name="connsiteY5" fmla="*/ 455582 h 508264"/>
              <a:gd name="connsiteX6" fmla="*/ 235879 w 1144603"/>
              <a:gd name="connsiteY6" fmla="*/ 419864 h 508264"/>
              <a:gd name="connsiteX7" fmla="*/ 30298 w 1144603"/>
              <a:gd name="connsiteY7" fmla="*/ 506382 h 508264"/>
              <a:gd name="connsiteX8" fmla="*/ 9660 w 1144603"/>
              <a:gd name="connsiteY8" fmla="*/ 322232 h 508264"/>
              <a:gd name="connsiteX9" fmla="*/ 114436 w 1144603"/>
              <a:gd name="connsiteY9" fmla="*/ 322232 h 508264"/>
              <a:gd name="connsiteX10" fmla="*/ 429554 w 1144603"/>
              <a:gd name="connsiteY10" fmla="*/ 346839 h 508264"/>
              <a:gd name="connsiteX11" fmla="*/ 665298 w 1144603"/>
              <a:gd name="connsiteY11" fmla="*/ 341282 h 508264"/>
              <a:gd name="connsiteX12" fmla="*/ 906598 w 1144603"/>
              <a:gd name="connsiteY12" fmla="*/ 188882 h 508264"/>
              <a:gd name="connsiteX13" fmla="*/ 1017326 w 1144603"/>
              <a:gd name="connsiteY13" fmla="*/ 31720 h 508264"/>
              <a:gd name="connsiteX14" fmla="*/ 1044892 w 1144603"/>
              <a:gd name="connsiteY14" fmla="*/ 0 h 508264"/>
              <a:gd name="connsiteX0" fmla="*/ 1042961 w 1142672"/>
              <a:gd name="connsiteY0" fmla="*/ 0 h 456951"/>
              <a:gd name="connsiteX1" fmla="*/ 1142672 w 1142672"/>
              <a:gd name="connsiteY1" fmla="*/ 81679 h 456951"/>
              <a:gd name="connsiteX2" fmla="*/ 1141601 w 1142672"/>
              <a:gd name="connsiteY2" fmla="*/ 88373 h 456951"/>
              <a:gd name="connsiteX3" fmla="*/ 1120567 w 1142672"/>
              <a:gd name="connsiteY3" fmla="*/ 125382 h 456951"/>
              <a:gd name="connsiteX4" fmla="*/ 879267 w 1142672"/>
              <a:gd name="connsiteY4" fmla="*/ 366682 h 456951"/>
              <a:gd name="connsiteX5" fmla="*/ 587167 w 1142672"/>
              <a:gd name="connsiteY5" fmla="*/ 455582 h 456951"/>
              <a:gd name="connsiteX6" fmla="*/ 233948 w 1142672"/>
              <a:gd name="connsiteY6" fmla="*/ 419864 h 456951"/>
              <a:gd name="connsiteX7" fmla="*/ 33129 w 1142672"/>
              <a:gd name="connsiteY7" fmla="*/ 408751 h 456951"/>
              <a:gd name="connsiteX8" fmla="*/ 7729 w 1142672"/>
              <a:gd name="connsiteY8" fmla="*/ 322232 h 456951"/>
              <a:gd name="connsiteX9" fmla="*/ 112505 w 1142672"/>
              <a:gd name="connsiteY9" fmla="*/ 322232 h 456951"/>
              <a:gd name="connsiteX10" fmla="*/ 427623 w 1142672"/>
              <a:gd name="connsiteY10" fmla="*/ 346839 h 456951"/>
              <a:gd name="connsiteX11" fmla="*/ 663367 w 1142672"/>
              <a:gd name="connsiteY11" fmla="*/ 341282 h 456951"/>
              <a:gd name="connsiteX12" fmla="*/ 904667 w 1142672"/>
              <a:gd name="connsiteY12" fmla="*/ 188882 h 456951"/>
              <a:gd name="connsiteX13" fmla="*/ 1015395 w 1142672"/>
              <a:gd name="connsiteY13" fmla="*/ 31720 h 456951"/>
              <a:gd name="connsiteX14" fmla="*/ 1042961 w 1142672"/>
              <a:gd name="connsiteY14" fmla="*/ 0 h 456951"/>
              <a:gd name="connsiteX0" fmla="*/ 1039553 w 1139264"/>
              <a:gd name="connsiteY0" fmla="*/ 0 h 456951"/>
              <a:gd name="connsiteX1" fmla="*/ 1139264 w 1139264"/>
              <a:gd name="connsiteY1" fmla="*/ 81679 h 456951"/>
              <a:gd name="connsiteX2" fmla="*/ 1138193 w 1139264"/>
              <a:gd name="connsiteY2" fmla="*/ 88373 h 456951"/>
              <a:gd name="connsiteX3" fmla="*/ 1117159 w 1139264"/>
              <a:gd name="connsiteY3" fmla="*/ 125382 h 456951"/>
              <a:gd name="connsiteX4" fmla="*/ 875859 w 1139264"/>
              <a:gd name="connsiteY4" fmla="*/ 366682 h 456951"/>
              <a:gd name="connsiteX5" fmla="*/ 583759 w 1139264"/>
              <a:gd name="connsiteY5" fmla="*/ 455582 h 456951"/>
              <a:gd name="connsiteX6" fmla="*/ 230540 w 1139264"/>
              <a:gd name="connsiteY6" fmla="*/ 419864 h 456951"/>
              <a:gd name="connsiteX7" fmla="*/ 29721 w 1139264"/>
              <a:gd name="connsiteY7" fmla="*/ 408751 h 456951"/>
              <a:gd name="connsiteX8" fmla="*/ 9084 w 1139264"/>
              <a:gd name="connsiteY8" fmla="*/ 274607 h 456951"/>
              <a:gd name="connsiteX9" fmla="*/ 109097 w 1139264"/>
              <a:gd name="connsiteY9" fmla="*/ 322232 h 456951"/>
              <a:gd name="connsiteX10" fmla="*/ 424215 w 1139264"/>
              <a:gd name="connsiteY10" fmla="*/ 346839 h 456951"/>
              <a:gd name="connsiteX11" fmla="*/ 659959 w 1139264"/>
              <a:gd name="connsiteY11" fmla="*/ 341282 h 456951"/>
              <a:gd name="connsiteX12" fmla="*/ 901259 w 1139264"/>
              <a:gd name="connsiteY12" fmla="*/ 188882 h 456951"/>
              <a:gd name="connsiteX13" fmla="*/ 1011987 w 1139264"/>
              <a:gd name="connsiteY13" fmla="*/ 31720 h 456951"/>
              <a:gd name="connsiteX14" fmla="*/ 1039553 w 1139264"/>
              <a:gd name="connsiteY14" fmla="*/ 0 h 456951"/>
              <a:gd name="connsiteX0" fmla="*/ 1040407 w 1140118"/>
              <a:gd name="connsiteY0" fmla="*/ 0 h 456951"/>
              <a:gd name="connsiteX1" fmla="*/ 1140118 w 1140118"/>
              <a:gd name="connsiteY1" fmla="*/ 81679 h 456951"/>
              <a:gd name="connsiteX2" fmla="*/ 1139047 w 1140118"/>
              <a:gd name="connsiteY2" fmla="*/ 88373 h 456951"/>
              <a:gd name="connsiteX3" fmla="*/ 1118013 w 1140118"/>
              <a:gd name="connsiteY3" fmla="*/ 125382 h 456951"/>
              <a:gd name="connsiteX4" fmla="*/ 876713 w 1140118"/>
              <a:gd name="connsiteY4" fmla="*/ 366682 h 456951"/>
              <a:gd name="connsiteX5" fmla="*/ 584613 w 1140118"/>
              <a:gd name="connsiteY5" fmla="*/ 455582 h 456951"/>
              <a:gd name="connsiteX6" fmla="*/ 231394 w 1140118"/>
              <a:gd name="connsiteY6" fmla="*/ 419864 h 456951"/>
              <a:gd name="connsiteX7" fmla="*/ 30575 w 1140118"/>
              <a:gd name="connsiteY7" fmla="*/ 408751 h 456951"/>
              <a:gd name="connsiteX8" fmla="*/ 9938 w 1140118"/>
              <a:gd name="connsiteY8" fmla="*/ 274607 h 456951"/>
              <a:gd name="connsiteX9" fmla="*/ 121858 w 1140118"/>
              <a:gd name="connsiteY9" fmla="*/ 293657 h 456951"/>
              <a:gd name="connsiteX10" fmla="*/ 425069 w 1140118"/>
              <a:gd name="connsiteY10" fmla="*/ 346839 h 456951"/>
              <a:gd name="connsiteX11" fmla="*/ 660813 w 1140118"/>
              <a:gd name="connsiteY11" fmla="*/ 341282 h 456951"/>
              <a:gd name="connsiteX12" fmla="*/ 902113 w 1140118"/>
              <a:gd name="connsiteY12" fmla="*/ 188882 h 456951"/>
              <a:gd name="connsiteX13" fmla="*/ 1012841 w 1140118"/>
              <a:gd name="connsiteY13" fmla="*/ 31720 h 456951"/>
              <a:gd name="connsiteX14" fmla="*/ 1040407 w 1140118"/>
              <a:gd name="connsiteY14" fmla="*/ 0 h 456951"/>
              <a:gd name="connsiteX0" fmla="*/ 1050795 w 1150506"/>
              <a:gd name="connsiteY0" fmla="*/ 0 h 457082"/>
              <a:gd name="connsiteX1" fmla="*/ 1150506 w 1150506"/>
              <a:gd name="connsiteY1" fmla="*/ 81679 h 457082"/>
              <a:gd name="connsiteX2" fmla="*/ 1149435 w 1150506"/>
              <a:gd name="connsiteY2" fmla="*/ 88373 h 457082"/>
              <a:gd name="connsiteX3" fmla="*/ 1128401 w 1150506"/>
              <a:gd name="connsiteY3" fmla="*/ 125382 h 457082"/>
              <a:gd name="connsiteX4" fmla="*/ 887101 w 1150506"/>
              <a:gd name="connsiteY4" fmla="*/ 366682 h 457082"/>
              <a:gd name="connsiteX5" fmla="*/ 595001 w 1150506"/>
              <a:gd name="connsiteY5" fmla="*/ 455582 h 457082"/>
              <a:gd name="connsiteX6" fmla="*/ 241782 w 1150506"/>
              <a:gd name="connsiteY6" fmla="*/ 419864 h 457082"/>
              <a:gd name="connsiteX7" fmla="*/ 21913 w 1150506"/>
              <a:gd name="connsiteY7" fmla="*/ 384939 h 457082"/>
              <a:gd name="connsiteX8" fmla="*/ 20326 w 1150506"/>
              <a:gd name="connsiteY8" fmla="*/ 274607 h 457082"/>
              <a:gd name="connsiteX9" fmla="*/ 132246 w 1150506"/>
              <a:gd name="connsiteY9" fmla="*/ 293657 h 457082"/>
              <a:gd name="connsiteX10" fmla="*/ 435457 w 1150506"/>
              <a:gd name="connsiteY10" fmla="*/ 346839 h 457082"/>
              <a:gd name="connsiteX11" fmla="*/ 671201 w 1150506"/>
              <a:gd name="connsiteY11" fmla="*/ 341282 h 457082"/>
              <a:gd name="connsiteX12" fmla="*/ 912501 w 1150506"/>
              <a:gd name="connsiteY12" fmla="*/ 188882 h 457082"/>
              <a:gd name="connsiteX13" fmla="*/ 1023229 w 1150506"/>
              <a:gd name="connsiteY13" fmla="*/ 31720 h 457082"/>
              <a:gd name="connsiteX14" fmla="*/ 1050795 w 1150506"/>
              <a:gd name="connsiteY14" fmla="*/ 0 h 457082"/>
              <a:gd name="connsiteX0" fmla="*/ 1050137 w 1149848"/>
              <a:gd name="connsiteY0" fmla="*/ 0 h 465586"/>
              <a:gd name="connsiteX1" fmla="*/ 1149848 w 1149848"/>
              <a:gd name="connsiteY1" fmla="*/ 81679 h 465586"/>
              <a:gd name="connsiteX2" fmla="*/ 1148777 w 1149848"/>
              <a:gd name="connsiteY2" fmla="*/ 88373 h 465586"/>
              <a:gd name="connsiteX3" fmla="*/ 1127743 w 1149848"/>
              <a:gd name="connsiteY3" fmla="*/ 125382 h 465586"/>
              <a:gd name="connsiteX4" fmla="*/ 886443 w 1149848"/>
              <a:gd name="connsiteY4" fmla="*/ 366682 h 465586"/>
              <a:gd name="connsiteX5" fmla="*/ 594343 w 1149848"/>
              <a:gd name="connsiteY5" fmla="*/ 455582 h 465586"/>
              <a:gd name="connsiteX6" fmla="*/ 231599 w 1149848"/>
              <a:gd name="connsiteY6" fmla="*/ 455583 h 465586"/>
              <a:gd name="connsiteX7" fmla="*/ 21255 w 1149848"/>
              <a:gd name="connsiteY7" fmla="*/ 384939 h 465586"/>
              <a:gd name="connsiteX8" fmla="*/ 19668 w 1149848"/>
              <a:gd name="connsiteY8" fmla="*/ 274607 h 465586"/>
              <a:gd name="connsiteX9" fmla="*/ 131588 w 1149848"/>
              <a:gd name="connsiteY9" fmla="*/ 293657 h 465586"/>
              <a:gd name="connsiteX10" fmla="*/ 434799 w 1149848"/>
              <a:gd name="connsiteY10" fmla="*/ 346839 h 465586"/>
              <a:gd name="connsiteX11" fmla="*/ 670543 w 1149848"/>
              <a:gd name="connsiteY11" fmla="*/ 341282 h 465586"/>
              <a:gd name="connsiteX12" fmla="*/ 911843 w 1149848"/>
              <a:gd name="connsiteY12" fmla="*/ 188882 h 465586"/>
              <a:gd name="connsiteX13" fmla="*/ 1022571 w 1149848"/>
              <a:gd name="connsiteY13" fmla="*/ 31720 h 465586"/>
              <a:gd name="connsiteX14" fmla="*/ 1050137 w 1149848"/>
              <a:gd name="connsiteY14" fmla="*/ 0 h 465586"/>
              <a:gd name="connsiteX0" fmla="*/ 1050137 w 1149848"/>
              <a:gd name="connsiteY0" fmla="*/ 0 h 465586"/>
              <a:gd name="connsiteX1" fmla="*/ 1149848 w 1149848"/>
              <a:gd name="connsiteY1" fmla="*/ 81679 h 465586"/>
              <a:gd name="connsiteX2" fmla="*/ 1148777 w 1149848"/>
              <a:gd name="connsiteY2" fmla="*/ 88373 h 465586"/>
              <a:gd name="connsiteX3" fmla="*/ 1127743 w 1149848"/>
              <a:gd name="connsiteY3" fmla="*/ 125382 h 465586"/>
              <a:gd name="connsiteX4" fmla="*/ 886443 w 1149848"/>
              <a:gd name="connsiteY4" fmla="*/ 366682 h 465586"/>
              <a:gd name="connsiteX5" fmla="*/ 594343 w 1149848"/>
              <a:gd name="connsiteY5" fmla="*/ 455582 h 465586"/>
              <a:gd name="connsiteX6" fmla="*/ 231599 w 1149848"/>
              <a:gd name="connsiteY6" fmla="*/ 455583 h 465586"/>
              <a:gd name="connsiteX7" fmla="*/ 21255 w 1149848"/>
              <a:gd name="connsiteY7" fmla="*/ 384939 h 465586"/>
              <a:gd name="connsiteX8" fmla="*/ 19668 w 1149848"/>
              <a:gd name="connsiteY8" fmla="*/ 274607 h 465586"/>
              <a:gd name="connsiteX9" fmla="*/ 131588 w 1149848"/>
              <a:gd name="connsiteY9" fmla="*/ 293657 h 465586"/>
              <a:gd name="connsiteX10" fmla="*/ 434799 w 1149848"/>
              <a:gd name="connsiteY10" fmla="*/ 346839 h 465586"/>
              <a:gd name="connsiteX11" fmla="*/ 675306 w 1149848"/>
              <a:gd name="connsiteY11" fmla="*/ 372238 h 465586"/>
              <a:gd name="connsiteX12" fmla="*/ 911843 w 1149848"/>
              <a:gd name="connsiteY12" fmla="*/ 188882 h 465586"/>
              <a:gd name="connsiteX13" fmla="*/ 1022571 w 1149848"/>
              <a:gd name="connsiteY13" fmla="*/ 31720 h 465586"/>
              <a:gd name="connsiteX14" fmla="*/ 1050137 w 1149848"/>
              <a:gd name="connsiteY14" fmla="*/ 0 h 465586"/>
              <a:gd name="connsiteX0" fmla="*/ 1050137 w 1149848"/>
              <a:gd name="connsiteY0" fmla="*/ 0 h 465586"/>
              <a:gd name="connsiteX1" fmla="*/ 1149848 w 1149848"/>
              <a:gd name="connsiteY1" fmla="*/ 81679 h 465586"/>
              <a:gd name="connsiteX2" fmla="*/ 1148777 w 1149848"/>
              <a:gd name="connsiteY2" fmla="*/ 88373 h 465586"/>
              <a:gd name="connsiteX3" fmla="*/ 1127743 w 1149848"/>
              <a:gd name="connsiteY3" fmla="*/ 125382 h 465586"/>
              <a:gd name="connsiteX4" fmla="*/ 886443 w 1149848"/>
              <a:gd name="connsiteY4" fmla="*/ 366682 h 465586"/>
              <a:gd name="connsiteX5" fmla="*/ 594343 w 1149848"/>
              <a:gd name="connsiteY5" fmla="*/ 455582 h 465586"/>
              <a:gd name="connsiteX6" fmla="*/ 231599 w 1149848"/>
              <a:gd name="connsiteY6" fmla="*/ 455583 h 465586"/>
              <a:gd name="connsiteX7" fmla="*/ 21255 w 1149848"/>
              <a:gd name="connsiteY7" fmla="*/ 384939 h 465586"/>
              <a:gd name="connsiteX8" fmla="*/ 19668 w 1149848"/>
              <a:gd name="connsiteY8" fmla="*/ 274607 h 465586"/>
              <a:gd name="connsiteX9" fmla="*/ 131588 w 1149848"/>
              <a:gd name="connsiteY9" fmla="*/ 293657 h 465586"/>
              <a:gd name="connsiteX10" fmla="*/ 434799 w 1149848"/>
              <a:gd name="connsiteY10" fmla="*/ 346839 h 465586"/>
              <a:gd name="connsiteX11" fmla="*/ 675306 w 1149848"/>
              <a:gd name="connsiteY11" fmla="*/ 372238 h 465586"/>
              <a:gd name="connsiteX12" fmla="*/ 921368 w 1149848"/>
              <a:gd name="connsiteY12" fmla="*/ 203170 h 465586"/>
              <a:gd name="connsiteX13" fmla="*/ 1022571 w 1149848"/>
              <a:gd name="connsiteY13" fmla="*/ 31720 h 465586"/>
              <a:gd name="connsiteX14" fmla="*/ 1050137 w 1149848"/>
              <a:gd name="connsiteY14" fmla="*/ 0 h 465586"/>
              <a:gd name="connsiteX0" fmla="*/ 1050137 w 1149848"/>
              <a:gd name="connsiteY0" fmla="*/ 0 h 465586"/>
              <a:gd name="connsiteX1" fmla="*/ 1149848 w 1149848"/>
              <a:gd name="connsiteY1" fmla="*/ 81679 h 465586"/>
              <a:gd name="connsiteX2" fmla="*/ 1148777 w 1149848"/>
              <a:gd name="connsiteY2" fmla="*/ 88373 h 465586"/>
              <a:gd name="connsiteX3" fmla="*/ 1127743 w 1149848"/>
              <a:gd name="connsiteY3" fmla="*/ 125382 h 465586"/>
              <a:gd name="connsiteX4" fmla="*/ 886443 w 1149848"/>
              <a:gd name="connsiteY4" fmla="*/ 366682 h 465586"/>
              <a:gd name="connsiteX5" fmla="*/ 594343 w 1149848"/>
              <a:gd name="connsiteY5" fmla="*/ 455582 h 465586"/>
              <a:gd name="connsiteX6" fmla="*/ 231599 w 1149848"/>
              <a:gd name="connsiteY6" fmla="*/ 455583 h 465586"/>
              <a:gd name="connsiteX7" fmla="*/ 21255 w 1149848"/>
              <a:gd name="connsiteY7" fmla="*/ 384939 h 465586"/>
              <a:gd name="connsiteX8" fmla="*/ 19668 w 1149848"/>
              <a:gd name="connsiteY8" fmla="*/ 274607 h 465586"/>
              <a:gd name="connsiteX9" fmla="*/ 131588 w 1149848"/>
              <a:gd name="connsiteY9" fmla="*/ 293657 h 465586"/>
              <a:gd name="connsiteX10" fmla="*/ 434799 w 1149848"/>
              <a:gd name="connsiteY10" fmla="*/ 346839 h 465586"/>
              <a:gd name="connsiteX11" fmla="*/ 675306 w 1149848"/>
              <a:gd name="connsiteY11" fmla="*/ 372238 h 465586"/>
              <a:gd name="connsiteX12" fmla="*/ 921368 w 1149848"/>
              <a:gd name="connsiteY12" fmla="*/ 203170 h 465586"/>
              <a:gd name="connsiteX13" fmla="*/ 1022571 w 1149848"/>
              <a:gd name="connsiteY13" fmla="*/ 31720 h 465586"/>
              <a:gd name="connsiteX14" fmla="*/ 1050137 w 1149848"/>
              <a:gd name="connsiteY14" fmla="*/ 0 h 465586"/>
              <a:gd name="connsiteX0" fmla="*/ 1048992 w 1148703"/>
              <a:gd name="connsiteY0" fmla="*/ 0 h 458423"/>
              <a:gd name="connsiteX1" fmla="*/ 1148703 w 1148703"/>
              <a:gd name="connsiteY1" fmla="*/ 81679 h 458423"/>
              <a:gd name="connsiteX2" fmla="*/ 1147632 w 1148703"/>
              <a:gd name="connsiteY2" fmla="*/ 88373 h 458423"/>
              <a:gd name="connsiteX3" fmla="*/ 1126598 w 1148703"/>
              <a:gd name="connsiteY3" fmla="*/ 125382 h 458423"/>
              <a:gd name="connsiteX4" fmla="*/ 885298 w 1148703"/>
              <a:gd name="connsiteY4" fmla="*/ 366682 h 458423"/>
              <a:gd name="connsiteX5" fmla="*/ 593198 w 1148703"/>
              <a:gd name="connsiteY5" fmla="*/ 455582 h 458423"/>
              <a:gd name="connsiteX6" fmla="*/ 213785 w 1148703"/>
              <a:gd name="connsiteY6" fmla="*/ 431771 h 458423"/>
              <a:gd name="connsiteX7" fmla="*/ 20110 w 1148703"/>
              <a:gd name="connsiteY7" fmla="*/ 384939 h 458423"/>
              <a:gd name="connsiteX8" fmla="*/ 18523 w 1148703"/>
              <a:gd name="connsiteY8" fmla="*/ 274607 h 458423"/>
              <a:gd name="connsiteX9" fmla="*/ 130443 w 1148703"/>
              <a:gd name="connsiteY9" fmla="*/ 293657 h 458423"/>
              <a:gd name="connsiteX10" fmla="*/ 433654 w 1148703"/>
              <a:gd name="connsiteY10" fmla="*/ 346839 h 458423"/>
              <a:gd name="connsiteX11" fmla="*/ 674161 w 1148703"/>
              <a:gd name="connsiteY11" fmla="*/ 372238 h 458423"/>
              <a:gd name="connsiteX12" fmla="*/ 920223 w 1148703"/>
              <a:gd name="connsiteY12" fmla="*/ 203170 h 458423"/>
              <a:gd name="connsiteX13" fmla="*/ 1021426 w 1148703"/>
              <a:gd name="connsiteY13" fmla="*/ 31720 h 458423"/>
              <a:gd name="connsiteX14" fmla="*/ 1048992 w 1148703"/>
              <a:gd name="connsiteY14" fmla="*/ 0 h 458423"/>
              <a:gd name="connsiteX0" fmla="*/ 1048992 w 1148703"/>
              <a:gd name="connsiteY0" fmla="*/ 0 h 458423"/>
              <a:gd name="connsiteX1" fmla="*/ 1148703 w 1148703"/>
              <a:gd name="connsiteY1" fmla="*/ 81679 h 458423"/>
              <a:gd name="connsiteX2" fmla="*/ 1147632 w 1148703"/>
              <a:gd name="connsiteY2" fmla="*/ 88373 h 458423"/>
              <a:gd name="connsiteX3" fmla="*/ 1126598 w 1148703"/>
              <a:gd name="connsiteY3" fmla="*/ 125382 h 458423"/>
              <a:gd name="connsiteX4" fmla="*/ 885298 w 1148703"/>
              <a:gd name="connsiteY4" fmla="*/ 366682 h 458423"/>
              <a:gd name="connsiteX5" fmla="*/ 593198 w 1148703"/>
              <a:gd name="connsiteY5" fmla="*/ 455582 h 458423"/>
              <a:gd name="connsiteX6" fmla="*/ 213785 w 1148703"/>
              <a:gd name="connsiteY6" fmla="*/ 431771 h 458423"/>
              <a:gd name="connsiteX7" fmla="*/ 20110 w 1148703"/>
              <a:gd name="connsiteY7" fmla="*/ 384939 h 458423"/>
              <a:gd name="connsiteX8" fmla="*/ 18523 w 1148703"/>
              <a:gd name="connsiteY8" fmla="*/ 274607 h 458423"/>
              <a:gd name="connsiteX9" fmla="*/ 130443 w 1148703"/>
              <a:gd name="connsiteY9" fmla="*/ 293657 h 458423"/>
              <a:gd name="connsiteX10" fmla="*/ 433654 w 1148703"/>
              <a:gd name="connsiteY10" fmla="*/ 346839 h 458423"/>
              <a:gd name="connsiteX11" fmla="*/ 686067 w 1148703"/>
              <a:gd name="connsiteY11" fmla="*/ 365095 h 458423"/>
              <a:gd name="connsiteX12" fmla="*/ 920223 w 1148703"/>
              <a:gd name="connsiteY12" fmla="*/ 203170 h 458423"/>
              <a:gd name="connsiteX13" fmla="*/ 1021426 w 1148703"/>
              <a:gd name="connsiteY13" fmla="*/ 31720 h 458423"/>
              <a:gd name="connsiteX14" fmla="*/ 1048992 w 1148703"/>
              <a:gd name="connsiteY14" fmla="*/ 0 h 458423"/>
              <a:gd name="connsiteX0" fmla="*/ 1048992 w 1148703"/>
              <a:gd name="connsiteY0" fmla="*/ 0 h 458423"/>
              <a:gd name="connsiteX1" fmla="*/ 1148703 w 1148703"/>
              <a:gd name="connsiteY1" fmla="*/ 81679 h 458423"/>
              <a:gd name="connsiteX2" fmla="*/ 1147632 w 1148703"/>
              <a:gd name="connsiteY2" fmla="*/ 88373 h 458423"/>
              <a:gd name="connsiteX3" fmla="*/ 1126598 w 1148703"/>
              <a:gd name="connsiteY3" fmla="*/ 125382 h 458423"/>
              <a:gd name="connsiteX4" fmla="*/ 885298 w 1148703"/>
              <a:gd name="connsiteY4" fmla="*/ 366682 h 458423"/>
              <a:gd name="connsiteX5" fmla="*/ 593198 w 1148703"/>
              <a:gd name="connsiteY5" fmla="*/ 455582 h 458423"/>
              <a:gd name="connsiteX6" fmla="*/ 213785 w 1148703"/>
              <a:gd name="connsiteY6" fmla="*/ 431771 h 458423"/>
              <a:gd name="connsiteX7" fmla="*/ 20110 w 1148703"/>
              <a:gd name="connsiteY7" fmla="*/ 384939 h 458423"/>
              <a:gd name="connsiteX8" fmla="*/ 18523 w 1148703"/>
              <a:gd name="connsiteY8" fmla="*/ 274607 h 458423"/>
              <a:gd name="connsiteX9" fmla="*/ 130443 w 1148703"/>
              <a:gd name="connsiteY9" fmla="*/ 293657 h 458423"/>
              <a:gd name="connsiteX10" fmla="*/ 426510 w 1148703"/>
              <a:gd name="connsiteY10" fmla="*/ 349221 h 458423"/>
              <a:gd name="connsiteX11" fmla="*/ 686067 w 1148703"/>
              <a:gd name="connsiteY11" fmla="*/ 365095 h 458423"/>
              <a:gd name="connsiteX12" fmla="*/ 920223 w 1148703"/>
              <a:gd name="connsiteY12" fmla="*/ 203170 h 458423"/>
              <a:gd name="connsiteX13" fmla="*/ 1021426 w 1148703"/>
              <a:gd name="connsiteY13" fmla="*/ 31720 h 458423"/>
              <a:gd name="connsiteX14" fmla="*/ 1048992 w 1148703"/>
              <a:gd name="connsiteY14" fmla="*/ 0 h 458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703" h="458423">
                <a:moveTo>
                  <a:pt x="1048992" y="0"/>
                </a:moveTo>
                <a:lnTo>
                  <a:pt x="1148703" y="81679"/>
                </a:lnTo>
                <a:lnTo>
                  <a:pt x="1147632" y="88373"/>
                </a:lnTo>
                <a:cubicBezTo>
                  <a:pt x="1143796" y="98924"/>
                  <a:pt x="1137181" y="111095"/>
                  <a:pt x="1126598" y="125382"/>
                </a:cubicBezTo>
                <a:cubicBezTo>
                  <a:pt x="1084265" y="182532"/>
                  <a:pt x="974198" y="311649"/>
                  <a:pt x="885298" y="366682"/>
                </a:cubicBezTo>
                <a:cubicBezTo>
                  <a:pt x="796398" y="421715"/>
                  <a:pt x="705117" y="444734"/>
                  <a:pt x="593198" y="455582"/>
                </a:cubicBezTo>
                <a:cubicBezTo>
                  <a:pt x="481279" y="466430"/>
                  <a:pt x="309300" y="443545"/>
                  <a:pt x="213785" y="431771"/>
                </a:cubicBezTo>
                <a:cubicBezTo>
                  <a:pt x="118270" y="419997"/>
                  <a:pt x="52654" y="411133"/>
                  <a:pt x="20110" y="384939"/>
                </a:cubicBezTo>
                <a:cubicBezTo>
                  <a:pt x="-12434" y="358745"/>
                  <a:pt x="134" y="289821"/>
                  <a:pt x="18523" y="274607"/>
                </a:cubicBezTo>
                <a:cubicBezTo>
                  <a:pt x="36912" y="259393"/>
                  <a:pt x="62445" y="281221"/>
                  <a:pt x="130443" y="293657"/>
                </a:cubicBezTo>
                <a:cubicBezTo>
                  <a:pt x="198441" y="306093"/>
                  <a:pt x="333906" y="337315"/>
                  <a:pt x="426510" y="349221"/>
                </a:cubicBezTo>
                <a:cubicBezTo>
                  <a:pt x="519114" y="361127"/>
                  <a:pt x="537900" y="379912"/>
                  <a:pt x="686067" y="365095"/>
                </a:cubicBezTo>
                <a:cubicBezTo>
                  <a:pt x="834234" y="350278"/>
                  <a:pt x="856723" y="260320"/>
                  <a:pt x="920223" y="203170"/>
                </a:cubicBezTo>
                <a:cubicBezTo>
                  <a:pt x="953560" y="141258"/>
                  <a:pt x="991661" y="75773"/>
                  <a:pt x="1021426" y="31720"/>
                </a:cubicBezTo>
                <a:lnTo>
                  <a:pt x="1048992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4FD29251-E189-4872-A417-992DC25CAE45}"/>
              </a:ext>
            </a:extLst>
          </p:cNvPr>
          <p:cNvSpPr/>
          <p:nvPr/>
        </p:nvSpPr>
        <p:spPr>
          <a:xfrm rot="3676018">
            <a:off x="8364822" y="1096453"/>
            <a:ext cx="170039" cy="205211"/>
          </a:xfrm>
          <a:custGeom>
            <a:avLst/>
            <a:gdLst>
              <a:gd name="connsiteX0" fmla="*/ 85725 w 242888"/>
              <a:gd name="connsiteY0" fmla="*/ 19050 h 290512"/>
              <a:gd name="connsiteX1" fmla="*/ 0 w 242888"/>
              <a:gd name="connsiteY1" fmla="*/ 121443 h 290512"/>
              <a:gd name="connsiteX2" fmla="*/ 21432 w 242888"/>
              <a:gd name="connsiteY2" fmla="*/ 119062 h 290512"/>
              <a:gd name="connsiteX3" fmla="*/ 14288 w 242888"/>
              <a:gd name="connsiteY3" fmla="*/ 145256 h 290512"/>
              <a:gd name="connsiteX4" fmla="*/ 28575 w 242888"/>
              <a:gd name="connsiteY4" fmla="*/ 135731 h 290512"/>
              <a:gd name="connsiteX5" fmla="*/ 23813 w 242888"/>
              <a:gd name="connsiteY5" fmla="*/ 166687 h 290512"/>
              <a:gd name="connsiteX6" fmla="*/ 23813 w 242888"/>
              <a:gd name="connsiteY6" fmla="*/ 166687 h 290512"/>
              <a:gd name="connsiteX7" fmla="*/ 35719 w 242888"/>
              <a:gd name="connsiteY7" fmla="*/ 200025 h 290512"/>
              <a:gd name="connsiteX8" fmla="*/ 54769 w 242888"/>
              <a:gd name="connsiteY8" fmla="*/ 188118 h 290512"/>
              <a:gd name="connsiteX9" fmla="*/ 54769 w 242888"/>
              <a:gd name="connsiteY9" fmla="*/ 223837 h 290512"/>
              <a:gd name="connsiteX10" fmla="*/ 83344 w 242888"/>
              <a:gd name="connsiteY10" fmla="*/ 219075 h 290512"/>
              <a:gd name="connsiteX11" fmla="*/ 83344 w 242888"/>
              <a:gd name="connsiteY11" fmla="*/ 235743 h 290512"/>
              <a:gd name="connsiteX12" fmla="*/ 102394 w 242888"/>
              <a:gd name="connsiteY12" fmla="*/ 228600 h 290512"/>
              <a:gd name="connsiteX13" fmla="*/ 107157 w 242888"/>
              <a:gd name="connsiteY13" fmla="*/ 250031 h 290512"/>
              <a:gd name="connsiteX14" fmla="*/ 116682 w 242888"/>
              <a:gd name="connsiteY14" fmla="*/ 240506 h 290512"/>
              <a:gd name="connsiteX15" fmla="*/ 119063 w 242888"/>
              <a:gd name="connsiteY15" fmla="*/ 290512 h 290512"/>
              <a:gd name="connsiteX16" fmla="*/ 135732 w 242888"/>
              <a:gd name="connsiteY16" fmla="*/ 264318 h 290512"/>
              <a:gd name="connsiteX17" fmla="*/ 138113 w 242888"/>
              <a:gd name="connsiteY17" fmla="*/ 285750 h 290512"/>
              <a:gd name="connsiteX18" fmla="*/ 242888 w 242888"/>
              <a:gd name="connsiteY18" fmla="*/ 207168 h 290512"/>
              <a:gd name="connsiteX19" fmla="*/ 197644 w 242888"/>
              <a:gd name="connsiteY19" fmla="*/ 0 h 290512"/>
              <a:gd name="connsiteX20" fmla="*/ 85725 w 242888"/>
              <a:gd name="connsiteY20" fmla="*/ 19050 h 290512"/>
              <a:gd name="connsiteX0" fmla="*/ 85725 w 327259"/>
              <a:gd name="connsiteY0" fmla="*/ 19050 h 290512"/>
              <a:gd name="connsiteX1" fmla="*/ 0 w 327259"/>
              <a:gd name="connsiteY1" fmla="*/ 121443 h 290512"/>
              <a:gd name="connsiteX2" fmla="*/ 21432 w 327259"/>
              <a:gd name="connsiteY2" fmla="*/ 119062 h 290512"/>
              <a:gd name="connsiteX3" fmla="*/ 14288 w 327259"/>
              <a:gd name="connsiteY3" fmla="*/ 145256 h 290512"/>
              <a:gd name="connsiteX4" fmla="*/ 28575 w 327259"/>
              <a:gd name="connsiteY4" fmla="*/ 135731 h 290512"/>
              <a:gd name="connsiteX5" fmla="*/ 23813 w 327259"/>
              <a:gd name="connsiteY5" fmla="*/ 166687 h 290512"/>
              <a:gd name="connsiteX6" fmla="*/ 23813 w 327259"/>
              <a:gd name="connsiteY6" fmla="*/ 166687 h 290512"/>
              <a:gd name="connsiteX7" fmla="*/ 35719 w 327259"/>
              <a:gd name="connsiteY7" fmla="*/ 200025 h 290512"/>
              <a:gd name="connsiteX8" fmla="*/ 54769 w 327259"/>
              <a:gd name="connsiteY8" fmla="*/ 188118 h 290512"/>
              <a:gd name="connsiteX9" fmla="*/ 54769 w 327259"/>
              <a:gd name="connsiteY9" fmla="*/ 223837 h 290512"/>
              <a:gd name="connsiteX10" fmla="*/ 83344 w 327259"/>
              <a:gd name="connsiteY10" fmla="*/ 219075 h 290512"/>
              <a:gd name="connsiteX11" fmla="*/ 83344 w 327259"/>
              <a:gd name="connsiteY11" fmla="*/ 235743 h 290512"/>
              <a:gd name="connsiteX12" fmla="*/ 102394 w 327259"/>
              <a:gd name="connsiteY12" fmla="*/ 228600 h 290512"/>
              <a:gd name="connsiteX13" fmla="*/ 107157 w 327259"/>
              <a:gd name="connsiteY13" fmla="*/ 250031 h 290512"/>
              <a:gd name="connsiteX14" fmla="*/ 116682 w 327259"/>
              <a:gd name="connsiteY14" fmla="*/ 240506 h 290512"/>
              <a:gd name="connsiteX15" fmla="*/ 119063 w 327259"/>
              <a:gd name="connsiteY15" fmla="*/ 290512 h 290512"/>
              <a:gd name="connsiteX16" fmla="*/ 135732 w 327259"/>
              <a:gd name="connsiteY16" fmla="*/ 264318 h 290512"/>
              <a:gd name="connsiteX17" fmla="*/ 138113 w 327259"/>
              <a:gd name="connsiteY17" fmla="*/ 285750 h 290512"/>
              <a:gd name="connsiteX18" fmla="*/ 327260 w 327259"/>
              <a:gd name="connsiteY18" fmla="*/ 104289 h 290512"/>
              <a:gd name="connsiteX19" fmla="*/ 197644 w 327259"/>
              <a:gd name="connsiteY19" fmla="*/ 0 h 290512"/>
              <a:gd name="connsiteX20" fmla="*/ 85725 w 327259"/>
              <a:gd name="connsiteY20" fmla="*/ 19050 h 290512"/>
              <a:gd name="connsiteX0" fmla="*/ 85725 w 327261"/>
              <a:gd name="connsiteY0" fmla="*/ 79527 h 350989"/>
              <a:gd name="connsiteX1" fmla="*/ 0 w 327261"/>
              <a:gd name="connsiteY1" fmla="*/ 181920 h 350989"/>
              <a:gd name="connsiteX2" fmla="*/ 21432 w 327261"/>
              <a:gd name="connsiteY2" fmla="*/ 179539 h 350989"/>
              <a:gd name="connsiteX3" fmla="*/ 14288 w 327261"/>
              <a:gd name="connsiteY3" fmla="*/ 205733 h 350989"/>
              <a:gd name="connsiteX4" fmla="*/ 28575 w 327261"/>
              <a:gd name="connsiteY4" fmla="*/ 196208 h 350989"/>
              <a:gd name="connsiteX5" fmla="*/ 23813 w 327261"/>
              <a:gd name="connsiteY5" fmla="*/ 227164 h 350989"/>
              <a:gd name="connsiteX6" fmla="*/ 23813 w 327261"/>
              <a:gd name="connsiteY6" fmla="*/ 227164 h 350989"/>
              <a:gd name="connsiteX7" fmla="*/ 35719 w 327261"/>
              <a:gd name="connsiteY7" fmla="*/ 260502 h 350989"/>
              <a:gd name="connsiteX8" fmla="*/ 54769 w 327261"/>
              <a:gd name="connsiteY8" fmla="*/ 248595 h 350989"/>
              <a:gd name="connsiteX9" fmla="*/ 54769 w 327261"/>
              <a:gd name="connsiteY9" fmla="*/ 284314 h 350989"/>
              <a:gd name="connsiteX10" fmla="*/ 83344 w 327261"/>
              <a:gd name="connsiteY10" fmla="*/ 279552 h 350989"/>
              <a:gd name="connsiteX11" fmla="*/ 83344 w 327261"/>
              <a:gd name="connsiteY11" fmla="*/ 296220 h 350989"/>
              <a:gd name="connsiteX12" fmla="*/ 102394 w 327261"/>
              <a:gd name="connsiteY12" fmla="*/ 289077 h 350989"/>
              <a:gd name="connsiteX13" fmla="*/ 107157 w 327261"/>
              <a:gd name="connsiteY13" fmla="*/ 310508 h 350989"/>
              <a:gd name="connsiteX14" fmla="*/ 116682 w 327261"/>
              <a:gd name="connsiteY14" fmla="*/ 300983 h 350989"/>
              <a:gd name="connsiteX15" fmla="*/ 119063 w 327261"/>
              <a:gd name="connsiteY15" fmla="*/ 350989 h 350989"/>
              <a:gd name="connsiteX16" fmla="*/ 135732 w 327261"/>
              <a:gd name="connsiteY16" fmla="*/ 324795 h 350989"/>
              <a:gd name="connsiteX17" fmla="*/ 138113 w 327261"/>
              <a:gd name="connsiteY17" fmla="*/ 346227 h 350989"/>
              <a:gd name="connsiteX18" fmla="*/ 327260 w 327261"/>
              <a:gd name="connsiteY18" fmla="*/ 164766 h 350989"/>
              <a:gd name="connsiteX19" fmla="*/ 187912 w 327261"/>
              <a:gd name="connsiteY19" fmla="*/ 0 h 350989"/>
              <a:gd name="connsiteX20" fmla="*/ 85725 w 327261"/>
              <a:gd name="connsiteY20" fmla="*/ 79527 h 350989"/>
              <a:gd name="connsiteX0" fmla="*/ 91560 w 327259"/>
              <a:gd name="connsiteY0" fmla="*/ 87016 h 350989"/>
              <a:gd name="connsiteX1" fmla="*/ 0 w 327259"/>
              <a:gd name="connsiteY1" fmla="*/ 181920 h 350989"/>
              <a:gd name="connsiteX2" fmla="*/ 21432 w 327259"/>
              <a:gd name="connsiteY2" fmla="*/ 179539 h 350989"/>
              <a:gd name="connsiteX3" fmla="*/ 14288 w 327259"/>
              <a:gd name="connsiteY3" fmla="*/ 205733 h 350989"/>
              <a:gd name="connsiteX4" fmla="*/ 28575 w 327259"/>
              <a:gd name="connsiteY4" fmla="*/ 196208 h 350989"/>
              <a:gd name="connsiteX5" fmla="*/ 23813 w 327259"/>
              <a:gd name="connsiteY5" fmla="*/ 227164 h 350989"/>
              <a:gd name="connsiteX6" fmla="*/ 23813 w 327259"/>
              <a:gd name="connsiteY6" fmla="*/ 227164 h 350989"/>
              <a:gd name="connsiteX7" fmla="*/ 35719 w 327259"/>
              <a:gd name="connsiteY7" fmla="*/ 260502 h 350989"/>
              <a:gd name="connsiteX8" fmla="*/ 54769 w 327259"/>
              <a:gd name="connsiteY8" fmla="*/ 248595 h 350989"/>
              <a:gd name="connsiteX9" fmla="*/ 54769 w 327259"/>
              <a:gd name="connsiteY9" fmla="*/ 284314 h 350989"/>
              <a:gd name="connsiteX10" fmla="*/ 83344 w 327259"/>
              <a:gd name="connsiteY10" fmla="*/ 279552 h 350989"/>
              <a:gd name="connsiteX11" fmla="*/ 83344 w 327259"/>
              <a:gd name="connsiteY11" fmla="*/ 296220 h 350989"/>
              <a:gd name="connsiteX12" fmla="*/ 102394 w 327259"/>
              <a:gd name="connsiteY12" fmla="*/ 289077 h 350989"/>
              <a:gd name="connsiteX13" fmla="*/ 107157 w 327259"/>
              <a:gd name="connsiteY13" fmla="*/ 310508 h 350989"/>
              <a:gd name="connsiteX14" fmla="*/ 116682 w 327259"/>
              <a:gd name="connsiteY14" fmla="*/ 300983 h 350989"/>
              <a:gd name="connsiteX15" fmla="*/ 119063 w 327259"/>
              <a:gd name="connsiteY15" fmla="*/ 350989 h 350989"/>
              <a:gd name="connsiteX16" fmla="*/ 135732 w 327259"/>
              <a:gd name="connsiteY16" fmla="*/ 324795 h 350989"/>
              <a:gd name="connsiteX17" fmla="*/ 138113 w 327259"/>
              <a:gd name="connsiteY17" fmla="*/ 346227 h 350989"/>
              <a:gd name="connsiteX18" fmla="*/ 327260 w 327259"/>
              <a:gd name="connsiteY18" fmla="*/ 164766 h 350989"/>
              <a:gd name="connsiteX19" fmla="*/ 187912 w 327259"/>
              <a:gd name="connsiteY19" fmla="*/ 0 h 350989"/>
              <a:gd name="connsiteX20" fmla="*/ 91560 w 327259"/>
              <a:gd name="connsiteY20" fmla="*/ 87016 h 35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27259" h="350989">
                <a:moveTo>
                  <a:pt x="91560" y="87016"/>
                </a:moveTo>
                <a:lnTo>
                  <a:pt x="0" y="181920"/>
                </a:lnTo>
                <a:lnTo>
                  <a:pt x="21432" y="179539"/>
                </a:lnTo>
                <a:lnTo>
                  <a:pt x="14288" y="205733"/>
                </a:lnTo>
                <a:lnTo>
                  <a:pt x="28575" y="196208"/>
                </a:lnTo>
                <a:lnTo>
                  <a:pt x="23813" y="227164"/>
                </a:lnTo>
                <a:lnTo>
                  <a:pt x="23813" y="227164"/>
                </a:lnTo>
                <a:lnTo>
                  <a:pt x="35719" y="260502"/>
                </a:lnTo>
                <a:lnTo>
                  <a:pt x="54769" y="248595"/>
                </a:lnTo>
                <a:lnTo>
                  <a:pt x="54769" y="284314"/>
                </a:lnTo>
                <a:lnTo>
                  <a:pt x="83344" y="279552"/>
                </a:lnTo>
                <a:lnTo>
                  <a:pt x="83344" y="296220"/>
                </a:lnTo>
                <a:lnTo>
                  <a:pt x="102394" y="289077"/>
                </a:lnTo>
                <a:lnTo>
                  <a:pt x="107157" y="310508"/>
                </a:lnTo>
                <a:lnTo>
                  <a:pt x="116682" y="300983"/>
                </a:lnTo>
                <a:lnTo>
                  <a:pt x="119063" y="350989"/>
                </a:lnTo>
                <a:lnTo>
                  <a:pt x="135732" y="324795"/>
                </a:lnTo>
                <a:lnTo>
                  <a:pt x="138113" y="346227"/>
                </a:lnTo>
                <a:lnTo>
                  <a:pt x="327260" y="164766"/>
                </a:lnTo>
                <a:lnTo>
                  <a:pt x="187912" y="0"/>
                </a:lnTo>
                <a:lnTo>
                  <a:pt x="91560" y="8701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F69C6093-289F-4399-93DF-ED4EDA90EB2A}"/>
              </a:ext>
            </a:extLst>
          </p:cNvPr>
          <p:cNvSpPr/>
          <p:nvPr/>
        </p:nvSpPr>
        <p:spPr>
          <a:xfrm flipV="1">
            <a:off x="9358907" y="787463"/>
            <a:ext cx="325218" cy="260806"/>
          </a:xfrm>
          <a:custGeom>
            <a:avLst/>
            <a:gdLst>
              <a:gd name="connsiteX0" fmla="*/ 0 w 1219416"/>
              <a:gd name="connsiteY0" fmla="*/ 977900 h 977900"/>
              <a:gd name="connsiteX1" fmla="*/ 51233 w 1219416"/>
              <a:gd name="connsiteY1" fmla="*/ 977900 h 977900"/>
              <a:gd name="connsiteX2" fmla="*/ 1219416 w 1219416"/>
              <a:gd name="connsiteY2" fmla="*/ 20983 h 977900"/>
              <a:gd name="connsiteX3" fmla="*/ 1193800 w 1219416"/>
              <a:gd name="connsiteY3" fmla="*/ 0 h 97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416" h="977900">
                <a:moveTo>
                  <a:pt x="0" y="977900"/>
                </a:moveTo>
                <a:lnTo>
                  <a:pt x="51233" y="977900"/>
                </a:lnTo>
                <a:lnTo>
                  <a:pt x="1219416" y="20983"/>
                </a:lnTo>
                <a:lnTo>
                  <a:pt x="1193800" y="0"/>
                </a:lnTo>
                <a:close/>
              </a:path>
            </a:pathLst>
          </a:custGeom>
          <a:solidFill>
            <a:schemeClr val="tx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3AF259-54C3-4336-81D8-A1732AEECBE8}"/>
              </a:ext>
            </a:extLst>
          </p:cNvPr>
          <p:cNvSpPr txBox="1"/>
          <p:nvPr/>
        </p:nvSpPr>
        <p:spPr>
          <a:xfrm>
            <a:off x="447860" y="326564"/>
            <a:ext cx="75039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Process</a:t>
            </a: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model 7</a:t>
            </a:r>
            <a:endParaRPr lang="en-US" altLang="ko-KR" sz="9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70554B-766C-4DCA-9D71-1A6978BFF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60" y="3071900"/>
            <a:ext cx="5658640" cy="290553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95044F0-0C72-7E40-8037-0F05B0A986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431" b="23349"/>
          <a:stretch/>
        </p:blipFill>
        <p:spPr>
          <a:xfrm>
            <a:off x="476889" y="1233210"/>
            <a:ext cx="5267868" cy="17296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1FF12C7A-ED7D-57AA-F9E1-678C0008FF5A}"/>
                  </a:ext>
                </a:extLst>
              </p:cNvPr>
              <p:cNvSpPr/>
              <p:nvPr/>
            </p:nvSpPr>
            <p:spPr>
              <a:xfrm>
                <a:off x="6371028" y="1732477"/>
                <a:ext cx="5008172" cy="3879919"/>
              </a:xfrm>
              <a:prstGeom prst="roundRect">
                <a:avLst/>
              </a:prstGeom>
              <a:solidFill>
                <a:srgbClr val="98C0E4"/>
              </a:solidFill>
              <a:ln>
                <a:solidFill>
                  <a:srgbClr val="5B9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bW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=−0.350+0.123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W</m:t>
                      </m:r>
                    </m:oMath>
                  </m:oMathPara>
                </a14:m>
                <a:endParaRPr lang="en-US" altLang="ko-KR" dirty="0">
                  <a:solidFill>
                    <a:schemeClr val="bg1"/>
                  </a:solidFill>
                </a:endParaRPr>
              </a:p>
              <a:p>
                <a:pPr algn="ctr"/>
                <a:endParaRPr lang="en-US" altLang="ko-KR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ko-KR" altLang="en-US" dirty="0"/>
                  <a:t>조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절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된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매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개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지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=0.123</m:t>
                    </m:r>
                  </m:oMath>
                </a14:m>
                <a:endParaRPr lang="en-US" altLang="ko-KR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95% 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부트스트랩 신뢰구간에 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0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이 포함되지 않으므로 간접효과는 자기효능감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(W)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에 의해 조절되는 조절된 매개효과가 나타남</a:t>
                </a:r>
                <a:endParaRPr lang="en-US" altLang="ko-K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1FF12C7A-ED7D-57AA-F9E1-678C0008FF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028" y="1732477"/>
                <a:ext cx="5008172" cy="3879919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5B9BD5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7F86D991-7AEF-97E2-56C7-164999139C49}"/>
              </a:ext>
            </a:extLst>
          </p:cNvPr>
          <p:cNvSpPr/>
          <p:nvPr/>
        </p:nvSpPr>
        <p:spPr>
          <a:xfrm>
            <a:off x="812800" y="1925835"/>
            <a:ext cx="1216680" cy="4312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1F43979-FC7D-D295-2F6A-DBC00E19B684}"/>
              </a:ext>
            </a:extLst>
          </p:cNvPr>
          <p:cNvSpPr/>
          <p:nvPr/>
        </p:nvSpPr>
        <p:spPr>
          <a:xfrm>
            <a:off x="1421140" y="5655191"/>
            <a:ext cx="499100" cy="3222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6274078-B7E4-2097-BF14-CC388C688DA5}"/>
              </a:ext>
            </a:extLst>
          </p:cNvPr>
          <p:cNvSpPr/>
          <p:nvPr/>
        </p:nvSpPr>
        <p:spPr>
          <a:xfrm>
            <a:off x="2767580" y="5624790"/>
            <a:ext cx="1469140" cy="3222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33A9269C-ADEA-127A-BE81-7B8FAD7C9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/33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241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EC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2">
            <a:extLst>
              <a:ext uri="{FF2B5EF4-FFF2-40B4-BE49-F238E27FC236}">
                <a16:creationId xmlns:a16="http://schemas.microsoft.com/office/drawing/2014/main" id="{496BE9B7-B4E3-43E8-8123-2223617B8D96}"/>
              </a:ext>
            </a:extLst>
          </p:cNvPr>
          <p:cNvSpPr/>
          <p:nvPr/>
        </p:nvSpPr>
        <p:spPr>
          <a:xfrm>
            <a:off x="8422330" y="1171185"/>
            <a:ext cx="331681" cy="142994"/>
          </a:xfrm>
          <a:prstGeom prst="rtTriangle">
            <a:avLst/>
          </a:prstGeom>
          <a:solidFill>
            <a:schemeClr val="tx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C1BD51A-EC0E-47D9-B252-FB5A069A2DBE}"/>
              </a:ext>
            </a:extLst>
          </p:cNvPr>
          <p:cNvSpPr/>
          <p:nvPr/>
        </p:nvSpPr>
        <p:spPr>
          <a:xfrm rot="20412486">
            <a:off x="9138952" y="1113393"/>
            <a:ext cx="477709" cy="103928"/>
          </a:xfrm>
          <a:custGeom>
            <a:avLst/>
            <a:gdLst>
              <a:gd name="connsiteX0" fmla="*/ 0 w 522071"/>
              <a:gd name="connsiteY0" fmla="*/ 0 h 100618"/>
              <a:gd name="connsiteX1" fmla="*/ 522071 w 522071"/>
              <a:gd name="connsiteY1" fmla="*/ 0 h 100618"/>
              <a:gd name="connsiteX2" fmla="*/ 522071 w 522071"/>
              <a:gd name="connsiteY2" fmla="*/ 100618 h 100618"/>
              <a:gd name="connsiteX3" fmla="*/ 0 w 522071"/>
              <a:gd name="connsiteY3" fmla="*/ 100618 h 100618"/>
              <a:gd name="connsiteX4" fmla="*/ 0 w 522071"/>
              <a:gd name="connsiteY4" fmla="*/ 0 h 100618"/>
              <a:gd name="connsiteX0" fmla="*/ 120542 w 522071"/>
              <a:gd name="connsiteY0" fmla="*/ 30725 h 100618"/>
              <a:gd name="connsiteX1" fmla="*/ 522071 w 522071"/>
              <a:gd name="connsiteY1" fmla="*/ 0 h 100618"/>
              <a:gd name="connsiteX2" fmla="*/ 522071 w 522071"/>
              <a:gd name="connsiteY2" fmla="*/ 100618 h 100618"/>
              <a:gd name="connsiteX3" fmla="*/ 0 w 522071"/>
              <a:gd name="connsiteY3" fmla="*/ 100618 h 100618"/>
              <a:gd name="connsiteX4" fmla="*/ 120542 w 522071"/>
              <a:gd name="connsiteY4" fmla="*/ 30725 h 100618"/>
              <a:gd name="connsiteX0" fmla="*/ 76180 w 477709"/>
              <a:gd name="connsiteY0" fmla="*/ 30725 h 103928"/>
              <a:gd name="connsiteX1" fmla="*/ 477709 w 477709"/>
              <a:gd name="connsiteY1" fmla="*/ 0 h 103928"/>
              <a:gd name="connsiteX2" fmla="*/ 477709 w 477709"/>
              <a:gd name="connsiteY2" fmla="*/ 100618 h 103928"/>
              <a:gd name="connsiteX3" fmla="*/ 0 w 477709"/>
              <a:gd name="connsiteY3" fmla="*/ 103928 h 103928"/>
              <a:gd name="connsiteX4" fmla="*/ 76180 w 477709"/>
              <a:gd name="connsiteY4" fmla="*/ 30725 h 10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7709" h="103928">
                <a:moveTo>
                  <a:pt x="76180" y="30725"/>
                </a:moveTo>
                <a:lnTo>
                  <a:pt x="477709" y="0"/>
                </a:lnTo>
                <a:lnTo>
                  <a:pt x="477709" y="100618"/>
                </a:lnTo>
                <a:lnTo>
                  <a:pt x="0" y="103928"/>
                </a:lnTo>
                <a:lnTo>
                  <a:pt x="76180" y="30725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06165984-4E1F-43A5-8FBE-B08FB8824C47}"/>
              </a:ext>
            </a:extLst>
          </p:cNvPr>
          <p:cNvSpPr/>
          <p:nvPr/>
        </p:nvSpPr>
        <p:spPr>
          <a:xfrm flipV="1">
            <a:off x="8890000" y="0"/>
            <a:ext cx="2387600" cy="9779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평행 사변형 2">
            <a:extLst>
              <a:ext uri="{FF2B5EF4-FFF2-40B4-BE49-F238E27FC236}">
                <a16:creationId xmlns:a16="http://schemas.microsoft.com/office/drawing/2014/main" id="{EB839075-D4E4-4D6C-9893-C0F777942F7F}"/>
              </a:ext>
            </a:extLst>
          </p:cNvPr>
          <p:cNvSpPr/>
          <p:nvPr/>
        </p:nvSpPr>
        <p:spPr>
          <a:xfrm rot="2367534" flipH="1">
            <a:off x="7434255" y="186863"/>
            <a:ext cx="3184368" cy="568434"/>
          </a:xfrm>
          <a:prstGeom prst="parallelogram">
            <a:avLst>
              <a:gd name="adj" fmla="val 82712"/>
            </a:avLst>
          </a:prstGeom>
          <a:pattFill prst="dk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A6B6B836-62C8-41A9-9EDF-D2F0B01661E6}"/>
              </a:ext>
            </a:extLst>
          </p:cNvPr>
          <p:cNvSpPr/>
          <p:nvPr/>
        </p:nvSpPr>
        <p:spPr>
          <a:xfrm flipV="1">
            <a:off x="9938555" y="-4764"/>
            <a:ext cx="1345397" cy="977900"/>
          </a:xfrm>
          <a:custGeom>
            <a:avLst/>
            <a:gdLst>
              <a:gd name="connsiteX0" fmla="*/ 1042202 w 1345397"/>
              <a:gd name="connsiteY0" fmla="*/ 977900 h 977900"/>
              <a:gd name="connsiteX1" fmla="*/ 1345397 w 1345397"/>
              <a:gd name="connsiteY1" fmla="*/ 977900 h 977900"/>
              <a:gd name="connsiteX2" fmla="*/ 151597 w 1345397"/>
              <a:gd name="connsiteY2" fmla="*/ 0 h 977900"/>
              <a:gd name="connsiteX3" fmla="*/ 0 w 1345397"/>
              <a:gd name="connsiteY3" fmla="*/ 124181 h 97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397" h="977900">
                <a:moveTo>
                  <a:pt x="1042202" y="977900"/>
                </a:moveTo>
                <a:lnTo>
                  <a:pt x="1345397" y="977900"/>
                </a:lnTo>
                <a:lnTo>
                  <a:pt x="151597" y="0"/>
                </a:lnTo>
                <a:lnTo>
                  <a:pt x="0" y="124181"/>
                </a:lnTo>
                <a:close/>
              </a:path>
            </a:pathLst>
          </a:custGeom>
          <a:solidFill>
            <a:schemeClr val="tx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80A8CCA4-1759-4223-AAED-2C0ABFCAE1C3}"/>
              </a:ext>
            </a:extLst>
          </p:cNvPr>
          <p:cNvSpPr/>
          <p:nvPr/>
        </p:nvSpPr>
        <p:spPr>
          <a:xfrm rot="5400000" flipV="1">
            <a:off x="9431728" y="567128"/>
            <a:ext cx="3399339" cy="2121205"/>
          </a:xfrm>
          <a:prstGeom prst="triangle">
            <a:avLst>
              <a:gd name="adj" fmla="val 52095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78A34C8D-077B-4912-A506-ABC25A23E38A}"/>
              </a:ext>
            </a:extLst>
          </p:cNvPr>
          <p:cNvSpPr/>
          <p:nvPr/>
        </p:nvSpPr>
        <p:spPr>
          <a:xfrm rot="19232466">
            <a:off x="9527031" y="187308"/>
            <a:ext cx="3167976" cy="568434"/>
          </a:xfrm>
          <a:prstGeom prst="parallelogram">
            <a:avLst>
              <a:gd name="adj" fmla="val 82712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" name="현 8">
            <a:extLst>
              <a:ext uri="{FF2B5EF4-FFF2-40B4-BE49-F238E27FC236}">
                <a16:creationId xmlns:a16="http://schemas.microsoft.com/office/drawing/2014/main" id="{F6C0491C-C38B-4251-9DF7-8C4B0AF5767A}"/>
              </a:ext>
            </a:extLst>
          </p:cNvPr>
          <p:cNvSpPr/>
          <p:nvPr/>
        </p:nvSpPr>
        <p:spPr>
          <a:xfrm>
            <a:off x="10070792" y="532218"/>
            <a:ext cx="769237" cy="769237"/>
          </a:xfrm>
          <a:prstGeom prst="chord">
            <a:avLst>
              <a:gd name="adj1" fmla="val 10434822"/>
              <a:gd name="adj2" fmla="val 17234785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ECF57398-22C1-41B4-A37C-FA12A7DBBEF6}"/>
              </a:ext>
            </a:extLst>
          </p:cNvPr>
          <p:cNvSpPr/>
          <p:nvPr/>
        </p:nvSpPr>
        <p:spPr>
          <a:xfrm rot="16200000">
            <a:off x="9033510" y="168908"/>
            <a:ext cx="4310382" cy="2006599"/>
          </a:xfrm>
          <a:custGeom>
            <a:avLst/>
            <a:gdLst>
              <a:gd name="connsiteX0" fmla="*/ 0 w 4310382"/>
              <a:gd name="connsiteY0" fmla="*/ 2006599 h 2006599"/>
              <a:gd name="connsiteX1" fmla="*/ 2687825 w 4310382"/>
              <a:gd name="connsiteY1" fmla="*/ 0 h 2006599"/>
              <a:gd name="connsiteX2" fmla="*/ 4310382 w 4310382"/>
              <a:gd name="connsiteY2" fmla="*/ 2006599 h 2006599"/>
              <a:gd name="connsiteX3" fmla="*/ 0 w 4310382"/>
              <a:gd name="connsiteY3" fmla="*/ 2006599 h 2006599"/>
              <a:gd name="connsiteX0" fmla="*/ 0 w 4310382"/>
              <a:gd name="connsiteY0" fmla="*/ 2006599 h 2006599"/>
              <a:gd name="connsiteX1" fmla="*/ 2687825 w 4310382"/>
              <a:gd name="connsiteY1" fmla="*/ 0 h 2006599"/>
              <a:gd name="connsiteX2" fmla="*/ 4310382 w 4310382"/>
              <a:gd name="connsiteY2" fmla="*/ 2006599 h 2006599"/>
              <a:gd name="connsiteX3" fmla="*/ 0 w 4310382"/>
              <a:gd name="connsiteY3" fmla="*/ 2006599 h 2006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0382" h="2006599">
                <a:moveTo>
                  <a:pt x="0" y="2006599"/>
                </a:moveTo>
                <a:cubicBezTo>
                  <a:pt x="895942" y="1337733"/>
                  <a:pt x="3065058" y="627594"/>
                  <a:pt x="2687825" y="0"/>
                </a:cubicBezTo>
                <a:lnTo>
                  <a:pt x="4310382" y="2006599"/>
                </a:lnTo>
                <a:lnTo>
                  <a:pt x="0" y="20065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0BEA6D-EFD1-40C4-BDC6-9BFABB13E95D}"/>
              </a:ext>
            </a:extLst>
          </p:cNvPr>
          <p:cNvSpPr txBox="1"/>
          <p:nvPr/>
        </p:nvSpPr>
        <p:spPr>
          <a:xfrm>
            <a:off x="9976577" y="911339"/>
            <a:ext cx="919569" cy="276999"/>
          </a:xfrm>
          <a:prstGeom prst="rect">
            <a:avLst/>
          </a:prstGeom>
          <a:noFill/>
          <a:scene3d>
            <a:camera prst="isometricRightUp">
              <a:rot lat="2100000" lon="18899998" rev="300000"/>
            </a:camera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Page. 01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B2894783-E741-4818-B1BF-72CCC06AA184}"/>
              </a:ext>
            </a:extLst>
          </p:cNvPr>
          <p:cNvSpPr/>
          <p:nvPr/>
        </p:nvSpPr>
        <p:spPr>
          <a:xfrm>
            <a:off x="8423803" y="865217"/>
            <a:ext cx="1148703" cy="458423"/>
          </a:xfrm>
          <a:custGeom>
            <a:avLst/>
            <a:gdLst>
              <a:gd name="connsiteX0" fmla="*/ 1311679 w 1411390"/>
              <a:gd name="connsiteY0" fmla="*/ 0 h 609602"/>
              <a:gd name="connsiteX1" fmla="*/ 1411390 w 1411390"/>
              <a:gd name="connsiteY1" fmla="*/ 81679 h 609602"/>
              <a:gd name="connsiteX2" fmla="*/ 1410319 w 1411390"/>
              <a:gd name="connsiteY2" fmla="*/ 88373 h 609602"/>
              <a:gd name="connsiteX3" fmla="*/ 1389285 w 1411390"/>
              <a:gd name="connsiteY3" fmla="*/ 125382 h 609602"/>
              <a:gd name="connsiteX4" fmla="*/ 1147985 w 1411390"/>
              <a:gd name="connsiteY4" fmla="*/ 366682 h 609602"/>
              <a:gd name="connsiteX5" fmla="*/ 855885 w 1411390"/>
              <a:gd name="connsiteY5" fmla="*/ 455582 h 609602"/>
              <a:gd name="connsiteX6" fmla="*/ 500285 w 1411390"/>
              <a:gd name="connsiteY6" fmla="*/ 455582 h 609602"/>
              <a:gd name="connsiteX7" fmla="*/ 297085 w 1411390"/>
              <a:gd name="connsiteY7" fmla="*/ 506382 h 609602"/>
              <a:gd name="connsiteX8" fmla="*/ 119285 w 1411390"/>
              <a:gd name="connsiteY8" fmla="*/ 607982 h 609602"/>
              <a:gd name="connsiteX9" fmla="*/ 4985 w 1411390"/>
              <a:gd name="connsiteY9" fmla="*/ 417482 h 609602"/>
              <a:gd name="connsiteX10" fmla="*/ 284385 w 1411390"/>
              <a:gd name="connsiteY10" fmla="*/ 277782 h 609602"/>
              <a:gd name="connsiteX11" fmla="*/ 932085 w 1411390"/>
              <a:gd name="connsiteY11" fmla="*/ 341282 h 609602"/>
              <a:gd name="connsiteX12" fmla="*/ 1173385 w 1411390"/>
              <a:gd name="connsiteY12" fmla="*/ 188882 h 609602"/>
              <a:gd name="connsiteX13" fmla="*/ 1284113 w 1411390"/>
              <a:gd name="connsiteY13" fmla="*/ 31720 h 609602"/>
              <a:gd name="connsiteX0" fmla="*/ 1233465 w 1333176"/>
              <a:gd name="connsiteY0" fmla="*/ 0 h 617375"/>
              <a:gd name="connsiteX1" fmla="*/ 1333176 w 1333176"/>
              <a:gd name="connsiteY1" fmla="*/ 81679 h 617375"/>
              <a:gd name="connsiteX2" fmla="*/ 1332105 w 1333176"/>
              <a:gd name="connsiteY2" fmla="*/ 88373 h 617375"/>
              <a:gd name="connsiteX3" fmla="*/ 1311071 w 1333176"/>
              <a:gd name="connsiteY3" fmla="*/ 125382 h 617375"/>
              <a:gd name="connsiteX4" fmla="*/ 1069771 w 1333176"/>
              <a:gd name="connsiteY4" fmla="*/ 366682 h 617375"/>
              <a:gd name="connsiteX5" fmla="*/ 777671 w 1333176"/>
              <a:gd name="connsiteY5" fmla="*/ 455582 h 617375"/>
              <a:gd name="connsiteX6" fmla="*/ 422071 w 1333176"/>
              <a:gd name="connsiteY6" fmla="*/ 455582 h 617375"/>
              <a:gd name="connsiteX7" fmla="*/ 218871 w 1333176"/>
              <a:gd name="connsiteY7" fmla="*/ 506382 h 617375"/>
              <a:gd name="connsiteX8" fmla="*/ 41071 w 1333176"/>
              <a:gd name="connsiteY8" fmla="*/ 607982 h 617375"/>
              <a:gd name="connsiteX9" fmla="*/ 12496 w 1333176"/>
              <a:gd name="connsiteY9" fmla="*/ 246032 h 617375"/>
              <a:gd name="connsiteX10" fmla="*/ 206171 w 1333176"/>
              <a:gd name="connsiteY10" fmla="*/ 277782 h 617375"/>
              <a:gd name="connsiteX11" fmla="*/ 853871 w 1333176"/>
              <a:gd name="connsiteY11" fmla="*/ 341282 h 617375"/>
              <a:gd name="connsiteX12" fmla="*/ 1095171 w 1333176"/>
              <a:gd name="connsiteY12" fmla="*/ 188882 h 617375"/>
              <a:gd name="connsiteX13" fmla="*/ 1205899 w 1333176"/>
              <a:gd name="connsiteY13" fmla="*/ 31720 h 617375"/>
              <a:gd name="connsiteX14" fmla="*/ 1233465 w 1333176"/>
              <a:gd name="connsiteY14" fmla="*/ 0 h 617375"/>
              <a:gd name="connsiteX0" fmla="*/ 1263959 w 1363670"/>
              <a:gd name="connsiteY0" fmla="*/ 0 h 617375"/>
              <a:gd name="connsiteX1" fmla="*/ 1363670 w 1363670"/>
              <a:gd name="connsiteY1" fmla="*/ 81679 h 617375"/>
              <a:gd name="connsiteX2" fmla="*/ 1362599 w 1363670"/>
              <a:gd name="connsiteY2" fmla="*/ 88373 h 617375"/>
              <a:gd name="connsiteX3" fmla="*/ 1341565 w 1363670"/>
              <a:gd name="connsiteY3" fmla="*/ 125382 h 617375"/>
              <a:gd name="connsiteX4" fmla="*/ 1100265 w 1363670"/>
              <a:gd name="connsiteY4" fmla="*/ 366682 h 617375"/>
              <a:gd name="connsiteX5" fmla="*/ 808165 w 1363670"/>
              <a:gd name="connsiteY5" fmla="*/ 455582 h 617375"/>
              <a:gd name="connsiteX6" fmla="*/ 452565 w 1363670"/>
              <a:gd name="connsiteY6" fmla="*/ 455582 h 617375"/>
              <a:gd name="connsiteX7" fmla="*/ 249365 w 1363670"/>
              <a:gd name="connsiteY7" fmla="*/ 506382 h 617375"/>
              <a:gd name="connsiteX8" fmla="*/ 71565 w 1363670"/>
              <a:gd name="connsiteY8" fmla="*/ 607982 h 617375"/>
              <a:gd name="connsiteX9" fmla="*/ 42990 w 1363670"/>
              <a:gd name="connsiteY9" fmla="*/ 246032 h 617375"/>
              <a:gd name="connsiteX10" fmla="*/ 648621 w 1363670"/>
              <a:gd name="connsiteY10" fmla="*/ 346839 h 617375"/>
              <a:gd name="connsiteX11" fmla="*/ 884365 w 1363670"/>
              <a:gd name="connsiteY11" fmla="*/ 341282 h 617375"/>
              <a:gd name="connsiteX12" fmla="*/ 1125665 w 1363670"/>
              <a:gd name="connsiteY12" fmla="*/ 188882 h 617375"/>
              <a:gd name="connsiteX13" fmla="*/ 1236393 w 1363670"/>
              <a:gd name="connsiteY13" fmla="*/ 31720 h 617375"/>
              <a:gd name="connsiteX14" fmla="*/ 1263959 w 1363670"/>
              <a:gd name="connsiteY14" fmla="*/ 0 h 617375"/>
              <a:gd name="connsiteX0" fmla="*/ 1193457 w 1293168"/>
              <a:gd name="connsiteY0" fmla="*/ 0 h 613470"/>
              <a:gd name="connsiteX1" fmla="*/ 1293168 w 1293168"/>
              <a:gd name="connsiteY1" fmla="*/ 81679 h 613470"/>
              <a:gd name="connsiteX2" fmla="*/ 1292097 w 1293168"/>
              <a:gd name="connsiteY2" fmla="*/ 88373 h 613470"/>
              <a:gd name="connsiteX3" fmla="*/ 1271063 w 1293168"/>
              <a:gd name="connsiteY3" fmla="*/ 125382 h 613470"/>
              <a:gd name="connsiteX4" fmla="*/ 1029763 w 1293168"/>
              <a:gd name="connsiteY4" fmla="*/ 366682 h 613470"/>
              <a:gd name="connsiteX5" fmla="*/ 737663 w 1293168"/>
              <a:gd name="connsiteY5" fmla="*/ 455582 h 613470"/>
              <a:gd name="connsiteX6" fmla="*/ 382063 w 1293168"/>
              <a:gd name="connsiteY6" fmla="*/ 455582 h 613470"/>
              <a:gd name="connsiteX7" fmla="*/ 178863 w 1293168"/>
              <a:gd name="connsiteY7" fmla="*/ 506382 h 613470"/>
              <a:gd name="connsiteX8" fmla="*/ 1063 w 1293168"/>
              <a:gd name="connsiteY8" fmla="*/ 607982 h 613470"/>
              <a:gd name="connsiteX9" fmla="*/ 263001 w 1293168"/>
              <a:gd name="connsiteY9" fmla="*/ 322232 h 613470"/>
              <a:gd name="connsiteX10" fmla="*/ 578119 w 1293168"/>
              <a:gd name="connsiteY10" fmla="*/ 346839 h 613470"/>
              <a:gd name="connsiteX11" fmla="*/ 813863 w 1293168"/>
              <a:gd name="connsiteY11" fmla="*/ 341282 h 613470"/>
              <a:gd name="connsiteX12" fmla="*/ 1055163 w 1293168"/>
              <a:gd name="connsiteY12" fmla="*/ 188882 h 613470"/>
              <a:gd name="connsiteX13" fmla="*/ 1165891 w 1293168"/>
              <a:gd name="connsiteY13" fmla="*/ 31720 h 613470"/>
              <a:gd name="connsiteX14" fmla="*/ 1193457 w 1293168"/>
              <a:gd name="connsiteY14" fmla="*/ 0 h 613470"/>
              <a:gd name="connsiteX0" fmla="*/ 1193459 w 1293170"/>
              <a:gd name="connsiteY0" fmla="*/ 0 h 613720"/>
              <a:gd name="connsiteX1" fmla="*/ 1293170 w 1293170"/>
              <a:gd name="connsiteY1" fmla="*/ 81679 h 613720"/>
              <a:gd name="connsiteX2" fmla="*/ 1292099 w 1293170"/>
              <a:gd name="connsiteY2" fmla="*/ 88373 h 613720"/>
              <a:gd name="connsiteX3" fmla="*/ 1271065 w 1293170"/>
              <a:gd name="connsiteY3" fmla="*/ 125382 h 613720"/>
              <a:gd name="connsiteX4" fmla="*/ 1029765 w 1293170"/>
              <a:gd name="connsiteY4" fmla="*/ 366682 h 613720"/>
              <a:gd name="connsiteX5" fmla="*/ 737665 w 1293170"/>
              <a:gd name="connsiteY5" fmla="*/ 455582 h 613720"/>
              <a:gd name="connsiteX6" fmla="*/ 384446 w 1293170"/>
              <a:gd name="connsiteY6" fmla="*/ 419864 h 613720"/>
              <a:gd name="connsiteX7" fmla="*/ 178865 w 1293170"/>
              <a:gd name="connsiteY7" fmla="*/ 506382 h 613720"/>
              <a:gd name="connsiteX8" fmla="*/ 1065 w 1293170"/>
              <a:gd name="connsiteY8" fmla="*/ 607982 h 613720"/>
              <a:gd name="connsiteX9" fmla="*/ 263003 w 1293170"/>
              <a:gd name="connsiteY9" fmla="*/ 322232 h 613720"/>
              <a:gd name="connsiteX10" fmla="*/ 578121 w 1293170"/>
              <a:gd name="connsiteY10" fmla="*/ 346839 h 613720"/>
              <a:gd name="connsiteX11" fmla="*/ 813865 w 1293170"/>
              <a:gd name="connsiteY11" fmla="*/ 341282 h 613720"/>
              <a:gd name="connsiteX12" fmla="*/ 1055165 w 1293170"/>
              <a:gd name="connsiteY12" fmla="*/ 188882 h 613720"/>
              <a:gd name="connsiteX13" fmla="*/ 1165893 w 1293170"/>
              <a:gd name="connsiteY13" fmla="*/ 31720 h 613720"/>
              <a:gd name="connsiteX14" fmla="*/ 1193459 w 1293170"/>
              <a:gd name="connsiteY14" fmla="*/ 0 h 613720"/>
              <a:gd name="connsiteX0" fmla="*/ 1044892 w 1144603"/>
              <a:gd name="connsiteY0" fmla="*/ 0 h 508264"/>
              <a:gd name="connsiteX1" fmla="*/ 1144603 w 1144603"/>
              <a:gd name="connsiteY1" fmla="*/ 81679 h 508264"/>
              <a:gd name="connsiteX2" fmla="*/ 1143532 w 1144603"/>
              <a:gd name="connsiteY2" fmla="*/ 88373 h 508264"/>
              <a:gd name="connsiteX3" fmla="*/ 1122498 w 1144603"/>
              <a:gd name="connsiteY3" fmla="*/ 125382 h 508264"/>
              <a:gd name="connsiteX4" fmla="*/ 881198 w 1144603"/>
              <a:gd name="connsiteY4" fmla="*/ 366682 h 508264"/>
              <a:gd name="connsiteX5" fmla="*/ 589098 w 1144603"/>
              <a:gd name="connsiteY5" fmla="*/ 455582 h 508264"/>
              <a:gd name="connsiteX6" fmla="*/ 235879 w 1144603"/>
              <a:gd name="connsiteY6" fmla="*/ 419864 h 508264"/>
              <a:gd name="connsiteX7" fmla="*/ 30298 w 1144603"/>
              <a:gd name="connsiteY7" fmla="*/ 506382 h 508264"/>
              <a:gd name="connsiteX8" fmla="*/ 9660 w 1144603"/>
              <a:gd name="connsiteY8" fmla="*/ 322232 h 508264"/>
              <a:gd name="connsiteX9" fmla="*/ 114436 w 1144603"/>
              <a:gd name="connsiteY9" fmla="*/ 322232 h 508264"/>
              <a:gd name="connsiteX10" fmla="*/ 429554 w 1144603"/>
              <a:gd name="connsiteY10" fmla="*/ 346839 h 508264"/>
              <a:gd name="connsiteX11" fmla="*/ 665298 w 1144603"/>
              <a:gd name="connsiteY11" fmla="*/ 341282 h 508264"/>
              <a:gd name="connsiteX12" fmla="*/ 906598 w 1144603"/>
              <a:gd name="connsiteY12" fmla="*/ 188882 h 508264"/>
              <a:gd name="connsiteX13" fmla="*/ 1017326 w 1144603"/>
              <a:gd name="connsiteY13" fmla="*/ 31720 h 508264"/>
              <a:gd name="connsiteX14" fmla="*/ 1044892 w 1144603"/>
              <a:gd name="connsiteY14" fmla="*/ 0 h 508264"/>
              <a:gd name="connsiteX0" fmla="*/ 1042961 w 1142672"/>
              <a:gd name="connsiteY0" fmla="*/ 0 h 456951"/>
              <a:gd name="connsiteX1" fmla="*/ 1142672 w 1142672"/>
              <a:gd name="connsiteY1" fmla="*/ 81679 h 456951"/>
              <a:gd name="connsiteX2" fmla="*/ 1141601 w 1142672"/>
              <a:gd name="connsiteY2" fmla="*/ 88373 h 456951"/>
              <a:gd name="connsiteX3" fmla="*/ 1120567 w 1142672"/>
              <a:gd name="connsiteY3" fmla="*/ 125382 h 456951"/>
              <a:gd name="connsiteX4" fmla="*/ 879267 w 1142672"/>
              <a:gd name="connsiteY4" fmla="*/ 366682 h 456951"/>
              <a:gd name="connsiteX5" fmla="*/ 587167 w 1142672"/>
              <a:gd name="connsiteY5" fmla="*/ 455582 h 456951"/>
              <a:gd name="connsiteX6" fmla="*/ 233948 w 1142672"/>
              <a:gd name="connsiteY6" fmla="*/ 419864 h 456951"/>
              <a:gd name="connsiteX7" fmla="*/ 33129 w 1142672"/>
              <a:gd name="connsiteY7" fmla="*/ 408751 h 456951"/>
              <a:gd name="connsiteX8" fmla="*/ 7729 w 1142672"/>
              <a:gd name="connsiteY8" fmla="*/ 322232 h 456951"/>
              <a:gd name="connsiteX9" fmla="*/ 112505 w 1142672"/>
              <a:gd name="connsiteY9" fmla="*/ 322232 h 456951"/>
              <a:gd name="connsiteX10" fmla="*/ 427623 w 1142672"/>
              <a:gd name="connsiteY10" fmla="*/ 346839 h 456951"/>
              <a:gd name="connsiteX11" fmla="*/ 663367 w 1142672"/>
              <a:gd name="connsiteY11" fmla="*/ 341282 h 456951"/>
              <a:gd name="connsiteX12" fmla="*/ 904667 w 1142672"/>
              <a:gd name="connsiteY12" fmla="*/ 188882 h 456951"/>
              <a:gd name="connsiteX13" fmla="*/ 1015395 w 1142672"/>
              <a:gd name="connsiteY13" fmla="*/ 31720 h 456951"/>
              <a:gd name="connsiteX14" fmla="*/ 1042961 w 1142672"/>
              <a:gd name="connsiteY14" fmla="*/ 0 h 456951"/>
              <a:gd name="connsiteX0" fmla="*/ 1039553 w 1139264"/>
              <a:gd name="connsiteY0" fmla="*/ 0 h 456951"/>
              <a:gd name="connsiteX1" fmla="*/ 1139264 w 1139264"/>
              <a:gd name="connsiteY1" fmla="*/ 81679 h 456951"/>
              <a:gd name="connsiteX2" fmla="*/ 1138193 w 1139264"/>
              <a:gd name="connsiteY2" fmla="*/ 88373 h 456951"/>
              <a:gd name="connsiteX3" fmla="*/ 1117159 w 1139264"/>
              <a:gd name="connsiteY3" fmla="*/ 125382 h 456951"/>
              <a:gd name="connsiteX4" fmla="*/ 875859 w 1139264"/>
              <a:gd name="connsiteY4" fmla="*/ 366682 h 456951"/>
              <a:gd name="connsiteX5" fmla="*/ 583759 w 1139264"/>
              <a:gd name="connsiteY5" fmla="*/ 455582 h 456951"/>
              <a:gd name="connsiteX6" fmla="*/ 230540 w 1139264"/>
              <a:gd name="connsiteY6" fmla="*/ 419864 h 456951"/>
              <a:gd name="connsiteX7" fmla="*/ 29721 w 1139264"/>
              <a:gd name="connsiteY7" fmla="*/ 408751 h 456951"/>
              <a:gd name="connsiteX8" fmla="*/ 9084 w 1139264"/>
              <a:gd name="connsiteY8" fmla="*/ 274607 h 456951"/>
              <a:gd name="connsiteX9" fmla="*/ 109097 w 1139264"/>
              <a:gd name="connsiteY9" fmla="*/ 322232 h 456951"/>
              <a:gd name="connsiteX10" fmla="*/ 424215 w 1139264"/>
              <a:gd name="connsiteY10" fmla="*/ 346839 h 456951"/>
              <a:gd name="connsiteX11" fmla="*/ 659959 w 1139264"/>
              <a:gd name="connsiteY11" fmla="*/ 341282 h 456951"/>
              <a:gd name="connsiteX12" fmla="*/ 901259 w 1139264"/>
              <a:gd name="connsiteY12" fmla="*/ 188882 h 456951"/>
              <a:gd name="connsiteX13" fmla="*/ 1011987 w 1139264"/>
              <a:gd name="connsiteY13" fmla="*/ 31720 h 456951"/>
              <a:gd name="connsiteX14" fmla="*/ 1039553 w 1139264"/>
              <a:gd name="connsiteY14" fmla="*/ 0 h 456951"/>
              <a:gd name="connsiteX0" fmla="*/ 1040407 w 1140118"/>
              <a:gd name="connsiteY0" fmla="*/ 0 h 456951"/>
              <a:gd name="connsiteX1" fmla="*/ 1140118 w 1140118"/>
              <a:gd name="connsiteY1" fmla="*/ 81679 h 456951"/>
              <a:gd name="connsiteX2" fmla="*/ 1139047 w 1140118"/>
              <a:gd name="connsiteY2" fmla="*/ 88373 h 456951"/>
              <a:gd name="connsiteX3" fmla="*/ 1118013 w 1140118"/>
              <a:gd name="connsiteY3" fmla="*/ 125382 h 456951"/>
              <a:gd name="connsiteX4" fmla="*/ 876713 w 1140118"/>
              <a:gd name="connsiteY4" fmla="*/ 366682 h 456951"/>
              <a:gd name="connsiteX5" fmla="*/ 584613 w 1140118"/>
              <a:gd name="connsiteY5" fmla="*/ 455582 h 456951"/>
              <a:gd name="connsiteX6" fmla="*/ 231394 w 1140118"/>
              <a:gd name="connsiteY6" fmla="*/ 419864 h 456951"/>
              <a:gd name="connsiteX7" fmla="*/ 30575 w 1140118"/>
              <a:gd name="connsiteY7" fmla="*/ 408751 h 456951"/>
              <a:gd name="connsiteX8" fmla="*/ 9938 w 1140118"/>
              <a:gd name="connsiteY8" fmla="*/ 274607 h 456951"/>
              <a:gd name="connsiteX9" fmla="*/ 121858 w 1140118"/>
              <a:gd name="connsiteY9" fmla="*/ 293657 h 456951"/>
              <a:gd name="connsiteX10" fmla="*/ 425069 w 1140118"/>
              <a:gd name="connsiteY10" fmla="*/ 346839 h 456951"/>
              <a:gd name="connsiteX11" fmla="*/ 660813 w 1140118"/>
              <a:gd name="connsiteY11" fmla="*/ 341282 h 456951"/>
              <a:gd name="connsiteX12" fmla="*/ 902113 w 1140118"/>
              <a:gd name="connsiteY12" fmla="*/ 188882 h 456951"/>
              <a:gd name="connsiteX13" fmla="*/ 1012841 w 1140118"/>
              <a:gd name="connsiteY13" fmla="*/ 31720 h 456951"/>
              <a:gd name="connsiteX14" fmla="*/ 1040407 w 1140118"/>
              <a:gd name="connsiteY14" fmla="*/ 0 h 456951"/>
              <a:gd name="connsiteX0" fmla="*/ 1050795 w 1150506"/>
              <a:gd name="connsiteY0" fmla="*/ 0 h 457082"/>
              <a:gd name="connsiteX1" fmla="*/ 1150506 w 1150506"/>
              <a:gd name="connsiteY1" fmla="*/ 81679 h 457082"/>
              <a:gd name="connsiteX2" fmla="*/ 1149435 w 1150506"/>
              <a:gd name="connsiteY2" fmla="*/ 88373 h 457082"/>
              <a:gd name="connsiteX3" fmla="*/ 1128401 w 1150506"/>
              <a:gd name="connsiteY3" fmla="*/ 125382 h 457082"/>
              <a:gd name="connsiteX4" fmla="*/ 887101 w 1150506"/>
              <a:gd name="connsiteY4" fmla="*/ 366682 h 457082"/>
              <a:gd name="connsiteX5" fmla="*/ 595001 w 1150506"/>
              <a:gd name="connsiteY5" fmla="*/ 455582 h 457082"/>
              <a:gd name="connsiteX6" fmla="*/ 241782 w 1150506"/>
              <a:gd name="connsiteY6" fmla="*/ 419864 h 457082"/>
              <a:gd name="connsiteX7" fmla="*/ 21913 w 1150506"/>
              <a:gd name="connsiteY7" fmla="*/ 384939 h 457082"/>
              <a:gd name="connsiteX8" fmla="*/ 20326 w 1150506"/>
              <a:gd name="connsiteY8" fmla="*/ 274607 h 457082"/>
              <a:gd name="connsiteX9" fmla="*/ 132246 w 1150506"/>
              <a:gd name="connsiteY9" fmla="*/ 293657 h 457082"/>
              <a:gd name="connsiteX10" fmla="*/ 435457 w 1150506"/>
              <a:gd name="connsiteY10" fmla="*/ 346839 h 457082"/>
              <a:gd name="connsiteX11" fmla="*/ 671201 w 1150506"/>
              <a:gd name="connsiteY11" fmla="*/ 341282 h 457082"/>
              <a:gd name="connsiteX12" fmla="*/ 912501 w 1150506"/>
              <a:gd name="connsiteY12" fmla="*/ 188882 h 457082"/>
              <a:gd name="connsiteX13" fmla="*/ 1023229 w 1150506"/>
              <a:gd name="connsiteY13" fmla="*/ 31720 h 457082"/>
              <a:gd name="connsiteX14" fmla="*/ 1050795 w 1150506"/>
              <a:gd name="connsiteY14" fmla="*/ 0 h 457082"/>
              <a:gd name="connsiteX0" fmla="*/ 1050137 w 1149848"/>
              <a:gd name="connsiteY0" fmla="*/ 0 h 465586"/>
              <a:gd name="connsiteX1" fmla="*/ 1149848 w 1149848"/>
              <a:gd name="connsiteY1" fmla="*/ 81679 h 465586"/>
              <a:gd name="connsiteX2" fmla="*/ 1148777 w 1149848"/>
              <a:gd name="connsiteY2" fmla="*/ 88373 h 465586"/>
              <a:gd name="connsiteX3" fmla="*/ 1127743 w 1149848"/>
              <a:gd name="connsiteY3" fmla="*/ 125382 h 465586"/>
              <a:gd name="connsiteX4" fmla="*/ 886443 w 1149848"/>
              <a:gd name="connsiteY4" fmla="*/ 366682 h 465586"/>
              <a:gd name="connsiteX5" fmla="*/ 594343 w 1149848"/>
              <a:gd name="connsiteY5" fmla="*/ 455582 h 465586"/>
              <a:gd name="connsiteX6" fmla="*/ 231599 w 1149848"/>
              <a:gd name="connsiteY6" fmla="*/ 455583 h 465586"/>
              <a:gd name="connsiteX7" fmla="*/ 21255 w 1149848"/>
              <a:gd name="connsiteY7" fmla="*/ 384939 h 465586"/>
              <a:gd name="connsiteX8" fmla="*/ 19668 w 1149848"/>
              <a:gd name="connsiteY8" fmla="*/ 274607 h 465586"/>
              <a:gd name="connsiteX9" fmla="*/ 131588 w 1149848"/>
              <a:gd name="connsiteY9" fmla="*/ 293657 h 465586"/>
              <a:gd name="connsiteX10" fmla="*/ 434799 w 1149848"/>
              <a:gd name="connsiteY10" fmla="*/ 346839 h 465586"/>
              <a:gd name="connsiteX11" fmla="*/ 670543 w 1149848"/>
              <a:gd name="connsiteY11" fmla="*/ 341282 h 465586"/>
              <a:gd name="connsiteX12" fmla="*/ 911843 w 1149848"/>
              <a:gd name="connsiteY12" fmla="*/ 188882 h 465586"/>
              <a:gd name="connsiteX13" fmla="*/ 1022571 w 1149848"/>
              <a:gd name="connsiteY13" fmla="*/ 31720 h 465586"/>
              <a:gd name="connsiteX14" fmla="*/ 1050137 w 1149848"/>
              <a:gd name="connsiteY14" fmla="*/ 0 h 465586"/>
              <a:gd name="connsiteX0" fmla="*/ 1050137 w 1149848"/>
              <a:gd name="connsiteY0" fmla="*/ 0 h 465586"/>
              <a:gd name="connsiteX1" fmla="*/ 1149848 w 1149848"/>
              <a:gd name="connsiteY1" fmla="*/ 81679 h 465586"/>
              <a:gd name="connsiteX2" fmla="*/ 1148777 w 1149848"/>
              <a:gd name="connsiteY2" fmla="*/ 88373 h 465586"/>
              <a:gd name="connsiteX3" fmla="*/ 1127743 w 1149848"/>
              <a:gd name="connsiteY3" fmla="*/ 125382 h 465586"/>
              <a:gd name="connsiteX4" fmla="*/ 886443 w 1149848"/>
              <a:gd name="connsiteY4" fmla="*/ 366682 h 465586"/>
              <a:gd name="connsiteX5" fmla="*/ 594343 w 1149848"/>
              <a:gd name="connsiteY5" fmla="*/ 455582 h 465586"/>
              <a:gd name="connsiteX6" fmla="*/ 231599 w 1149848"/>
              <a:gd name="connsiteY6" fmla="*/ 455583 h 465586"/>
              <a:gd name="connsiteX7" fmla="*/ 21255 w 1149848"/>
              <a:gd name="connsiteY7" fmla="*/ 384939 h 465586"/>
              <a:gd name="connsiteX8" fmla="*/ 19668 w 1149848"/>
              <a:gd name="connsiteY8" fmla="*/ 274607 h 465586"/>
              <a:gd name="connsiteX9" fmla="*/ 131588 w 1149848"/>
              <a:gd name="connsiteY9" fmla="*/ 293657 h 465586"/>
              <a:gd name="connsiteX10" fmla="*/ 434799 w 1149848"/>
              <a:gd name="connsiteY10" fmla="*/ 346839 h 465586"/>
              <a:gd name="connsiteX11" fmla="*/ 675306 w 1149848"/>
              <a:gd name="connsiteY11" fmla="*/ 372238 h 465586"/>
              <a:gd name="connsiteX12" fmla="*/ 911843 w 1149848"/>
              <a:gd name="connsiteY12" fmla="*/ 188882 h 465586"/>
              <a:gd name="connsiteX13" fmla="*/ 1022571 w 1149848"/>
              <a:gd name="connsiteY13" fmla="*/ 31720 h 465586"/>
              <a:gd name="connsiteX14" fmla="*/ 1050137 w 1149848"/>
              <a:gd name="connsiteY14" fmla="*/ 0 h 465586"/>
              <a:gd name="connsiteX0" fmla="*/ 1050137 w 1149848"/>
              <a:gd name="connsiteY0" fmla="*/ 0 h 465586"/>
              <a:gd name="connsiteX1" fmla="*/ 1149848 w 1149848"/>
              <a:gd name="connsiteY1" fmla="*/ 81679 h 465586"/>
              <a:gd name="connsiteX2" fmla="*/ 1148777 w 1149848"/>
              <a:gd name="connsiteY2" fmla="*/ 88373 h 465586"/>
              <a:gd name="connsiteX3" fmla="*/ 1127743 w 1149848"/>
              <a:gd name="connsiteY3" fmla="*/ 125382 h 465586"/>
              <a:gd name="connsiteX4" fmla="*/ 886443 w 1149848"/>
              <a:gd name="connsiteY4" fmla="*/ 366682 h 465586"/>
              <a:gd name="connsiteX5" fmla="*/ 594343 w 1149848"/>
              <a:gd name="connsiteY5" fmla="*/ 455582 h 465586"/>
              <a:gd name="connsiteX6" fmla="*/ 231599 w 1149848"/>
              <a:gd name="connsiteY6" fmla="*/ 455583 h 465586"/>
              <a:gd name="connsiteX7" fmla="*/ 21255 w 1149848"/>
              <a:gd name="connsiteY7" fmla="*/ 384939 h 465586"/>
              <a:gd name="connsiteX8" fmla="*/ 19668 w 1149848"/>
              <a:gd name="connsiteY8" fmla="*/ 274607 h 465586"/>
              <a:gd name="connsiteX9" fmla="*/ 131588 w 1149848"/>
              <a:gd name="connsiteY9" fmla="*/ 293657 h 465586"/>
              <a:gd name="connsiteX10" fmla="*/ 434799 w 1149848"/>
              <a:gd name="connsiteY10" fmla="*/ 346839 h 465586"/>
              <a:gd name="connsiteX11" fmla="*/ 675306 w 1149848"/>
              <a:gd name="connsiteY11" fmla="*/ 372238 h 465586"/>
              <a:gd name="connsiteX12" fmla="*/ 921368 w 1149848"/>
              <a:gd name="connsiteY12" fmla="*/ 203170 h 465586"/>
              <a:gd name="connsiteX13" fmla="*/ 1022571 w 1149848"/>
              <a:gd name="connsiteY13" fmla="*/ 31720 h 465586"/>
              <a:gd name="connsiteX14" fmla="*/ 1050137 w 1149848"/>
              <a:gd name="connsiteY14" fmla="*/ 0 h 465586"/>
              <a:gd name="connsiteX0" fmla="*/ 1050137 w 1149848"/>
              <a:gd name="connsiteY0" fmla="*/ 0 h 465586"/>
              <a:gd name="connsiteX1" fmla="*/ 1149848 w 1149848"/>
              <a:gd name="connsiteY1" fmla="*/ 81679 h 465586"/>
              <a:gd name="connsiteX2" fmla="*/ 1148777 w 1149848"/>
              <a:gd name="connsiteY2" fmla="*/ 88373 h 465586"/>
              <a:gd name="connsiteX3" fmla="*/ 1127743 w 1149848"/>
              <a:gd name="connsiteY3" fmla="*/ 125382 h 465586"/>
              <a:gd name="connsiteX4" fmla="*/ 886443 w 1149848"/>
              <a:gd name="connsiteY4" fmla="*/ 366682 h 465586"/>
              <a:gd name="connsiteX5" fmla="*/ 594343 w 1149848"/>
              <a:gd name="connsiteY5" fmla="*/ 455582 h 465586"/>
              <a:gd name="connsiteX6" fmla="*/ 231599 w 1149848"/>
              <a:gd name="connsiteY6" fmla="*/ 455583 h 465586"/>
              <a:gd name="connsiteX7" fmla="*/ 21255 w 1149848"/>
              <a:gd name="connsiteY7" fmla="*/ 384939 h 465586"/>
              <a:gd name="connsiteX8" fmla="*/ 19668 w 1149848"/>
              <a:gd name="connsiteY8" fmla="*/ 274607 h 465586"/>
              <a:gd name="connsiteX9" fmla="*/ 131588 w 1149848"/>
              <a:gd name="connsiteY9" fmla="*/ 293657 h 465586"/>
              <a:gd name="connsiteX10" fmla="*/ 434799 w 1149848"/>
              <a:gd name="connsiteY10" fmla="*/ 346839 h 465586"/>
              <a:gd name="connsiteX11" fmla="*/ 675306 w 1149848"/>
              <a:gd name="connsiteY11" fmla="*/ 372238 h 465586"/>
              <a:gd name="connsiteX12" fmla="*/ 921368 w 1149848"/>
              <a:gd name="connsiteY12" fmla="*/ 203170 h 465586"/>
              <a:gd name="connsiteX13" fmla="*/ 1022571 w 1149848"/>
              <a:gd name="connsiteY13" fmla="*/ 31720 h 465586"/>
              <a:gd name="connsiteX14" fmla="*/ 1050137 w 1149848"/>
              <a:gd name="connsiteY14" fmla="*/ 0 h 465586"/>
              <a:gd name="connsiteX0" fmla="*/ 1048992 w 1148703"/>
              <a:gd name="connsiteY0" fmla="*/ 0 h 458423"/>
              <a:gd name="connsiteX1" fmla="*/ 1148703 w 1148703"/>
              <a:gd name="connsiteY1" fmla="*/ 81679 h 458423"/>
              <a:gd name="connsiteX2" fmla="*/ 1147632 w 1148703"/>
              <a:gd name="connsiteY2" fmla="*/ 88373 h 458423"/>
              <a:gd name="connsiteX3" fmla="*/ 1126598 w 1148703"/>
              <a:gd name="connsiteY3" fmla="*/ 125382 h 458423"/>
              <a:gd name="connsiteX4" fmla="*/ 885298 w 1148703"/>
              <a:gd name="connsiteY4" fmla="*/ 366682 h 458423"/>
              <a:gd name="connsiteX5" fmla="*/ 593198 w 1148703"/>
              <a:gd name="connsiteY5" fmla="*/ 455582 h 458423"/>
              <a:gd name="connsiteX6" fmla="*/ 213785 w 1148703"/>
              <a:gd name="connsiteY6" fmla="*/ 431771 h 458423"/>
              <a:gd name="connsiteX7" fmla="*/ 20110 w 1148703"/>
              <a:gd name="connsiteY7" fmla="*/ 384939 h 458423"/>
              <a:gd name="connsiteX8" fmla="*/ 18523 w 1148703"/>
              <a:gd name="connsiteY8" fmla="*/ 274607 h 458423"/>
              <a:gd name="connsiteX9" fmla="*/ 130443 w 1148703"/>
              <a:gd name="connsiteY9" fmla="*/ 293657 h 458423"/>
              <a:gd name="connsiteX10" fmla="*/ 433654 w 1148703"/>
              <a:gd name="connsiteY10" fmla="*/ 346839 h 458423"/>
              <a:gd name="connsiteX11" fmla="*/ 674161 w 1148703"/>
              <a:gd name="connsiteY11" fmla="*/ 372238 h 458423"/>
              <a:gd name="connsiteX12" fmla="*/ 920223 w 1148703"/>
              <a:gd name="connsiteY12" fmla="*/ 203170 h 458423"/>
              <a:gd name="connsiteX13" fmla="*/ 1021426 w 1148703"/>
              <a:gd name="connsiteY13" fmla="*/ 31720 h 458423"/>
              <a:gd name="connsiteX14" fmla="*/ 1048992 w 1148703"/>
              <a:gd name="connsiteY14" fmla="*/ 0 h 458423"/>
              <a:gd name="connsiteX0" fmla="*/ 1048992 w 1148703"/>
              <a:gd name="connsiteY0" fmla="*/ 0 h 458423"/>
              <a:gd name="connsiteX1" fmla="*/ 1148703 w 1148703"/>
              <a:gd name="connsiteY1" fmla="*/ 81679 h 458423"/>
              <a:gd name="connsiteX2" fmla="*/ 1147632 w 1148703"/>
              <a:gd name="connsiteY2" fmla="*/ 88373 h 458423"/>
              <a:gd name="connsiteX3" fmla="*/ 1126598 w 1148703"/>
              <a:gd name="connsiteY3" fmla="*/ 125382 h 458423"/>
              <a:gd name="connsiteX4" fmla="*/ 885298 w 1148703"/>
              <a:gd name="connsiteY4" fmla="*/ 366682 h 458423"/>
              <a:gd name="connsiteX5" fmla="*/ 593198 w 1148703"/>
              <a:gd name="connsiteY5" fmla="*/ 455582 h 458423"/>
              <a:gd name="connsiteX6" fmla="*/ 213785 w 1148703"/>
              <a:gd name="connsiteY6" fmla="*/ 431771 h 458423"/>
              <a:gd name="connsiteX7" fmla="*/ 20110 w 1148703"/>
              <a:gd name="connsiteY7" fmla="*/ 384939 h 458423"/>
              <a:gd name="connsiteX8" fmla="*/ 18523 w 1148703"/>
              <a:gd name="connsiteY8" fmla="*/ 274607 h 458423"/>
              <a:gd name="connsiteX9" fmla="*/ 130443 w 1148703"/>
              <a:gd name="connsiteY9" fmla="*/ 293657 h 458423"/>
              <a:gd name="connsiteX10" fmla="*/ 433654 w 1148703"/>
              <a:gd name="connsiteY10" fmla="*/ 346839 h 458423"/>
              <a:gd name="connsiteX11" fmla="*/ 686067 w 1148703"/>
              <a:gd name="connsiteY11" fmla="*/ 365095 h 458423"/>
              <a:gd name="connsiteX12" fmla="*/ 920223 w 1148703"/>
              <a:gd name="connsiteY12" fmla="*/ 203170 h 458423"/>
              <a:gd name="connsiteX13" fmla="*/ 1021426 w 1148703"/>
              <a:gd name="connsiteY13" fmla="*/ 31720 h 458423"/>
              <a:gd name="connsiteX14" fmla="*/ 1048992 w 1148703"/>
              <a:gd name="connsiteY14" fmla="*/ 0 h 458423"/>
              <a:gd name="connsiteX0" fmla="*/ 1048992 w 1148703"/>
              <a:gd name="connsiteY0" fmla="*/ 0 h 458423"/>
              <a:gd name="connsiteX1" fmla="*/ 1148703 w 1148703"/>
              <a:gd name="connsiteY1" fmla="*/ 81679 h 458423"/>
              <a:gd name="connsiteX2" fmla="*/ 1147632 w 1148703"/>
              <a:gd name="connsiteY2" fmla="*/ 88373 h 458423"/>
              <a:gd name="connsiteX3" fmla="*/ 1126598 w 1148703"/>
              <a:gd name="connsiteY3" fmla="*/ 125382 h 458423"/>
              <a:gd name="connsiteX4" fmla="*/ 885298 w 1148703"/>
              <a:gd name="connsiteY4" fmla="*/ 366682 h 458423"/>
              <a:gd name="connsiteX5" fmla="*/ 593198 w 1148703"/>
              <a:gd name="connsiteY5" fmla="*/ 455582 h 458423"/>
              <a:gd name="connsiteX6" fmla="*/ 213785 w 1148703"/>
              <a:gd name="connsiteY6" fmla="*/ 431771 h 458423"/>
              <a:gd name="connsiteX7" fmla="*/ 20110 w 1148703"/>
              <a:gd name="connsiteY7" fmla="*/ 384939 h 458423"/>
              <a:gd name="connsiteX8" fmla="*/ 18523 w 1148703"/>
              <a:gd name="connsiteY8" fmla="*/ 274607 h 458423"/>
              <a:gd name="connsiteX9" fmla="*/ 130443 w 1148703"/>
              <a:gd name="connsiteY9" fmla="*/ 293657 h 458423"/>
              <a:gd name="connsiteX10" fmla="*/ 426510 w 1148703"/>
              <a:gd name="connsiteY10" fmla="*/ 349221 h 458423"/>
              <a:gd name="connsiteX11" fmla="*/ 686067 w 1148703"/>
              <a:gd name="connsiteY11" fmla="*/ 365095 h 458423"/>
              <a:gd name="connsiteX12" fmla="*/ 920223 w 1148703"/>
              <a:gd name="connsiteY12" fmla="*/ 203170 h 458423"/>
              <a:gd name="connsiteX13" fmla="*/ 1021426 w 1148703"/>
              <a:gd name="connsiteY13" fmla="*/ 31720 h 458423"/>
              <a:gd name="connsiteX14" fmla="*/ 1048992 w 1148703"/>
              <a:gd name="connsiteY14" fmla="*/ 0 h 458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703" h="458423">
                <a:moveTo>
                  <a:pt x="1048992" y="0"/>
                </a:moveTo>
                <a:lnTo>
                  <a:pt x="1148703" y="81679"/>
                </a:lnTo>
                <a:lnTo>
                  <a:pt x="1147632" y="88373"/>
                </a:lnTo>
                <a:cubicBezTo>
                  <a:pt x="1143796" y="98924"/>
                  <a:pt x="1137181" y="111095"/>
                  <a:pt x="1126598" y="125382"/>
                </a:cubicBezTo>
                <a:cubicBezTo>
                  <a:pt x="1084265" y="182532"/>
                  <a:pt x="974198" y="311649"/>
                  <a:pt x="885298" y="366682"/>
                </a:cubicBezTo>
                <a:cubicBezTo>
                  <a:pt x="796398" y="421715"/>
                  <a:pt x="705117" y="444734"/>
                  <a:pt x="593198" y="455582"/>
                </a:cubicBezTo>
                <a:cubicBezTo>
                  <a:pt x="481279" y="466430"/>
                  <a:pt x="309300" y="443545"/>
                  <a:pt x="213785" y="431771"/>
                </a:cubicBezTo>
                <a:cubicBezTo>
                  <a:pt x="118270" y="419997"/>
                  <a:pt x="52654" y="411133"/>
                  <a:pt x="20110" y="384939"/>
                </a:cubicBezTo>
                <a:cubicBezTo>
                  <a:pt x="-12434" y="358745"/>
                  <a:pt x="134" y="289821"/>
                  <a:pt x="18523" y="274607"/>
                </a:cubicBezTo>
                <a:cubicBezTo>
                  <a:pt x="36912" y="259393"/>
                  <a:pt x="62445" y="281221"/>
                  <a:pt x="130443" y="293657"/>
                </a:cubicBezTo>
                <a:cubicBezTo>
                  <a:pt x="198441" y="306093"/>
                  <a:pt x="333906" y="337315"/>
                  <a:pt x="426510" y="349221"/>
                </a:cubicBezTo>
                <a:cubicBezTo>
                  <a:pt x="519114" y="361127"/>
                  <a:pt x="537900" y="379912"/>
                  <a:pt x="686067" y="365095"/>
                </a:cubicBezTo>
                <a:cubicBezTo>
                  <a:pt x="834234" y="350278"/>
                  <a:pt x="856723" y="260320"/>
                  <a:pt x="920223" y="203170"/>
                </a:cubicBezTo>
                <a:cubicBezTo>
                  <a:pt x="953560" y="141258"/>
                  <a:pt x="991661" y="75773"/>
                  <a:pt x="1021426" y="31720"/>
                </a:cubicBezTo>
                <a:lnTo>
                  <a:pt x="1048992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4FD29251-E189-4872-A417-992DC25CAE45}"/>
              </a:ext>
            </a:extLst>
          </p:cNvPr>
          <p:cNvSpPr/>
          <p:nvPr/>
        </p:nvSpPr>
        <p:spPr>
          <a:xfrm rot="3676018">
            <a:off x="8364822" y="1096453"/>
            <a:ext cx="170039" cy="205211"/>
          </a:xfrm>
          <a:custGeom>
            <a:avLst/>
            <a:gdLst>
              <a:gd name="connsiteX0" fmla="*/ 85725 w 242888"/>
              <a:gd name="connsiteY0" fmla="*/ 19050 h 290512"/>
              <a:gd name="connsiteX1" fmla="*/ 0 w 242888"/>
              <a:gd name="connsiteY1" fmla="*/ 121443 h 290512"/>
              <a:gd name="connsiteX2" fmla="*/ 21432 w 242888"/>
              <a:gd name="connsiteY2" fmla="*/ 119062 h 290512"/>
              <a:gd name="connsiteX3" fmla="*/ 14288 w 242888"/>
              <a:gd name="connsiteY3" fmla="*/ 145256 h 290512"/>
              <a:gd name="connsiteX4" fmla="*/ 28575 w 242888"/>
              <a:gd name="connsiteY4" fmla="*/ 135731 h 290512"/>
              <a:gd name="connsiteX5" fmla="*/ 23813 w 242888"/>
              <a:gd name="connsiteY5" fmla="*/ 166687 h 290512"/>
              <a:gd name="connsiteX6" fmla="*/ 23813 w 242888"/>
              <a:gd name="connsiteY6" fmla="*/ 166687 h 290512"/>
              <a:gd name="connsiteX7" fmla="*/ 35719 w 242888"/>
              <a:gd name="connsiteY7" fmla="*/ 200025 h 290512"/>
              <a:gd name="connsiteX8" fmla="*/ 54769 w 242888"/>
              <a:gd name="connsiteY8" fmla="*/ 188118 h 290512"/>
              <a:gd name="connsiteX9" fmla="*/ 54769 w 242888"/>
              <a:gd name="connsiteY9" fmla="*/ 223837 h 290512"/>
              <a:gd name="connsiteX10" fmla="*/ 83344 w 242888"/>
              <a:gd name="connsiteY10" fmla="*/ 219075 h 290512"/>
              <a:gd name="connsiteX11" fmla="*/ 83344 w 242888"/>
              <a:gd name="connsiteY11" fmla="*/ 235743 h 290512"/>
              <a:gd name="connsiteX12" fmla="*/ 102394 w 242888"/>
              <a:gd name="connsiteY12" fmla="*/ 228600 h 290512"/>
              <a:gd name="connsiteX13" fmla="*/ 107157 w 242888"/>
              <a:gd name="connsiteY13" fmla="*/ 250031 h 290512"/>
              <a:gd name="connsiteX14" fmla="*/ 116682 w 242888"/>
              <a:gd name="connsiteY14" fmla="*/ 240506 h 290512"/>
              <a:gd name="connsiteX15" fmla="*/ 119063 w 242888"/>
              <a:gd name="connsiteY15" fmla="*/ 290512 h 290512"/>
              <a:gd name="connsiteX16" fmla="*/ 135732 w 242888"/>
              <a:gd name="connsiteY16" fmla="*/ 264318 h 290512"/>
              <a:gd name="connsiteX17" fmla="*/ 138113 w 242888"/>
              <a:gd name="connsiteY17" fmla="*/ 285750 h 290512"/>
              <a:gd name="connsiteX18" fmla="*/ 242888 w 242888"/>
              <a:gd name="connsiteY18" fmla="*/ 207168 h 290512"/>
              <a:gd name="connsiteX19" fmla="*/ 197644 w 242888"/>
              <a:gd name="connsiteY19" fmla="*/ 0 h 290512"/>
              <a:gd name="connsiteX20" fmla="*/ 85725 w 242888"/>
              <a:gd name="connsiteY20" fmla="*/ 19050 h 290512"/>
              <a:gd name="connsiteX0" fmla="*/ 85725 w 327259"/>
              <a:gd name="connsiteY0" fmla="*/ 19050 h 290512"/>
              <a:gd name="connsiteX1" fmla="*/ 0 w 327259"/>
              <a:gd name="connsiteY1" fmla="*/ 121443 h 290512"/>
              <a:gd name="connsiteX2" fmla="*/ 21432 w 327259"/>
              <a:gd name="connsiteY2" fmla="*/ 119062 h 290512"/>
              <a:gd name="connsiteX3" fmla="*/ 14288 w 327259"/>
              <a:gd name="connsiteY3" fmla="*/ 145256 h 290512"/>
              <a:gd name="connsiteX4" fmla="*/ 28575 w 327259"/>
              <a:gd name="connsiteY4" fmla="*/ 135731 h 290512"/>
              <a:gd name="connsiteX5" fmla="*/ 23813 w 327259"/>
              <a:gd name="connsiteY5" fmla="*/ 166687 h 290512"/>
              <a:gd name="connsiteX6" fmla="*/ 23813 w 327259"/>
              <a:gd name="connsiteY6" fmla="*/ 166687 h 290512"/>
              <a:gd name="connsiteX7" fmla="*/ 35719 w 327259"/>
              <a:gd name="connsiteY7" fmla="*/ 200025 h 290512"/>
              <a:gd name="connsiteX8" fmla="*/ 54769 w 327259"/>
              <a:gd name="connsiteY8" fmla="*/ 188118 h 290512"/>
              <a:gd name="connsiteX9" fmla="*/ 54769 w 327259"/>
              <a:gd name="connsiteY9" fmla="*/ 223837 h 290512"/>
              <a:gd name="connsiteX10" fmla="*/ 83344 w 327259"/>
              <a:gd name="connsiteY10" fmla="*/ 219075 h 290512"/>
              <a:gd name="connsiteX11" fmla="*/ 83344 w 327259"/>
              <a:gd name="connsiteY11" fmla="*/ 235743 h 290512"/>
              <a:gd name="connsiteX12" fmla="*/ 102394 w 327259"/>
              <a:gd name="connsiteY12" fmla="*/ 228600 h 290512"/>
              <a:gd name="connsiteX13" fmla="*/ 107157 w 327259"/>
              <a:gd name="connsiteY13" fmla="*/ 250031 h 290512"/>
              <a:gd name="connsiteX14" fmla="*/ 116682 w 327259"/>
              <a:gd name="connsiteY14" fmla="*/ 240506 h 290512"/>
              <a:gd name="connsiteX15" fmla="*/ 119063 w 327259"/>
              <a:gd name="connsiteY15" fmla="*/ 290512 h 290512"/>
              <a:gd name="connsiteX16" fmla="*/ 135732 w 327259"/>
              <a:gd name="connsiteY16" fmla="*/ 264318 h 290512"/>
              <a:gd name="connsiteX17" fmla="*/ 138113 w 327259"/>
              <a:gd name="connsiteY17" fmla="*/ 285750 h 290512"/>
              <a:gd name="connsiteX18" fmla="*/ 327260 w 327259"/>
              <a:gd name="connsiteY18" fmla="*/ 104289 h 290512"/>
              <a:gd name="connsiteX19" fmla="*/ 197644 w 327259"/>
              <a:gd name="connsiteY19" fmla="*/ 0 h 290512"/>
              <a:gd name="connsiteX20" fmla="*/ 85725 w 327259"/>
              <a:gd name="connsiteY20" fmla="*/ 19050 h 290512"/>
              <a:gd name="connsiteX0" fmla="*/ 85725 w 327261"/>
              <a:gd name="connsiteY0" fmla="*/ 79527 h 350989"/>
              <a:gd name="connsiteX1" fmla="*/ 0 w 327261"/>
              <a:gd name="connsiteY1" fmla="*/ 181920 h 350989"/>
              <a:gd name="connsiteX2" fmla="*/ 21432 w 327261"/>
              <a:gd name="connsiteY2" fmla="*/ 179539 h 350989"/>
              <a:gd name="connsiteX3" fmla="*/ 14288 w 327261"/>
              <a:gd name="connsiteY3" fmla="*/ 205733 h 350989"/>
              <a:gd name="connsiteX4" fmla="*/ 28575 w 327261"/>
              <a:gd name="connsiteY4" fmla="*/ 196208 h 350989"/>
              <a:gd name="connsiteX5" fmla="*/ 23813 w 327261"/>
              <a:gd name="connsiteY5" fmla="*/ 227164 h 350989"/>
              <a:gd name="connsiteX6" fmla="*/ 23813 w 327261"/>
              <a:gd name="connsiteY6" fmla="*/ 227164 h 350989"/>
              <a:gd name="connsiteX7" fmla="*/ 35719 w 327261"/>
              <a:gd name="connsiteY7" fmla="*/ 260502 h 350989"/>
              <a:gd name="connsiteX8" fmla="*/ 54769 w 327261"/>
              <a:gd name="connsiteY8" fmla="*/ 248595 h 350989"/>
              <a:gd name="connsiteX9" fmla="*/ 54769 w 327261"/>
              <a:gd name="connsiteY9" fmla="*/ 284314 h 350989"/>
              <a:gd name="connsiteX10" fmla="*/ 83344 w 327261"/>
              <a:gd name="connsiteY10" fmla="*/ 279552 h 350989"/>
              <a:gd name="connsiteX11" fmla="*/ 83344 w 327261"/>
              <a:gd name="connsiteY11" fmla="*/ 296220 h 350989"/>
              <a:gd name="connsiteX12" fmla="*/ 102394 w 327261"/>
              <a:gd name="connsiteY12" fmla="*/ 289077 h 350989"/>
              <a:gd name="connsiteX13" fmla="*/ 107157 w 327261"/>
              <a:gd name="connsiteY13" fmla="*/ 310508 h 350989"/>
              <a:gd name="connsiteX14" fmla="*/ 116682 w 327261"/>
              <a:gd name="connsiteY14" fmla="*/ 300983 h 350989"/>
              <a:gd name="connsiteX15" fmla="*/ 119063 w 327261"/>
              <a:gd name="connsiteY15" fmla="*/ 350989 h 350989"/>
              <a:gd name="connsiteX16" fmla="*/ 135732 w 327261"/>
              <a:gd name="connsiteY16" fmla="*/ 324795 h 350989"/>
              <a:gd name="connsiteX17" fmla="*/ 138113 w 327261"/>
              <a:gd name="connsiteY17" fmla="*/ 346227 h 350989"/>
              <a:gd name="connsiteX18" fmla="*/ 327260 w 327261"/>
              <a:gd name="connsiteY18" fmla="*/ 164766 h 350989"/>
              <a:gd name="connsiteX19" fmla="*/ 187912 w 327261"/>
              <a:gd name="connsiteY19" fmla="*/ 0 h 350989"/>
              <a:gd name="connsiteX20" fmla="*/ 85725 w 327261"/>
              <a:gd name="connsiteY20" fmla="*/ 79527 h 350989"/>
              <a:gd name="connsiteX0" fmla="*/ 91560 w 327259"/>
              <a:gd name="connsiteY0" fmla="*/ 87016 h 350989"/>
              <a:gd name="connsiteX1" fmla="*/ 0 w 327259"/>
              <a:gd name="connsiteY1" fmla="*/ 181920 h 350989"/>
              <a:gd name="connsiteX2" fmla="*/ 21432 w 327259"/>
              <a:gd name="connsiteY2" fmla="*/ 179539 h 350989"/>
              <a:gd name="connsiteX3" fmla="*/ 14288 w 327259"/>
              <a:gd name="connsiteY3" fmla="*/ 205733 h 350989"/>
              <a:gd name="connsiteX4" fmla="*/ 28575 w 327259"/>
              <a:gd name="connsiteY4" fmla="*/ 196208 h 350989"/>
              <a:gd name="connsiteX5" fmla="*/ 23813 w 327259"/>
              <a:gd name="connsiteY5" fmla="*/ 227164 h 350989"/>
              <a:gd name="connsiteX6" fmla="*/ 23813 w 327259"/>
              <a:gd name="connsiteY6" fmla="*/ 227164 h 350989"/>
              <a:gd name="connsiteX7" fmla="*/ 35719 w 327259"/>
              <a:gd name="connsiteY7" fmla="*/ 260502 h 350989"/>
              <a:gd name="connsiteX8" fmla="*/ 54769 w 327259"/>
              <a:gd name="connsiteY8" fmla="*/ 248595 h 350989"/>
              <a:gd name="connsiteX9" fmla="*/ 54769 w 327259"/>
              <a:gd name="connsiteY9" fmla="*/ 284314 h 350989"/>
              <a:gd name="connsiteX10" fmla="*/ 83344 w 327259"/>
              <a:gd name="connsiteY10" fmla="*/ 279552 h 350989"/>
              <a:gd name="connsiteX11" fmla="*/ 83344 w 327259"/>
              <a:gd name="connsiteY11" fmla="*/ 296220 h 350989"/>
              <a:gd name="connsiteX12" fmla="*/ 102394 w 327259"/>
              <a:gd name="connsiteY12" fmla="*/ 289077 h 350989"/>
              <a:gd name="connsiteX13" fmla="*/ 107157 w 327259"/>
              <a:gd name="connsiteY13" fmla="*/ 310508 h 350989"/>
              <a:gd name="connsiteX14" fmla="*/ 116682 w 327259"/>
              <a:gd name="connsiteY14" fmla="*/ 300983 h 350989"/>
              <a:gd name="connsiteX15" fmla="*/ 119063 w 327259"/>
              <a:gd name="connsiteY15" fmla="*/ 350989 h 350989"/>
              <a:gd name="connsiteX16" fmla="*/ 135732 w 327259"/>
              <a:gd name="connsiteY16" fmla="*/ 324795 h 350989"/>
              <a:gd name="connsiteX17" fmla="*/ 138113 w 327259"/>
              <a:gd name="connsiteY17" fmla="*/ 346227 h 350989"/>
              <a:gd name="connsiteX18" fmla="*/ 327260 w 327259"/>
              <a:gd name="connsiteY18" fmla="*/ 164766 h 350989"/>
              <a:gd name="connsiteX19" fmla="*/ 187912 w 327259"/>
              <a:gd name="connsiteY19" fmla="*/ 0 h 350989"/>
              <a:gd name="connsiteX20" fmla="*/ 91560 w 327259"/>
              <a:gd name="connsiteY20" fmla="*/ 87016 h 35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27259" h="350989">
                <a:moveTo>
                  <a:pt x="91560" y="87016"/>
                </a:moveTo>
                <a:lnTo>
                  <a:pt x="0" y="181920"/>
                </a:lnTo>
                <a:lnTo>
                  <a:pt x="21432" y="179539"/>
                </a:lnTo>
                <a:lnTo>
                  <a:pt x="14288" y="205733"/>
                </a:lnTo>
                <a:lnTo>
                  <a:pt x="28575" y="196208"/>
                </a:lnTo>
                <a:lnTo>
                  <a:pt x="23813" y="227164"/>
                </a:lnTo>
                <a:lnTo>
                  <a:pt x="23813" y="227164"/>
                </a:lnTo>
                <a:lnTo>
                  <a:pt x="35719" y="260502"/>
                </a:lnTo>
                <a:lnTo>
                  <a:pt x="54769" y="248595"/>
                </a:lnTo>
                <a:lnTo>
                  <a:pt x="54769" y="284314"/>
                </a:lnTo>
                <a:lnTo>
                  <a:pt x="83344" y="279552"/>
                </a:lnTo>
                <a:lnTo>
                  <a:pt x="83344" y="296220"/>
                </a:lnTo>
                <a:lnTo>
                  <a:pt x="102394" y="289077"/>
                </a:lnTo>
                <a:lnTo>
                  <a:pt x="107157" y="310508"/>
                </a:lnTo>
                <a:lnTo>
                  <a:pt x="116682" y="300983"/>
                </a:lnTo>
                <a:lnTo>
                  <a:pt x="119063" y="350989"/>
                </a:lnTo>
                <a:lnTo>
                  <a:pt x="135732" y="324795"/>
                </a:lnTo>
                <a:lnTo>
                  <a:pt x="138113" y="346227"/>
                </a:lnTo>
                <a:lnTo>
                  <a:pt x="327260" y="164766"/>
                </a:lnTo>
                <a:lnTo>
                  <a:pt x="187912" y="0"/>
                </a:lnTo>
                <a:lnTo>
                  <a:pt x="91560" y="8701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F69C6093-289F-4399-93DF-ED4EDA90EB2A}"/>
              </a:ext>
            </a:extLst>
          </p:cNvPr>
          <p:cNvSpPr/>
          <p:nvPr/>
        </p:nvSpPr>
        <p:spPr>
          <a:xfrm flipV="1">
            <a:off x="9358907" y="787463"/>
            <a:ext cx="325218" cy="260806"/>
          </a:xfrm>
          <a:custGeom>
            <a:avLst/>
            <a:gdLst>
              <a:gd name="connsiteX0" fmla="*/ 0 w 1219416"/>
              <a:gd name="connsiteY0" fmla="*/ 977900 h 977900"/>
              <a:gd name="connsiteX1" fmla="*/ 51233 w 1219416"/>
              <a:gd name="connsiteY1" fmla="*/ 977900 h 977900"/>
              <a:gd name="connsiteX2" fmla="*/ 1219416 w 1219416"/>
              <a:gd name="connsiteY2" fmla="*/ 20983 h 977900"/>
              <a:gd name="connsiteX3" fmla="*/ 1193800 w 1219416"/>
              <a:gd name="connsiteY3" fmla="*/ 0 h 97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416" h="977900">
                <a:moveTo>
                  <a:pt x="0" y="977900"/>
                </a:moveTo>
                <a:lnTo>
                  <a:pt x="51233" y="977900"/>
                </a:lnTo>
                <a:lnTo>
                  <a:pt x="1219416" y="20983"/>
                </a:lnTo>
                <a:lnTo>
                  <a:pt x="1193800" y="0"/>
                </a:lnTo>
                <a:close/>
              </a:path>
            </a:pathLst>
          </a:custGeom>
          <a:solidFill>
            <a:schemeClr val="tx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3AF259-54C3-4336-81D8-A1732AEECBE8}"/>
              </a:ext>
            </a:extLst>
          </p:cNvPr>
          <p:cNvSpPr txBox="1"/>
          <p:nvPr/>
        </p:nvSpPr>
        <p:spPr>
          <a:xfrm>
            <a:off x="447860" y="326564"/>
            <a:ext cx="75039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조절된 매개의 탐색</a:t>
            </a:r>
            <a:endParaRPr lang="en-US" altLang="ko-KR" sz="9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95044F0-0C72-7E40-8037-0F05B0A986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431" b="23349"/>
          <a:stretch/>
        </p:blipFill>
        <p:spPr>
          <a:xfrm>
            <a:off x="1624809" y="1276654"/>
            <a:ext cx="5267868" cy="172964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1FF12C7A-ED7D-57AA-F9E1-678C0008FF5A}"/>
                  </a:ext>
                </a:extLst>
              </p:cNvPr>
              <p:cNvSpPr/>
              <p:nvPr/>
            </p:nvSpPr>
            <p:spPr>
              <a:xfrm>
                <a:off x="1079172" y="3356202"/>
                <a:ext cx="10033656" cy="2943354"/>
              </a:xfrm>
              <a:prstGeom prst="roundRect">
                <a:avLst/>
              </a:prstGeom>
              <a:solidFill>
                <a:srgbClr val="98C0E4"/>
              </a:solidFill>
              <a:ln>
                <a:solidFill>
                  <a:srgbClr val="5B9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bg1"/>
                    </a:solidFill>
                  </a:rPr>
                  <a:t>조절된 매개의 탐색</a:t>
                </a:r>
                <a:endParaRPr lang="en-US" altLang="ko-KR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ko-KR" altLang="en-US" dirty="0">
                    <a:solidFill>
                      <a:schemeClr val="bg1"/>
                    </a:solidFill>
                  </a:rPr>
                  <a:t>조절변수의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84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ko-KR" altLang="en-US" dirty="0">
                    <a:solidFill>
                      <a:schemeClr val="bg1"/>
                    </a:solidFill>
                  </a:rPr>
                  <a:t>백분위 값 수준에서 조건부간접효과의 크기와 추세 살펴보는 것</a:t>
                </a:r>
                <a:endParaRPr lang="en-US" altLang="ko-KR" dirty="0">
                  <a:solidFill>
                    <a:schemeClr val="bg1"/>
                  </a:solidFill>
                </a:endParaRPr>
              </a:p>
              <a:p>
                <a:pPr algn="ctr"/>
                <a:endParaRPr lang="en-US" altLang="ko-KR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W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가 증가하면서 조건부간접효과의 음의 크기는 감소</a:t>
                </a:r>
                <a:endParaRPr lang="en-US" altLang="ko-KR" dirty="0">
                  <a:solidFill>
                    <a:schemeClr val="bg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=0.123</m:t>
                      </m:r>
                    </m:oMath>
                  </m:oMathPara>
                </a14:m>
                <a:endParaRPr lang="en-US" altLang="ko-KR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1FF12C7A-ED7D-57AA-F9E1-678C0008FF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172" y="3356202"/>
                <a:ext cx="10033656" cy="294335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5B9BD5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7F86D991-7AEF-97E2-56C7-164999139C49}"/>
              </a:ext>
            </a:extLst>
          </p:cNvPr>
          <p:cNvSpPr/>
          <p:nvPr/>
        </p:nvSpPr>
        <p:spPr>
          <a:xfrm>
            <a:off x="1981200" y="1992766"/>
            <a:ext cx="1216680" cy="4312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D588ECCA-F118-3B63-3D94-C7D1F6A8E15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64" t="5792" r="62941" b="15531"/>
          <a:stretch/>
        </p:blipFill>
        <p:spPr>
          <a:xfrm>
            <a:off x="7492545" y="1019602"/>
            <a:ext cx="2564785" cy="2126441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F5E9EF-DD49-8618-8859-4C5B59017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/33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276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EC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535570" y="-576583"/>
            <a:ext cx="10512973" cy="7226392"/>
            <a:chOff x="6424251" y="-982983"/>
            <a:chExt cx="6270756" cy="4310383"/>
          </a:xfrm>
        </p:grpSpPr>
        <p:sp>
          <p:nvSpPr>
            <p:cNvPr id="24" name="직사각형 22">
              <a:extLst>
                <a:ext uri="{FF2B5EF4-FFF2-40B4-BE49-F238E27FC236}">
                  <a16:creationId xmlns:a16="http://schemas.microsoft.com/office/drawing/2014/main" id="{496BE9B7-B4E3-43E8-8123-2223617B8D96}"/>
                </a:ext>
              </a:extLst>
            </p:cNvPr>
            <p:cNvSpPr/>
            <p:nvPr/>
          </p:nvSpPr>
          <p:spPr>
            <a:xfrm>
              <a:off x="8422330" y="1171185"/>
              <a:ext cx="331681" cy="142994"/>
            </a:xfrm>
            <a:prstGeom prst="rtTriangle">
              <a:avLst/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C1BD51A-EC0E-47D9-B252-FB5A069A2DBE}"/>
                </a:ext>
              </a:extLst>
            </p:cNvPr>
            <p:cNvSpPr/>
            <p:nvPr/>
          </p:nvSpPr>
          <p:spPr>
            <a:xfrm rot="20412486">
              <a:off x="9138952" y="1113393"/>
              <a:ext cx="477709" cy="103928"/>
            </a:xfrm>
            <a:custGeom>
              <a:avLst/>
              <a:gdLst>
                <a:gd name="connsiteX0" fmla="*/ 0 w 522071"/>
                <a:gd name="connsiteY0" fmla="*/ 0 h 100618"/>
                <a:gd name="connsiteX1" fmla="*/ 522071 w 522071"/>
                <a:gd name="connsiteY1" fmla="*/ 0 h 100618"/>
                <a:gd name="connsiteX2" fmla="*/ 522071 w 522071"/>
                <a:gd name="connsiteY2" fmla="*/ 100618 h 100618"/>
                <a:gd name="connsiteX3" fmla="*/ 0 w 522071"/>
                <a:gd name="connsiteY3" fmla="*/ 100618 h 100618"/>
                <a:gd name="connsiteX4" fmla="*/ 0 w 522071"/>
                <a:gd name="connsiteY4" fmla="*/ 0 h 100618"/>
                <a:gd name="connsiteX0" fmla="*/ 120542 w 522071"/>
                <a:gd name="connsiteY0" fmla="*/ 30725 h 100618"/>
                <a:gd name="connsiteX1" fmla="*/ 522071 w 522071"/>
                <a:gd name="connsiteY1" fmla="*/ 0 h 100618"/>
                <a:gd name="connsiteX2" fmla="*/ 522071 w 522071"/>
                <a:gd name="connsiteY2" fmla="*/ 100618 h 100618"/>
                <a:gd name="connsiteX3" fmla="*/ 0 w 522071"/>
                <a:gd name="connsiteY3" fmla="*/ 100618 h 100618"/>
                <a:gd name="connsiteX4" fmla="*/ 120542 w 522071"/>
                <a:gd name="connsiteY4" fmla="*/ 30725 h 100618"/>
                <a:gd name="connsiteX0" fmla="*/ 76180 w 477709"/>
                <a:gd name="connsiteY0" fmla="*/ 30725 h 103928"/>
                <a:gd name="connsiteX1" fmla="*/ 477709 w 477709"/>
                <a:gd name="connsiteY1" fmla="*/ 0 h 103928"/>
                <a:gd name="connsiteX2" fmla="*/ 477709 w 477709"/>
                <a:gd name="connsiteY2" fmla="*/ 100618 h 103928"/>
                <a:gd name="connsiteX3" fmla="*/ 0 w 477709"/>
                <a:gd name="connsiteY3" fmla="*/ 103928 h 103928"/>
                <a:gd name="connsiteX4" fmla="*/ 76180 w 477709"/>
                <a:gd name="connsiteY4" fmla="*/ 30725 h 103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7709" h="103928">
                  <a:moveTo>
                    <a:pt x="76180" y="30725"/>
                  </a:moveTo>
                  <a:lnTo>
                    <a:pt x="477709" y="0"/>
                  </a:lnTo>
                  <a:lnTo>
                    <a:pt x="477709" y="100618"/>
                  </a:lnTo>
                  <a:lnTo>
                    <a:pt x="0" y="103928"/>
                  </a:lnTo>
                  <a:lnTo>
                    <a:pt x="76180" y="30725"/>
                  </a:lnTo>
                  <a:close/>
                </a:path>
              </a:pathLst>
            </a:cu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이등변 삼각형 1">
              <a:extLst>
                <a:ext uri="{FF2B5EF4-FFF2-40B4-BE49-F238E27FC236}">
                  <a16:creationId xmlns:a16="http://schemas.microsoft.com/office/drawing/2014/main" id="{06165984-4E1F-43A5-8FBE-B08FB8824C47}"/>
                </a:ext>
              </a:extLst>
            </p:cNvPr>
            <p:cNvSpPr/>
            <p:nvPr/>
          </p:nvSpPr>
          <p:spPr>
            <a:xfrm flipV="1">
              <a:off x="8030979" y="-657456"/>
              <a:ext cx="4130070" cy="1691571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평행 사변형 2">
              <a:extLst>
                <a:ext uri="{FF2B5EF4-FFF2-40B4-BE49-F238E27FC236}">
                  <a16:creationId xmlns:a16="http://schemas.microsoft.com/office/drawing/2014/main" id="{EB839075-D4E4-4D6C-9893-C0F777942F7F}"/>
                </a:ext>
              </a:extLst>
            </p:cNvPr>
            <p:cNvSpPr/>
            <p:nvPr/>
          </p:nvSpPr>
          <p:spPr>
            <a:xfrm rot="2367534" flipH="1">
              <a:off x="6424251" y="-175357"/>
              <a:ext cx="4324275" cy="568434"/>
            </a:xfrm>
            <a:prstGeom prst="parallelogram">
              <a:avLst>
                <a:gd name="adj" fmla="val 82712"/>
              </a:avLst>
            </a:prstGeom>
            <a:pattFill prst="dkDn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A6B6B836-62C8-41A9-9EDF-D2F0B01661E6}"/>
                </a:ext>
              </a:extLst>
            </p:cNvPr>
            <p:cNvSpPr/>
            <p:nvPr/>
          </p:nvSpPr>
          <p:spPr>
            <a:xfrm flipV="1">
              <a:off x="9938555" y="-4764"/>
              <a:ext cx="1345397" cy="977900"/>
            </a:xfrm>
            <a:custGeom>
              <a:avLst/>
              <a:gdLst>
                <a:gd name="connsiteX0" fmla="*/ 1042202 w 1345397"/>
                <a:gd name="connsiteY0" fmla="*/ 977900 h 977900"/>
                <a:gd name="connsiteX1" fmla="*/ 1345397 w 1345397"/>
                <a:gd name="connsiteY1" fmla="*/ 977900 h 977900"/>
                <a:gd name="connsiteX2" fmla="*/ 151597 w 1345397"/>
                <a:gd name="connsiteY2" fmla="*/ 0 h 977900"/>
                <a:gd name="connsiteX3" fmla="*/ 0 w 1345397"/>
                <a:gd name="connsiteY3" fmla="*/ 124181 h 97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5397" h="977900">
                  <a:moveTo>
                    <a:pt x="1042202" y="977900"/>
                  </a:moveTo>
                  <a:lnTo>
                    <a:pt x="1345397" y="977900"/>
                  </a:lnTo>
                  <a:lnTo>
                    <a:pt x="151597" y="0"/>
                  </a:lnTo>
                  <a:lnTo>
                    <a:pt x="0" y="124181"/>
                  </a:lnTo>
                  <a:close/>
                </a:path>
              </a:pathLst>
            </a:custGeom>
            <a:solidFill>
              <a:schemeClr val="tx1">
                <a:alpha val="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이등변 삼각형 10">
              <a:extLst>
                <a:ext uri="{FF2B5EF4-FFF2-40B4-BE49-F238E27FC236}">
                  <a16:creationId xmlns:a16="http://schemas.microsoft.com/office/drawing/2014/main" id="{80A8CCA4-1759-4223-AAED-2C0ABFCAE1C3}"/>
                </a:ext>
              </a:extLst>
            </p:cNvPr>
            <p:cNvSpPr/>
            <p:nvPr/>
          </p:nvSpPr>
          <p:spPr>
            <a:xfrm rot="5400000" flipV="1">
              <a:off x="9431728" y="567128"/>
              <a:ext cx="3399339" cy="2121205"/>
            </a:xfrm>
            <a:prstGeom prst="triangle">
              <a:avLst>
                <a:gd name="adj" fmla="val 52095"/>
              </a:avLst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78A34C8D-077B-4912-A506-ABC25A23E38A}"/>
                </a:ext>
              </a:extLst>
            </p:cNvPr>
            <p:cNvSpPr/>
            <p:nvPr/>
          </p:nvSpPr>
          <p:spPr>
            <a:xfrm rot="19232466">
              <a:off x="9527031" y="187308"/>
              <a:ext cx="3167976" cy="568434"/>
            </a:xfrm>
            <a:prstGeom prst="parallelogram">
              <a:avLst>
                <a:gd name="adj" fmla="val 82712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현 8">
              <a:extLst>
                <a:ext uri="{FF2B5EF4-FFF2-40B4-BE49-F238E27FC236}">
                  <a16:creationId xmlns:a16="http://schemas.microsoft.com/office/drawing/2014/main" id="{F6C0491C-C38B-4251-9DF7-8C4B0AF5767A}"/>
                </a:ext>
              </a:extLst>
            </p:cNvPr>
            <p:cNvSpPr/>
            <p:nvPr/>
          </p:nvSpPr>
          <p:spPr>
            <a:xfrm>
              <a:off x="10070792" y="532218"/>
              <a:ext cx="769237" cy="769237"/>
            </a:xfrm>
            <a:prstGeom prst="chord">
              <a:avLst>
                <a:gd name="adj1" fmla="val 10434822"/>
                <a:gd name="adj2" fmla="val 17234785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이등변 삼각형 11">
              <a:extLst>
                <a:ext uri="{FF2B5EF4-FFF2-40B4-BE49-F238E27FC236}">
                  <a16:creationId xmlns:a16="http://schemas.microsoft.com/office/drawing/2014/main" id="{ECF57398-22C1-41B4-A37C-FA12A7DBBEF6}"/>
                </a:ext>
              </a:extLst>
            </p:cNvPr>
            <p:cNvSpPr/>
            <p:nvPr/>
          </p:nvSpPr>
          <p:spPr>
            <a:xfrm rot="16200000">
              <a:off x="9033510" y="168908"/>
              <a:ext cx="4310382" cy="2006599"/>
            </a:xfrm>
            <a:custGeom>
              <a:avLst/>
              <a:gdLst>
                <a:gd name="connsiteX0" fmla="*/ 0 w 4310382"/>
                <a:gd name="connsiteY0" fmla="*/ 2006599 h 2006599"/>
                <a:gd name="connsiteX1" fmla="*/ 2687825 w 4310382"/>
                <a:gd name="connsiteY1" fmla="*/ 0 h 2006599"/>
                <a:gd name="connsiteX2" fmla="*/ 4310382 w 4310382"/>
                <a:gd name="connsiteY2" fmla="*/ 2006599 h 2006599"/>
                <a:gd name="connsiteX3" fmla="*/ 0 w 4310382"/>
                <a:gd name="connsiteY3" fmla="*/ 2006599 h 2006599"/>
                <a:gd name="connsiteX0" fmla="*/ 0 w 4310382"/>
                <a:gd name="connsiteY0" fmla="*/ 2006599 h 2006599"/>
                <a:gd name="connsiteX1" fmla="*/ 2687825 w 4310382"/>
                <a:gd name="connsiteY1" fmla="*/ 0 h 2006599"/>
                <a:gd name="connsiteX2" fmla="*/ 4310382 w 4310382"/>
                <a:gd name="connsiteY2" fmla="*/ 2006599 h 2006599"/>
                <a:gd name="connsiteX3" fmla="*/ 0 w 4310382"/>
                <a:gd name="connsiteY3" fmla="*/ 2006599 h 2006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10382" h="2006599">
                  <a:moveTo>
                    <a:pt x="0" y="2006599"/>
                  </a:moveTo>
                  <a:cubicBezTo>
                    <a:pt x="895942" y="1337733"/>
                    <a:pt x="3065058" y="627594"/>
                    <a:pt x="2687825" y="0"/>
                  </a:cubicBezTo>
                  <a:lnTo>
                    <a:pt x="4310382" y="2006599"/>
                  </a:lnTo>
                  <a:lnTo>
                    <a:pt x="0" y="200659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70BEA6D-EFD1-40C4-BDC6-9BFABB13E95D}"/>
                </a:ext>
              </a:extLst>
            </p:cNvPr>
            <p:cNvSpPr txBox="1"/>
            <p:nvPr/>
          </p:nvSpPr>
          <p:spPr>
            <a:xfrm>
              <a:off x="9976577" y="911339"/>
              <a:ext cx="919569" cy="276999"/>
            </a:xfrm>
            <a:prstGeom prst="rect">
              <a:avLst/>
            </a:prstGeom>
            <a:noFill/>
            <a:scene3d>
              <a:camera prst="isometricRightUp">
                <a:rot lat="2100000" lon="18899998" rev="300000"/>
              </a:camera>
              <a:lightRig rig="threePt" dir="t"/>
            </a:scene3d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solidFill>
                    <a:prstClr val="white"/>
                  </a:solidFill>
                </a:rPr>
                <a:t>Page. 01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B2894783-E741-4818-B1BF-72CCC06AA184}"/>
                </a:ext>
              </a:extLst>
            </p:cNvPr>
            <p:cNvSpPr/>
            <p:nvPr/>
          </p:nvSpPr>
          <p:spPr>
            <a:xfrm>
              <a:off x="8423803" y="865217"/>
              <a:ext cx="1148703" cy="458423"/>
            </a:xfrm>
            <a:custGeom>
              <a:avLst/>
              <a:gdLst>
                <a:gd name="connsiteX0" fmla="*/ 1311679 w 1411390"/>
                <a:gd name="connsiteY0" fmla="*/ 0 h 609602"/>
                <a:gd name="connsiteX1" fmla="*/ 1411390 w 1411390"/>
                <a:gd name="connsiteY1" fmla="*/ 81679 h 609602"/>
                <a:gd name="connsiteX2" fmla="*/ 1410319 w 1411390"/>
                <a:gd name="connsiteY2" fmla="*/ 88373 h 609602"/>
                <a:gd name="connsiteX3" fmla="*/ 1389285 w 1411390"/>
                <a:gd name="connsiteY3" fmla="*/ 125382 h 609602"/>
                <a:gd name="connsiteX4" fmla="*/ 1147985 w 1411390"/>
                <a:gd name="connsiteY4" fmla="*/ 366682 h 609602"/>
                <a:gd name="connsiteX5" fmla="*/ 855885 w 1411390"/>
                <a:gd name="connsiteY5" fmla="*/ 455582 h 609602"/>
                <a:gd name="connsiteX6" fmla="*/ 500285 w 1411390"/>
                <a:gd name="connsiteY6" fmla="*/ 455582 h 609602"/>
                <a:gd name="connsiteX7" fmla="*/ 297085 w 1411390"/>
                <a:gd name="connsiteY7" fmla="*/ 506382 h 609602"/>
                <a:gd name="connsiteX8" fmla="*/ 119285 w 1411390"/>
                <a:gd name="connsiteY8" fmla="*/ 607982 h 609602"/>
                <a:gd name="connsiteX9" fmla="*/ 4985 w 1411390"/>
                <a:gd name="connsiteY9" fmla="*/ 417482 h 609602"/>
                <a:gd name="connsiteX10" fmla="*/ 284385 w 1411390"/>
                <a:gd name="connsiteY10" fmla="*/ 277782 h 609602"/>
                <a:gd name="connsiteX11" fmla="*/ 932085 w 1411390"/>
                <a:gd name="connsiteY11" fmla="*/ 341282 h 609602"/>
                <a:gd name="connsiteX12" fmla="*/ 1173385 w 1411390"/>
                <a:gd name="connsiteY12" fmla="*/ 188882 h 609602"/>
                <a:gd name="connsiteX13" fmla="*/ 1284113 w 1411390"/>
                <a:gd name="connsiteY13" fmla="*/ 31720 h 609602"/>
                <a:gd name="connsiteX0" fmla="*/ 1233465 w 1333176"/>
                <a:gd name="connsiteY0" fmla="*/ 0 h 617375"/>
                <a:gd name="connsiteX1" fmla="*/ 1333176 w 1333176"/>
                <a:gd name="connsiteY1" fmla="*/ 81679 h 617375"/>
                <a:gd name="connsiteX2" fmla="*/ 1332105 w 1333176"/>
                <a:gd name="connsiteY2" fmla="*/ 88373 h 617375"/>
                <a:gd name="connsiteX3" fmla="*/ 1311071 w 1333176"/>
                <a:gd name="connsiteY3" fmla="*/ 125382 h 617375"/>
                <a:gd name="connsiteX4" fmla="*/ 1069771 w 1333176"/>
                <a:gd name="connsiteY4" fmla="*/ 366682 h 617375"/>
                <a:gd name="connsiteX5" fmla="*/ 777671 w 1333176"/>
                <a:gd name="connsiteY5" fmla="*/ 455582 h 617375"/>
                <a:gd name="connsiteX6" fmla="*/ 422071 w 1333176"/>
                <a:gd name="connsiteY6" fmla="*/ 455582 h 617375"/>
                <a:gd name="connsiteX7" fmla="*/ 218871 w 1333176"/>
                <a:gd name="connsiteY7" fmla="*/ 506382 h 617375"/>
                <a:gd name="connsiteX8" fmla="*/ 41071 w 1333176"/>
                <a:gd name="connsiteY8" fmla="*/ 607982 h 617375"/>
                <a:gd name="connsiteX9" fmla="*/ 12496 w 1333176"/>
                <a:gd name="connsiteY9" fmla="*/ 246032 h 617375"/>
                <a:gd name="connsiteX10" fmla="*/ 206171 w 1333176"/>
                <a:gd name="connsiteY10" fmla="*/ 277782 h 617375"/>
                <a:gd name="connsiteX11" fmla="*/ 853871 w 1333176"/>
                <a:gd name="connsiteY11" fmla="*/ 341282 h 617375"/>
                <a:gd name="connsiteX12" fmla="*/ 1095171 w 1333176"/>
                <a:gd name="connsiteY12" fmla="*/ 188882 h 617375"/>
                <a:gd name="connsiteX13" fmla="*/ 1205899 w 1333176"/>
                <a:gd name="connsiteY13" fmla="*/ 31720 h 617375"/>
                <a:gd name="connsiteX14" fmla="*/ 1233465 w 1333176"/>
                <a:gd name="connsiteY14" fmla="*/ 0 h 617375"/>
                <a:gd name="connsiteX0" fmla="*/ 1263959 w 1363670"/>
                <a:gd name="connsiteY0" fmla="*/ 0 h 617375"/>
                <a:gd name="connsiteX1" fmla="*/ 1363670 w 1363670"/>
                <a:gd name="connsiteY1" fmla="*/ 81679 h 617375"/>
                <a:gd name="connsiteX2" fmla="*/ 1362599 w 1363670"/>
                <a:gd name="connsiteY2" fmla="*/ 88373 h 617375"/>
                <a:gd name="connsiteX3" fmla="*/ 1341565 w 1363670"/>
                <a:gd name="connsiteY3" fmla="*/ 125382 h 617375"/>
                <a:gd name="connsiteX4" fmla="*/ 1100265 w 1363670"/>
                <a:gd name="connsiteY4" fmla="*/ 366682 h 617375"/>
                <a:gd name="connsiteX5" fmla="*/ 808165 w 1363670"/>
                <a:gd name="connsiteY5" fmla="*/ 455582 h 617375"/>
                <a:gd name="connsiteX6" fmla="*/ 452565 w 1363670"/>
                <a:gd name="connsiteY6" fmla="*/ 455582 h 617375"/>
                <a:gd name="connsiteX7" fmla="*/ 249365 w 1363670"/>
                <a:gd name="connsiteY7" fmla="*/ 506382 h 617375"/>
                <a:gd name="connsiteX8" fmla="*/ 71565 w 1363670"/>
                <a:gd name="connsiteY8" fmla="*/ 607982 h 617375"/>
                <a:gd name="connsiteX9" fmla="*/ 42990 w 1363670"/>
                <a:gd name="connsiteY9" fmla="*/ 246032 h 617375"/>
                <a:gd name="connsiteX10" fmla="*/ 648621 w 1363670"/>
                <a:gd name="connsiteY10" fmla="*/ 346839 h 617375"/>
                <a:gd name="connsiteX11" fmla="*/ 884365 w 1363670"/>
                <a:gd name="connsiteY11" fmla="*/ 341282 h 617375"/>
                <a:gd name="connsiteX12" fmla="*/ 1125665 w 1363670"/>
                <a:gd name="connsiteY12" fmla="*/ 188882 h 617375"/>
                <a:gd name="connsiteX13" fmla="*/ 1236393 w 1363670"/>
                <a:gd name="connsiteY13" fmla="*/ 31720 h 617375"/>
                <a:gd name="connsiteX14" fmla="*/ 1263959 w 1363670"/>
                <a:gd name="connsiteY14" fmla="*/ 0 h 617375"/>
                <a:gd name="connsiteX0" fmla="*/ 1193457 w 1293168"/>
                <a:gd name="connsiteY0" fmla="*/ 0 h 613470"/>
                <a:gd name="connsiteX1" fmla="*/ 1293168 w 1293168"/>
                <a:gd name="connsiteY1" fmla="*/ 81679 h 613470"/>
                <a:gd name="connsiteX2" fmla="*/ 1292097 w 1293168"/>
                <a:gd name="connsiteY2" fmla="*/ 88373 h 613470"/>
                <a:gd name="connsiteX3" fmla="*/ 1271063 w 1293168"/>
                <a:gd name="connsiteY3" fmla="*/ 125382 h 613470"/>
                <a:gd name="connsiteX4" fmla="*/ 1029763 w 1293168"/>
                <a:gd name="connsiteY4" fmla="*/ 366682 h 613470"/>
                <a:gd name="connsiteX5" fmla="*/ 737663 w 1293168"/>
                <a:gd name="connsiteY5" fmla="*/ 455582 h 613470"/>
                <a:gd name="connsiteX6" fmla="*/ 382063 w 1293168"/>
                <a:gd name="connsiteY6" fmla="*/ 455582 h 613470"/>
                <a:gd name="connsiteX7" fmla="*/ 178863 w 1293168"/>
                <a:gd name="connsiteY7" fmla="*/ 506382 h 613470"/>
                <a:gd name="connsiteX8" fmla="*/ 1063 w 1293168"/>
                <a:gd name="connsiteY8" fmla="*/ 607982 h 613470"/>
                <a:gd name="connsiteX9" fmla="*/ 263001 w 1293168"/>
                <a:gd name="connsiteY9" fmla="*/ 322232 h 613470"/>
                <a:gd name="connsiteX10" fmla="*/ 578119 w 1293168"/>
                <a:gd name="connsiteY10" fmla="*/ 346839 h 613470"/>
                <a:gd name="connsiteX11" fmla="*/ 813863 w 1293168"/>
                <a:gd name="connsiteY11" fmla="*/ 341282 h 613470"/>
                <a:gd name="connsiteX12" fmla="*/ 1055163 w 1293168"/>
                <a:gd name="connsiteY12" fmla="*/ 188882 h 613470"/>
                <a:gd name="connsiteX13" fmla="*/ 1165891 w 1293168"/>
                <a:gd name="connsiteY13" fmla="*/ 31720 h 613470"/>
                <a:gd name="connsiteX14" fmla="*/ 1193457 w 1293168"/>
                <a:gd name="connsiteY14" fmla="*/ 0 h 613470"/>
                <a:gd name="connsiteX0" fmla="*/ 1193459 w 1293170"/>
                <a:gd name="connsiteY0" fmla="*/ 0 h 613720"/>
                <a:gd name="connsiteX1" fmla="*/ 1293170 w 1293170"/>
                <a:gd name="connsiteY1" fmla="*/ 81679 h 613720"/>
                <a:gd name="connsiteX2" fmla="*/ 1292099 w 1293170"/>
                <a:gd name="connsiteY2" fmla="*/ 88373 h 613720"/>
                <a:gd name="connsiteX3" fmla="*/ 1271065 w 1293170"/>
                <a:gd name="connsiteY3" fmla="*/ 125382 h 613720"/>
                <a:gd name="connsiteX4" fmla="*/ 1029765 w 1293170"/>
                <a:gd name="connsiteY4" fmla="*/ 366682 h 613720"/>
                <a:gd name="connsiteX5" fmla="*/ 737665 w 1293170"/>
                <a:gd name="connsiteY5" fmla="*/ 455582 h 613720"/>
                <a:gd name="connsiteX6" fmla="*/ 384446 w 1293170"/>
                <a:gd name="connsiteY6" fmla="*/ 419864 h 613720"/>
                <a:gd name="connsiteX7" fmla="*/ 178865 w 1293170"/>
                <a:gd name="connsiteY7" fmla="*/ 506382 h 613720"/>
                <a:gd name="connsiteX8" fmla="*/ 1065 w 1293170"/>
                <a:gd name="connsiteY8" fmla="*/ 607982 h 613720"/>
                <a:gd name="connsiteX9" fmla="*/ 263003 w 1293170"/>
                <a:gd name="connsiteY9" fmla="*/ 322232 h 613720"/>
                <a:gd name="connsiteX10" fmla="*/ 578121 w 1293170"/>
                <a:gd name="connsiteY10" fmla="*/ 346839 h 613720"/>
                <a:gd name="connsiteX11" fmla="*/ 813865 w 1293170"/>
                <a:gd name="connsiteY11" fmla="*/ 341282 h 613720"/>
                <a:gd name="connsiteX12" fmla="*/ 1055165 w 1293170"/>
                <a:gd name="connsiteY12" fmla="*/ 188882 h 613720"/>
                <a:gd name="connsiteX13" fmla="*/ 1165893 w 1293170"/>
                <a:gd name="connsiteY13" fmla="*/ 31720 h 613720"/>
                <a:gd name="connsiteX14" fmla="*/ 1193459 w 1293170"/>
                <a:gd name="connsiteY14" fmla="*/ 0 h 613720"/>
                <a:gd name="connsiteX0" fmla="*/ 1044892 w 1144603"/>
                <a:gd name="connsiteY0" fmla="*/ 0 h 508264"/>
                <a:gd name="connsiteX1" fmla="*/ 1144603 w 1144603"/>
                <a:gd name="connsiteY1" fmla="*/ 81679 h 508264"/>
                <a:gd name="connsiteX2" fmla="*/ 1143532 w 1144603"/>
                <a:gd name="connsiteY2" fmla="*/ 88373 h 508264"/>
                <a:gd name="connsiteX3" fmla="*/ 1122498 w 1144603"/>
                <a:gd name="connsiteY3" fmla="*/ 125382 h 508264"/>
                <a:gd name="connsiteX4" fmla="*/ 881198 w 1144603"/>
                <a:gd name="connsiteY4" fmla="*/ 366682 h 508264"/>
                <a:gd name="connsiteX5" fmla="*/ 589098 w 1144603"/>
                <a:gd name="connsiteY5" fmla="*/ 455582 h 508264"/>
                <a:gd name="connsiteX6" fmla="*/ 235879 w 1144603"/>
                <a:gd name="connsiteY6" fmla="*/ 419864 h 508264"/>
                <a:gd name="connsiteX7" fmla="*/ 30298 w 1144603"/>
                <a:gd name="connsiteY7" fmla="*/ 506382 h 508264"/>
                <a:gd name="connsiteX8" fmla="*/ 9660 w 1144603"/>
                <a:gd name="connsiteY8" fmla="*/ 322232 h 508264"/>
                <a:gd name="connsiteX9" fmla="*/ 114436 w 1144603"/>
                <a:gd name="connsiteY9" fmla="*/ 322232 h 508264"/>
                <a:gd name="connsiteX10" fmla="*/ 429554 w 1144603"/>
                <a:gd name="connsiteY10" fmla="*/ 346839 h 508264"/>
                <a:gd name="connsiteX11" fmla="*/ 665298 w 1144603"/>
                <a:gd name="connsiteY11" fmla="*/ 341282 h 508264"/>
                <a:gd name="connsiteX12" fmla="*/ 906598 w 1144603"/>
                <a:gd name="connsiteY12" fmla="*/ 188882 h 508264"/>
                <a:gd name="connsiteX13" fmla="*/ 1017326 w 1144603"/>
                <a:gd name="connsiteY13" fmla="*/ 31720 h 508264"/>
                <a:gd name="connsiteX14" fmla="*/ 1044892 w 1144603"/>
                <a:gd name="connsiteY14" fmla="*/ 0 h 508264"/>
                <a:gd name="connsiteX0" fmla="*/ 1042961 w 1142672"/>
                <a:gd name="connsiteY0" fmla="*/ 0 h 456951"/>
                <a:gd name="connsiteX1" fmla="*/ 1142672 w 1142672"/>
                <a:gd name="connsiteY1" fmla="*/ 81679 h 456951"/>
                <a:gd name="connsiteX2" fmla="*/ 1141601 w 1142672"/>
                <a:gd name="connsiteY2" fmla="*/ 88373 h 456951"/>
                <a:gd name="connsiteX3" fmla="*/ 1120567 w 1142672"/>
                <a:gd name="connsiteY3" fmla="*/ 125382 h 456951"/>
                <a:gd name="connsiteX4" fmla="*/ 879267 w 1142672"/>
                <a:gd name="connsiteY4" fmla="*/ 366682 h 456951"/>
                <a:gd name="connsiteX5" fmla="*/ 587167 w 1142672"/>
                <a:gd name="connsiteY5" fmla="*/ 455582 h 456951"/>
                <a:gd name="connsiteX6" fmla="*/ 233948 w 1142672"/>
                <a:gd name="connsiteY6" fmla="*/ 419864 h 456951"/>
                <a:gd name="connsiteX7" fmla="*/ 33129 w 1142672"/>
                <a:gd name="connsiteY7" fmla="*/ 408751 h 456951"/>
                <a:gd name="connsiteX8" fmla="*/ 7729 w 1142672"/>
                <a:gd name="connsiteY8" fmla="*/ 322232 h 456951"/>
                <a:gd name="connsiteX9" fmla="*/ 112505 w 1142672"/>
                <a:gd name="connsiteY9" fmla="*/ 322232 h 456951"/>
                <a:gd name="connsiteX10" fmla="*/ 427623 w 1142672"/>
                <a:gd name="connsiteY10" fmla="*/ 346839 h 456951"/>
                <a:gd name="connsiteX11" fmla="*/ 663367 w 1142672"/>
                <a:gd name="connsiteY11" fmla="*/ 341282 h 456951"/>
                <a:gd name="connsiteX12" fmla="*/ 904667 w 1142672"/>
                <a:gd name="connsiteY12" fmla="*/ 188882 h 456951"/>
                <a:gd name="connsiteX13" fmla="*/ 1015395 w 1142672"/>
                <a:gd name="connsiteY13" fmla="*/ 31720 h 456951"/>
                <a:gd name="connsiteX14" fmla="*/ 1042961 w 1142672"/>
                <a:gd name="connsiteY14" fmla="*/ 0 h 456951"/>
                <a:gd name="connsiteX0" fmla="*/ 1039553 w 1139264"/>
                <a:gd name="connsiteY0" fmla="*/ 0 h 456951"/>
                <a:gd name="connsiteX1" fmla="*/ 1139264 w 1139264"/>
                <a:gd name="connsiteY1" fmla="*/ 81679 h 456951"/>
                <a:gd name="connsiteX2" fmla="*/ 1138193 w 1139264"/>
                <a:gd name="connsiteY2" fmla="*/ 88373 h 456951"/>
                <a:gd name="connsiteX3" fmla="*/ 1117159 w 1139264"/>
                <a:gd name="connsiteY3" fmla="*/ 125382 h 456951"/>
                <a:gd name="connsiteX4" fmla="*/ 875859 w 1139264"/>
                <a:gd name="connsiteY4" fmla="*/ 366682 h 456951"/>
                <a:gd name="connsiteX5" fmla="*/ 583759 w 1139264"/>
                <a:gd name="connsiteY5" fmla="*/ 455582 h 456951"/>
                <a:gd name="connsiteX6" fmla="*/ 230540 w 1139264"/>
                <a:gd name="connsiteY6" fmla="*/ 419864 h 456951"/>
                <a:gd name="connsiteX7" fmla="*/ 29721 w 1139264"/>
                <a:gd name="connsiteY7" fmla="*/ 408751 h 456951"/>
                <a:gd name="connsiteX8" fmla="*/ 9084 w 1139264"/>
                <a:gd name="connsiteY8" fmla="*/ 274607 h 456951"/>
                <a:gd name="connsiteX9" fmla="*/ 109097 w 1139264"/>
                <a:gd name="connsiteY9" fmla="*/ 322232 h 456951"/>
                <a:gd name="connsiteX10" fmla="*/ 424215 w 1139264"/>
                <a:gd name="connsiteY10" fmla="*/ 346839 h 456951"/>
                <a:gd name="connsiteX11" fmla="*/ 659959 w 1139264"/>
                <a:gd name="connsiteY11" fmla="*/ 341282 h 456951"/>
                <a:gd name="connsiteX12" fmla="*/ 901259 w 1139264"/>
                <a:gd name="connsiteY12" fmla="*/ 188882 h 456951"/>
                <a:gd name="connsiteX13" fmla="*/ 1011987 w 1139264"/>
                <a:gd name="connsiteY13" fmla="*/ 31720 h 456951"/>
                <a:gd name="connsiteX14" fmla="*/ 1039553 w 1139264"/>
                <a:gd name="connsiteY14" fmla="*/ 0 h 456951"/>
                <a:gd name="connsiteX0" fmla="*/ 1040407 w 1140118"/>
                <a:gd name="connsiteY0" fmla="*/ 0 h 456951"/>
                <a:gd name="connsiteX1" fmla="*/ 1140118 w 1140118"/>
                <a:gd name="connsiteY1" fmla="*/ 81679 h 456951"/>
                <a:gd name="connsiteX2" fmla="*/ 1139047 w 1140118"/>
                <a:gd name="connsiteY2" fmla="*/ 88373 h 456951"/>
                <a:gd name="connsiteX3" fmla="*/ 1118013 w 1140118"/>
                <a:gd name="connsiteY3" fmla="*/ 125382 h 456951"/>
                <a:gd name="connsiteX4" fmla="*/ 876713 w 1140118"/>
                <a:gd name="connsiteY4" fmla="*/ 366682 h 456951"/>
                <a:gd name="connsiteX5" fmla="*/ 584613 w 1140118"/>
                <a:gd name="connsiteY5" fmla="*/ 455582 h 456951"/>
                <a:gd name="connsiteX6" fmla="*/ 231394 w 1140118"/>
                <a:gd name="connsiteY6" fmla="*/ 419864 h 456951"/>
                <a:gd name="connsiteX7" fmla="*/ 30575 w 1140118"/>
                <a:gd name="connsiteY7" fmla="*/ 408751 h 456951"/>
                <a:gd name="connsiteX8" fmla="*/ 9938 w 1140118"/>
                <a:gd name="connsiteY8" fmla="*/ 274607 h 456951"/>
                <a:gd name="connsiteX9" fmla="*/ 121858 w 1140118"/>
                <a:gd name="connsiteY9" fmla="*/ 293657 h 456951"/>
                <a:gd name="connsiteX10" fmla="*/ 425069 w 1140118"/>
                <a:gd name="connsiteY10" fmla="*/ 346839 h 456951"/>
                <a:gd name="connsiteX11" fmla="*/ 660813 w 1140118"/>
                <a:gd name="connsiteY11" fmla="*/ 341282 h 456951"/>
                <a:gd name="connsiteX12" fmla="*/ 902113 w 1140118"/>
                <a:gd name="connsiteY12" fmla="*/ 188882 h 456951"/>
                <a:gd name="connsiteX13" fmla="*/ 1012841 w 1140118"/>
                <a:gd name="connsiteY13" fmla="*/ 31720 h 456951"/>
                <a:gd name="connsiteX14" fmla="*/ 1040407 w 1140118"/>
                <a:gd name="connsiteY14" fmla="*/ 0 h 456951"/>
                <a:gd name="connsiteX0" fmla="*/ 1050795 w 1150506"/>
                <a:gd name="connsiteY0" fmla="*/ 0 h 457082"/>
                <a:gd name="connsiteX1" fmla="*/ 1150506 w 1150506"/>
                <a:gd name="connsiteY1" fmla="*/ 81679 h 457082"/>
                <a:gd name="connsiteX2" fmla="*/ 1149435 w 1150506"/>
                <a:gd name="connsiteY2" fmla="*/ 88373 h 457082"/>
                <a:gd name="connsiteX3" fmla="*/ 1128401 w 1150506"/>
                <a:gd name="connsiteY3" fmla="*/ 125382 h 457082"/>
                <a:gd name="connsiteX4" fmla="*/ 887101 w 1150506"/>
                <a:gd name="connsiteY4" fmla="*/ 366682 h 457082"/>
                <a:gd name="connsiteX5" fmla="*/ 595001 w 1150506"/>
                <a:gd name="connsiteY5" fmla="*/ 455582 h 457082"/>
                <a:gd name="connsiteX6" fmla="*/ 241782 w 1150506"/>
                <a:gd name="connsiteY6" fmla="*/ 419864 h 457082"/>
                <a:gd name="connsiteX7" fmla="*/ 21913 w 1150506"/>
                <a:gd name="connsiteY7" fmla="*/ 384939 h 457082"/>
                <a:gd name="connsiteX8" fmla="*/ 20326 w 1150506"/>
                <a:gd name="connsiteY8" fmla="*/ 274607 h 457082"/>
                <a:gd name="connsiteX9" fmla="*/ 132246 w 1150506"/>
                <a:gd name="connsiteY9" fmla="*/ 293657 h 457082"/>
                <a:gd name="connsiteX10" fmla="*/ 435457 w 1150506"/>
                <a:gd name="connsiteY10" fmla="*/ 346839 h 457082"/>
                <a:gd name="connsiteX11" fmla="*/ 671201 w 1150506"/>
                <a:gd name="connsiteY11" fmla="*/ 341282 h 457082"/>
                <a:gd name="connsiteX12" fmla="*/ 912501 w 1150506"/>
                <a:gd name="connsiteY12" fmla="*/ 188882 h 457082"/>
                <a:gd name="connsiteX13" fmla="*/ 1023229 w 1150506"/>
                <a:gd name="connsiteY13" fmla="*/ 31720 h 457082"/>
                <a:gd name="connsiteX14" fmla="*/ 1050795 w 1150506"/>
                <a:gd name="connsiteY14" fmla="*/ 0 h 457082"/>
                <a:gd name="connsiteX0" fmla="*/ 1050137 w 1149848"/>
                <a:gd name="connsiteY0" fmla="*/ 0 h 465586"/>
                <a:gd name="connsiteX1" fmla="*/ 1149848 w 1149848"/>
                <a:gd name="connsiteY1" fmla="*/ 81679 h 465586"/>
                <a:gd name="connsiteX2" fmla="*/ 1148777 w 1149848"/>
                <a:gd name="connsiteY2" fmla="*/ 88373 h 465586"/>
                <a:gd name="connsiteX3" fmla="*/ 1127743 w 1149848"/>
                <a:gd name="connsiteY3" fmla="*/ 125382 h 465586"/>
                <a:gd name="connsiteX4" fmla="*/ 886443 w 1149848"/>
                <a:gd name="connsiteY4" fmla="*/ 366682 h 465586"/>
                <a:gd name="connsiteX5" fmla="*/ 594343 w 1149848"/>
                <a:gd name="connsiteY5" fmla="*/ 455582 h 465586"/>
                <a:gd name="connsiteX6" fmla="*/ 231599 w 1149848"/>
                <a:gd name="connsiteY6" fmla="*/ 455583 h 465586"/>
                <a:gd name="connsiteX7" fmla="*/ 21255 w 1149848"/>
                <a:gd name="connsiteY7" fmla="*/ 384939 h 465586"/>
                <a:gd name="connsiteX8" fmla="*/ 19668 w 1149848"/>
                <a:gd name="connsiteY8" fmla="*/ 274607 h 465586"/>
                <a:gd name="connsiteX9" fmla="*/ 131588 w 1149848"/>
                <a:gd name="connsiteY9" fmla="*/ 293657 h 465586"/>
                <a:gd name="connsiteX10" fmla="*/ 434799 w 1149848"/>
                <a:gd name="connsiteY10" fmla="*/ 346839 h 465586"/>
                <a:gd name="connsiteX11" fmla="*/ 670543 w 1149848"/>
                <a:gd name="connsiteY11" fmla="*/ 341282 h 465586"/>
                <a:gd name="connsiteX12" fmla="*/ 911843 w 1149848"/>
                <a:gd name="connsiteY12" fmla="*/ 188882 h 465586"/>
                <a:gd name="connsiteX13" fmla="*/ 1022571 w 1149848"/>
                <a:gd name="connsiteY13" fmla="*/ 31720 h 465586"/>
                <a:gd name="connsiteX14" fmla="*/ 1050137 w 1149848"/>
                <a:gd name="connsiteY14" fmla="*/ 0 h 465586"/>
                <a:gd name="connsiteX0" fmla="*/ 1050137 w 1149848"/>
                <a:gd name="connsiteY0" fmla="*/ 0 h 465586"/>
                <a:gd name="connsiteX1" fmla="*/ 1149848 w 1149848"/>
                <a:gd name="connsiteY1" fmla="*/ 81679 h 465586"/>
                <a:gd name="connsiteX2" fmla="*/ 1148777 w 1149848"/>
                <a:gd name="connsiteY2" fmla="*/ 88373 h 465586"/>
                <a:gd name="connsiteX3" fmla="*/ 1127743 w 1149848"/>
                <a:gd name="connsiteY3" fmla="*/ 125382 h 465586"/>
                <a:gd name="connsiteX4" fmla="*/ 886443 w 1149848"/>
                <a:gd name="connsiteY4" fmla="*/ 366682 h 465586"/>
                <a:gd name="connsiteX5" fmla="*/ 594343 w 1149848"/>
                <a:gd name="connsiteY5" fmla="*/ 455582 h 465586"/>
                <a:gd name="connsiteX6" fmla="*/ 231599 w 1149848"/>
                <a:gd name="connsiteY6" fmla="*/ 455583 h 465586"/>
                <a:gd name="connsiteX7" fmla="*/ 21255 w 1149848"/>
                <a:gd name="connsiteY7" fmla="*/ 384939 h 465586"/>
                <a:gd name="connsiteX8" fmla="*/ 19668 w 1149848"/>
                <a:gd name="connsiteY8" fmla="*/ 274607 h 465586"/>
                <a:gd name="connsiteX9" fmla="*/ 131588 w 1149848"/>
                <a:gd name="connsiteY9" fmla="*/ 293657 h 465586"/>
                <a:gd name="connsiteX10" fmla="*/ 434799 w 1149848"/>
                <a:gd name="connsiteY10" fmla="*/ 346839 h 465586"/>
                <a:gd name="connsiteX11" fmla="*/ 675306 w 1149848"/>
                <a:gd name="connsiteY11" fmla="*/ 372238 h 465586"/>
                <a:gd name="connsiteX12" fmla="*/ 911843 w 1149848"/>
                <a:gd name="connsiteY12" fmla="*/ 188882 h 465586"/>
                <a:gd name="connsiteX13" fmla="*/ 1022571 w 1149848"/>
                <a:gd name="connsiteY13" fmla="*/ 31720 h 465586"/>
                <a:gd name="connsiteX14" fmla="*/ 1050137 w 1149848"/>
                <a:gd name="connsiteY14" fmla="*/ 0 h 465586"/>
                <a:gd name="connsiteX0" fmla="*/ 1050137 w 1149848"/>
                <a:gd name="connsiteY0" fmla="*/ 0 h 465586"/>
                <a:gd name="connsiteX1" fmla="*/ 1149848 w 1149848"/>
                <a:gd name="connsiteY1" fmla="*/ 81679 h 465586"/>
                <a:gd name="connsiteX2" fmla="*/ 1148777 w 1149848"/>
                <a:gd name="connsiteY2" fmla="*/ 88373 h 465586"/>
                <a:gd name="connsiteX3" fmla="*/ 1127743 w 1149848"/>
                <a:gd name="connsiteY3" fmla="*/ 125382 h 465586"/>
                <a:gd name="connsiteX4" fmla="*/ 886443 w 1149848"/>
                <a:gd name="connsiteY4" fmla="*/ 366682 h 465586"/>
                <a:gd name="connsiteX5" fmla="*/ 594343 w 1149848"/>
                <a:gd name="connsiteY5" fmla="*/ 455582 h 465586"/>
                <a:gd name="connsiteX6" fmla="*/ 231599 w 1149848"/>
                <a:gd name="connsiteY6" fmla="*/ 455583 h 465586"/>
                <a:gd name="connsiteX7" fmla="*/ 21255 w 1149848"/>
                <a:gd name="connsiteY7" fmla="*/ 384939 h 465586"/>
                <a:gd name="connsiteX8" fmla="*/ 19668 w 1149848"/>
                <a:gd name="connsiteY8" fmla="*/ 274607 h 465586"/>
                <a:gd name="connsiteX9" fmla="*/ 131588 w 1149848"/>
                <a:gd name="connsiteY9" fmla="*/ 293657 h 465586"/>
                <a:gd name="connsiteX10" fmla="*/ 434799 w 1149848"/>
                <a:gd name="connsiteY10" fmla="*/ 346839 h 465586"/>
                <a:gd name="connsiteX11" fmla="*/ 675306 w 1149848"/>
                <a:gd name="connsiteY11" fmla="*/ 372238 h 465586"/>
                <a:gd name="connsiteX12" fmla="*/ 921368 w 1149848"/>
                <a:gd name="connsiteY12" fmla="*/ 203170 h 465586"/>
                <a:gd name="connsiteX13" fmla="*/ 1022571 w 1149848"/>
                <a:gd name="connsiteY13" fmla="*/ 31720 h 465586"/>
                <a:gd name="connsiteX14" fmla="*/ 1050137 w 1149848"/>
                <a:gd name="connsiteY14" fmla="*/ 0 h 465586"/>
                <a:gd name="connsiteX0" fmla="*/ 1050137 w 1149848"/>
                <a:gd name="connsiteY0" fmla="*/ 0 h 465586"/>
                <a:gd name="connsiteX1" fmla="*/ 1149848 w 1149848"/>
                <a:gd name="connsiteY1" fmla="*/ 81679 h 465586"/>
                <a:gd name="connsiteX2" fmla="*/ 1148777 w 1149848"/>
                <a:gd name="connsiteY2" fmla="*/ 88373 h 465586"/>
                <a:gd name="connsiteX3" fmla="*/ 1127743 w 1149848"/>
                <a:gd name="connsiteY3" fmla="*/ 125382 h 465586"/>
                <a:gd name="connsiteX4" fmla="*/ 886443 w 1149848"/>
                <a:gd name="connsiteY4" fmla="*/ 366682 h 465586"/>
                <a:gd name="connsiteX5" fmla="*/ 594343 w 1149848"/>
                <a:gd name="connsiteY5" fmla="*/ 455582 h 465586"/>
                <a:gd name="connsiteX6" fmla="*/ 231599 w 1149848"/>
                <a:gd name="connsiteY6" fmla="*/ 455583 h 465586"/>
                <a:gd name="connsiteX7" fmla="*/ 21255 w 1149848"/>
                <a:gd name="connsiteY7" fmla="*/ 384939 h 465586"/>
                <a:gd name="connsiteX8" fmla="*/ 19668 w 1149848"/>
                <a:gd name="connsiteY8" fmla="*/ 274607 h 465586"/>
                <a:gd name="connsiteX9" fmla="*/ 131588 w 1149848"/>
                <a:gd name="connsiteY9" fmla="*/ 293657 h 465586"/>
                <a:gd name="connsiteX10" fmla="*/ 434799 w 1149848"/>
                <a:gd name="connsiteY10" fmla="*/ 346839 h 465586"/>
                <a:gd name="connsiteX11" fmla="*/ 675306 w 1149848"/>
                <a:gd name="connsiteY11" fmla="*/ 372238 h 465586"/>
                <a:gd name="connsiteX12" fmla="*/ 921368 w 1149848"/>
                <a:gd name="connsiteY12" fmla="*/ 203170 h 465586"/>
                <a:gd name="connsiteX13" fmla="*/ 1022571 w 1149848"/>
                <a:gd name="connsiteY13" fmla="*/ 31720 h 465586"/>
                <a:gd name="connsiteX14" fmla="*/ 1050137 w 1149848"/>
                <a:gd name="connsiteY14" fmla="*/ 0 h 465586"/>
                <a:gd name="connsiteX0" fmla="*/ 1048992 w 1148703"/>
                <a:gd name="connsiteY0" fmla="*/ 0 h 458423"/>
                <a:gd name="connsiteX1" fmla="*/ 1148703 w 1148703"/>
                <a:gd name="connsiteY1" fmla="*/ 81679 h 458423"/>
                <a:gd name="connsiteX2" fmla="*/ 1147632 w 1148703"/>
                <a:gd name="connsiteY2" fmla="*/ 88373 h 458423"/>
                <a:gd name="connsiteX3" fmla="*/ 1126598 w 1148703"/>
                <a:gd name="connsiteY3" fmla="*/ 125382 h 458423"/>
                <a:gd name="connsiteX4" fmla="*/ 885298 w 1148703"/>
                <a:gd name="connsiteY4" fmla="*/ 366682 h 458423"/>
                <a:gd name="connsiteX5" fmla="*/ 593198 w 1148703"/>
                <a:gd name="connsiteY5" fmla="*/ 455582 h 458423"/>
                <a:gd name="connsiteX6" fmla="*/ 213785 w 1148703"/>
                <a:gd name="connsiteY6" fmla="*/ 431771 h 458423"/>
                <a:gd name="connsiteX7" fmla="*/ 20110 w 1148703"/>
                <a:gd name="connsiteY7" fmla="*/ 384939 h 458423"/>
                <a:gd name="connsiteX8" fmla="*/ 18523 w 1148703"/>
                <a:gd name="connsiteY8" fmla="*/ 274607 h 458423"/>
                <a:gd name="connsiteX9" fmla="*/ 130443 w 1148703"/>
                <a:gd name="connsiteY9" fmla="*/ 293657 h 458423"/>
                <a:gd name="connsiteX10" fmla="*/ 433654 w 1148703"/>
                <a:gd name="connsiteY10" fmla="*/ 346839 h 458423"/>
                <a:gd name="connsiteX11" fmla="*/ 674161 w 1148703"/>
                <a:gd name="connsiteY11" fmla="*/ 372238 h 458423"/>
                <a:gd name="connsiteX12" fmla="*/ 920223 w 1148703"/>
                <a:gd name="connsiteY12" fmla="*/ 203170 h 458423"/>
                <a:gd name="connsiteX13" fmla="*/ 1021426 w 1148703"/>
                <a:gd name="connsiteY13" fmla="*/ 31720 h 458423"/>
                <a:gd name="connsiteX14" fmla="*/ 1048992 w 1148703"/>
                <a:gd name="connsiteY14" fmla="*/ 0 h 458423"/>
                <a:gd name="connsiteX0" fmla="*/ 1048992 w 1148703"/>
                <a:gd name="connsiteY0" fmla="*/ 0 h 458423"/>
                <a:gd name="connsiteX1" fmla="*/ 1148703 w 1148703"/>
                <a:gd name="connsiteY1" fmla="*/ 81679 h 458423"/>
                <a:gd name="connsiteX2" fmla="*/ 1147632 w 1148703"/>
                <a:gd name="connsiteY2" fmla="*/ 88373 h 458423"/>
                <a:gd name="connsiteX3" fmla="*/ 1126598 w 1148703"/>
                <a:gd name="connsiteY3" fmla="*/ 125382 h 458423"/>
                <a:gd name="connsiteX4" fmla="*/ 885298 w 1148703"/>
                <a:gd name="connsiteY4" fmla="*/ 366682 h 458423"/>
                <a:gd name="connsiteX5" fmla="*/ 593198 w 1148703"/>
                <a:gd name="connsiteY5" fmla="*/ 455582 h 458423"/>
                <a:gd name="connsiteX6" fmla="*/ 213785 w 1148703"/>
                <a:gd name="connsiteY6" fmla="*/ 431771 h 458423"/>
                <a:gd name="connsiteX7" fmla="*/ 20110 w 1148703"/>
                <a:gd name="connsiteY7" fmla="*/ 384939 h 458423"/>
                <a:gd name="connsiteX8" fmla="*/ 18523 w 1148703"/>
                <a:gd name="connsiteY8" fmla="*/ 274607 h 458423"/>
                <a:gd name="connsiteX9" fmla="*/ 130443 w 1148703"/>
                <a:gd name="connsiteY9" fmla="*/ 293657 h 458423"/>
                <a:gd name="connsiteX10" fmla="*/ 433654 w 1148703"/>
                <a:gd name="connsiteY10" fmla="*/ 346839 h 458423"/>
                <a:gd name="connsiteX11" fmla="*/ 686067 w 1148703"/>
                <a:gd name="connsiteY11" fmla="*/ 365095 h 458423"/>
                <a:gd name="connsiteX12" fmla="*/ 920223 w 1148703"/>
                <a:gd name="connsiteY12" fmla="*/ 203170 h 458423"/>
                <a:gd name="connsiteX13" fmla="*/ 1021426 w 1148703"/>
                <a:gd name="connsiteY13" fmla="*/ 31720 h 458423"/>
                <a:gd name="connsiteX14" fmla="*/ 1048992 w 1148703"/>
                <a:gd name="connsiteY14" fmla="*/ 0 h 458423"/>
                <a:gd name="connsiteX0" fmla="*/ 1048992 w 1148703"/>
                <a:gd name="connsiteY0" fmla="*/ 0 h 458423"/>
                <a:gd name="connsiteX1" fmla="*/ 1148703 w 1148703"/>
                <a:gd name="connsiteY1" fmla="*/ 81679 h 458423"/>
                <a:gd name="connsiteX2" fmla="*/ 1147632 w 1148703"/>
                <a:gd name="connsiteY2" fmla="*/ 88373 h 458423"/>
                <a:gd name="connsiteX3" fmla="*/ 1126598 w 1148703"/>
                <a:gd name="connsiteY3" fmla="*/ 125382 h 458423"/>
                <a:gd name="connsiteX4" fmla="*/ 885298 w 1148703"/>
                <a:gd name="connsiteY4" fmla="*/ 366682 h 458423"/>
                <a:gd name="connsiteX5" fmla="*/ 593198 w 1148703"/>
                <a:gd name="connsiteY5" fmla="*/ 455582 h 458423"/>
                <a:gd name="connsiteX6" fmla="*/ 213785 w 1148703"/>
                <a:gd name="connsiteY6" fmla="*/ 431771 h 458423"/>
                <a:gd name="connsiteX7" fmla="*/ 20110 w 1148703"/>
                <a:gd name="connsiteY7" fmla="*/ 384939 h 458423"/>
                <a:gd name="connsiteX8" fmla="*/ 18523 w 1148703"/>
                <a:gd name="connsiteY8" fmla="*/ 274607 h 458423"/>
                <a:gd name="connsiteX9" fmla="*/ 130443 w 1148703"/>
                <a:gd name="connsiteY9" fmla="*/ 293657 h 458423"/>
                <a:gd name="connsiteX10" fmla="*/ 426510 w 1148703"/>
                <a:gd name="connsiteY10" fmla="*/ 349221 h 458423"/>
                <a:gd name="connsiteX11" fmla="*/ 686067 w 1148703"/>
                <a:gd name="connsiteY11" fmla="*/ 365095 h 458423"/>
                <a:gd name="connsiteX12" fmla="*/ 920223 w 1148703"/>
                <a:gd name="connsiteY12" fmla="*/ 203170 h 458423"/>
                <a:gd name="connsiteX13" fmla="*/ 1021426 w 1148703"/>
                <a:gd name="connsiteY13" fmla="*/ 31720 h 458423"/>
                <a:gd name="connsiteX14" fmla="*/ 1048992 w 1148703"/>
                <a:gd name="connsiteY14" fmla="*/ 0 h 458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8703" h="458423">
                  <a:moveTo>
                    <a:pt x="1048992" y="0"/>
                  </a:moveTo>
                  <a:lnTo>
                    <a:pt x="1148703" y="81679"/>
                  </a:lnTo>
                  <a:lnTo>
                    <a:pt x="1147632" y="88373"/>
                  </a:lnTo>
                  <a:cubicBezTo>
                    <a:pt x="1143796" y="98924"/>
                    <a:pt x="1137181" y="111095"/>
                    <a:pt x="1126598" y="125382"/>
                  </a:cubicBezTo>
                  <a:cubicBezTo>
                    <a:pt x="1084265" y="182532"/>
                    <a:pt x="974198" y="311649"/>
                    <a:pt x="885298" y="366682"/>
                  </a:cubicBezTo>
                  <a:cubicBezTo>
                    <a:pt x="796398" y="421715"/>
                    <a:pt x="705117" y="444734"/>
                    <a:pt x="593198" y="455582"/>
                  </a:cubicBezTo>
                  <a:cubicBezTo>
                    <a:pt x="481279" y="466430"/>
                    <a:pt x="309300" y="443545"/>
                    <a:pt x="213785" y="431771"/>
                  </a:cubicBezTo>
                  <a:cubicBezTo>
                    <a:pt x="118270" y="419997"/>
                    <a:pt x="52654" y="411133"/>
                    <a:pt x="20110" y="384939"/>
                  </a:cubicBezTo>
                  <a:cubicBezTo>
                    <a:pt x="-12434" y="358745"/>
                    <a:pt x="134" y="289821"/>
                    <a:pt x="18523" y="274607"/>
                  </a:cubicBezTo>
                  <a:cubicBezTo>
                    <a:pt x="36912" y="259393"/>
                    <a:pt x="62445" y="281221"/>
                    <a:pt x="130443" y="293657"/>
                  </a:cubicBezTo>
                  <a:cubicBezTo>
                    <a:pt x="198441" y="306093"/>
                    <a:pt x="333906" y="337315"/>
                    <a:pt x="426510" y="349221"/>
                  </a:cubicBezTo>
                  <a:cubicBezTo>
                    <a:pt x="519114" y="361127"/>
                    <a:pt x="537900" y="379912"/>
                    <a:pt x="686067" y="365095"/>
                  </a:cubicBezTo>
                  <a:cubicBezTo>
                    <a:pt x="834234" y="350278"/>
                    <a:pt x="856723" y="260320"/>
                    <a:pt x="920223" y="203170"/>
                  </a:cubicBezTo>
                  <a:cubicBezTo>
                    <a:pt x="953560" y="141258"/>
                    <a:pt x="991661" y="75773"/>
                    <a:pt x="1021426" y="31720"/>
                  </a:cubicBezTo>
                  <a:lnTo>
                    <a:pt x="1048992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4FD29251-E189-4872-A417-992DC25CAE45}"/>
                </a:ext>
              </a:extLst>
            </p:cNvPr>
            <p:cNvSpPr/>
            <p:nvPr/>
          </p:nvSpPr>
          <p:spPr>
            <a:xfrm rot="3676018">
              <a:off x="8364822" y="1096453"/>
              <a:ext cx="170039" cy="205211"/>
            </a:xfrm>
            <a:custGeom>
              <a:avLst/>
              <a:gdLst>
                <a:gd name="connsiteX0" fmla="*/ 85725 w 242888"/>
                <a:gd name="connsiteY0" fmla="*/ 19050 h 290512"/>
                <a:gd name="connsiteX1" fmla="*/ 0 w 242888"/>
                <a:gd name="connsiteY1" fmla="*/ 121443 h 290512"/>
                <a:gd name="connsiteX2" fmla="*/ 21432 w 242888"/>
                <a:gd name="connsiteY2" fmla="*/ 119062 h 290512"/>
                <a:gd name="connsiteX3" fmla="*/ 14288 w 242888"/>
                <a:gd name="connsiteY3" fmla="*/ 145256 h 290512"/>
                <a:gd name="connsiteX4" fmla="*/ 28575 w 242888"/>
                <a:gd name="connsiteY4" fmla="*/ 135731 h 290512"/>
                <a:gd name="connsiteX5" fmla="*/ 23813 w 242888"/>
                <a:gd name="connsiteY5" fmla="*/ 166687 h 290512"/>
                <a:gd name="connsiteX6" fmla="*/ 23813 w 242888"/>
                <a:gd name="connsiteY6" fmla="*/ 166687 h 290512"/>
                <a:gd name="connsiteX7" fmla="*/ 35719 w 242888"/>
                <a:gd name="connsiteY7" fmla="*/ 200025 h 290512"/>
                <a:gd name="connsiteX8" fmla="*/ 54769 w 242888"/>
                <a:gd name="connsiteY8" fmla="*/ 188118 h 290512"/>
                <a:gd name="connsiteX9" fmla="*/ 54769 w 242888"/>
                <a:gd name="connsiteY9" fmla="*/ 223837 h 290512"/>
                <a:gd name="connsiteX10" fmla="*/ 83344 w 242888"/>
                <a:gd name="connsiteY10" fmla="*/ 219075 h 290512"/>
                <a:gd name="connsiteX11" fmla="*/ 83344 w 242888"/>
                <a:gd name="connsiteY11" fmla="*/ 235743 h 290512"/>
                <a:gd name="connsiteX12" fmla="*/ 102394 w 242888"/>
                <a:gd name="connsiteY12" fmla="*/ 228600 h 290512"/>
                <a:gd name="connsiteX13" fmla="*/ 107157 w 242888"/>
                <a:gd name="connsiteY13" fmla="*/ 250031 h 290512"/>
                <a:gd name="connsiteX14" fmla="*/ 116682 w 242888"/>
                <a:gd name="connsiteY14" fmla="*/ 240506 h 290512"/>
                <a:gd name="connsiteX15" fmla="*/ 119063 w 242888"/>
                <a:gd name="connsiteY15" fmla="*/ 290512 h 290512"/>
                <a:gd name="connsiteX16" fmla="*/ 135732 w 242888"/>
                <a:gd name="connsiteY16" fmla="*/ 264318 h 290512"/>
                <a:gd name="connsiteX17" fmla="*/ 138113 w 242888"/>
                <a:gd name="connsiteY17" fmla="*/ 285750 h 290512"/>
                <a:gd name="connsiteX18" fmla="*/ 242888 w 242888"/>
                <a:gd name="connsiteY18" fmla="*/ 207168 h 290512"/>
                <a:gd name="connsiteX19" fmla="*/ 197644 w 242888"/>
                <a:gd name="connsiteY19" fmla="*/ 0 h 290512"/>
                <a:gd name="connsiteX20" fmla="*/ 85725 w 242888"/>
                <a:gd name="connsiteY20" fmla="*/ 19050 h 290512"/>
                <a:gd name="connsiteX0" fmla="*/ 85725 w 327259"/>
                <a:gd name="connsiteY0" fmla="*/ 19050 h 290512"/>
                <a:gd name="connsiteX1" fmla="*/ 0 w 327259"/>
                <a:gd name="connsiteY1" fmla="*/ 121443 h 290512"/>
                <a:gd name="connsiteX2" fmla="*/ 21432 w 327259"/>
                <a:gd name="connsiteY2" fmla="*/ 119062 h 290512"/>
                <a:gd name="connsiteX3" fmla="*/ 14288 w 327259"/>
                <a:gd name="connsiteY3" fmla="*/ 145256 h 290512"/>
                <a:gd name="connsiteX4" fmla="*/ 28575 w 327259"/>
                <a:gd name="connsiteY4" fmla="*/ 135731 h 290512"/>
                <a:gd name="connsiteX5" fmla="*/ 23813 w 327259"/>
                <a:gd name="connsiteY5" fmla="*/ 166687 h 290512"/>
                <a:gd name="connsiteX6" fmla="*/ 23813 w 327259"/>
                <a:gd name="connsiteY6" fmla="*/ 166687 h 290512"/>
                <a:gd name="connsiteX7" fmla="*/ 35719 w 327259"/>
                <a:gd name="connsiteY7" fmla="*/ 200025 h 290512"/>
                <a:gd name="connsiteX8" fmla="*/ 54769 w 327259"/>
                <a:gd name="connsiteY8" fmla="*/ 188118 h 290512"/>
                <a:gd name="connsiteX9" fmla="*/ 54769 w 327259"/>
                <a:gd name="connsiteY9" fmla="*/ 223837 h 290512"/>
                <a:gd name="connsiteX10" fmla="*/ 83344 w 327259"/>
                <a:gd name="connsiteY10" fmla="*/ 219075 h 290512"/>
                <a:gd name="connsiteX11" fmla="*/ 83344 w 327259"/>
                <a:gd name="connsiteY11" fmla="*/ 235743 h 290512"/>
                <a:gd name="connsiteX12" fmla="*/ 102394 w 327259"/>
                <a:gd name="connsiteY12" fmla="*/ 228600 h 290512"/>
                <a:gd name="connsiteX13" fmla="*/ 107157 w 327259"/>
                <a:gd name="connsiteY13" fmla="*/ 250031 h 290512"/>
                <a:gd name="connsiteX14" fmla="*/ 116682 w 327259"/>
                <a:gd name="connsiteY14" fmla="*/ 240506 h 290512"/>
                <a:gd name="connsiteX15" fmla="*/ 119063 w 327259"/>
                <a:gd name="connsiteY15" fmla="*/ 290512 h 290512"/>
                <a:gd name="connsiteX16" fmla="*/ 135732 w 327259"/>
                <a:gd name="connsiteY16" fmla="*/ 264318 h 290512"/>
                <a:gd name="connsiteX17" fmla="*/ 138113 w 327259"/>
                <a:gd name="connsiteY17" fmla="*/ 285750 h 290512"/>
                <a:gd name="connsiteX18" fmla="*/ 327260 w 327259"/>
                <a:gd name="connsiteY18" fmla="*/ 104289 h 290512"/>
                <a:gd name="connsiteX19" fmla="*/ 197644 w 327259"/>
                <a:gd name="connsiteY19" fmla="*/ 0 h 290512"/>
                <a:gd name="connsiteX20" fmla="*/ 85725 w 327259"/>
                <a:gd name="connsiteY20" fmla="*/ 19050 h 290512"/>
                <a:gd name="connsiteX0" fmla="*/ 85725 w 327261"/>
                <a:gd name="connsiteY0" fmla="*/ 79527 h 350989"/>
                <a:gd name="connsiteX1" fmla="*/ 0 w 327261"/>
                <a:gd name="connsiteY1" fmla="*/ 181920 h 350989"/>
                <a:gd name="connsiteX2" fmla="*/ 21432 w 327261"/>
                <a:gd name="connsiteY2" fmla="*/ 179539 h 350989"/>
                <a:gd name="connsiteX3" fmla="*/ 14288 w 327261"/>
                <a:gd name="connsiteY3" fmla="*/ 205733 h 350989"/>
                <a:gd name="connsiteX4" fmla="*/ 28575 w 327261"/>
                <a:gd name="connsiteY4" fmla="*/ 196208 h 350989"/>
                <a:gd name="connsiteX5" fmla="*/ 23813 w 327261"/>
                <a:gd name="connsiteY5" fmla="*/ 227164 h 350989"/>
                <a:gd name="connsiteX6" fmla="*/ 23813 w 327261"/>
                <a:gd name="connsiteY6" fmla="*/ 227164 h 350989"/>
                <a:gd name="connsiteX7" fmla="*/ 35719 w 327261"/>
                <a:gd name="connsiteY7" fmla="*/ 260502 h 350989"/>
                <a:gd name="connsiteX8" fmla="*/ 54769 w 327261"/>
                <a:gd name="connsiteY8" fmla="*/ 248595 h 350989"/>
                <a:gd name="connsiteX9" fmla="*/ 54769 w 327261"/>
                <a:gd name="connsiteY9" fmla="*/ 284314 h 350989"/>
                <a:gd name="connsiteX10" fmla="*/ 83344 w 327261"/>
                <a:gd name="connsiteY10" fmla="*/ 279552 h 350989"/>
                <a:gd name="connsiteX11" fmla="*/ 83344 w 327261"/>
                <a:gd name="connsiteY11" fmla="*/ 296220 h 350989"/>
                <a:gd name="connsiteX12" fmla="*/ 102394 w 327261"/>
                <a:gd name="connsiteY12" fmla="*/ 289077 h 350989"/>
                <a:gd name="connsiteX13" fmla="*/ 107157 w 327261"/>
                <a:gd name="connsiteY13" fmla="*/ 310508 h 350989"/>
                <a:gd name="connsiteX14" fmla="*/ 116682 w 327261"/>
                <a:gd name="connsiteY14" fmla="*/ 300983 h 350989"/>
                <a:gd name="connsiteX15" fmla="*/ 119063 w 327261"/>
                <a:gd name="connsiteY15" fmla="*/ 350989 h 350989"/>
                <a:gd name="connsiteX16" fmla="*/ 135732 w 327261"/>
                <a:gd name="connsiteY16" fmla="*/ 324795 h 350989"/>
                <a:gd name="connsiteX17" fmla="*/ 138113 w 327261"/>
                <a:gd name="connsiteY17" fmla="*/ 346227 h 350989"/>
                <a:gd name="connsiteX18" fmla="*/ 327260 w 327261"/>
                <a:gd name="connsiteY18" fmla="*/ 164766 h 350989"/>
                <a:gd name="connsiteX19" fmla="*/ 187912 w 327261"/>
                <a:gd name="connsiteY19" fmla="*/ 0 h 350989"/>
                <a:gd name="connsiteX20" fmla="*/ 85725 w 327261"/>
                <a:gd name="connsiteY20" fmla="*/ 79527 h 350989"/>
                <a:gd name="connsiteX0" fmla="*/ 91560 w 327259"/>
                <a:gd name="connsiteY0" fmla="*/ 87016 h 350989"/>
                <a:gd name="connsiteX1" fmla="*/ 0 w 327259"/>
                <a:gd name="connsiteY1" fmla="*/ 181920 h 350989"/>
                <a:gd name="connsiteX2" fmla="*/ 21432 w 327259"/>
                <a:gd name="connsiteY2" fmla="*/ 179539 h 350989"/>
                <a:gd name="connsiteX3" fmla="*/ 14288 w 327259"/>
                <a:gd name="connsiteY3" fmla="*/ 205733 h 350989"/>
                <a:gd name="connsiteX4" fmla="*/ 28575 w 327259"/>
                <a:gd name="connsiteY4" fmla="*/ 196208 h 350989"/>
                <a:gd name="connsiteX5" fmla="*/ 23813 w 327259"/>
                <a:gd name="connsiteY5" fmla="*/ 227164 h 350989"/>
                <a:gd name="connsiteX6" fmla="*/ 23813 w 327259"/>
                <a:gd name="connsiteY6" fmla="*/ 227164 h 350989"/>
                <a:gd name="connsiteX7" fmla="*/ 35719 w 327259"/>
                <a:gd name="connsiteY7" fmla="*/ 260502 h 350989"/>
                <a:gd name="connsiteX8" fmla="*/ 54769 w 327259"/>
                <a:gd name="connsiteY8" fmla="*/ 248595 h 350989"/>
                <a:gd name="connsiteX9" fmla="*/ 54769 w 327259"/>
                <a:gd name="connsiteY9" fmla="*/ 284314 h 350989"/>
                <a:gd name="connsiteX10" fmla="*/ 83344 w 327259"/>
                <a:gd name="connsiteY10" fmla="*/ 279552 h 350989"/>
                <a:gd name="connsiteX11" fmla="*/ 83344 w 327259"/>
                <a:gd name="connsiteY11" fmla="*/ 296220 h 350989"/>
                <a:gd name="connsiteX12" fmla="*/ 102394 w 327259"/>
                <a:gd name="connsiteY12" fmla="*/ 289077 h 350989"/>
                <a:gd name="connsiteX13" fmla="*/ 107157 w 327259"/>
                <a:gd name="connsiteY13" fmla="*/ 310508 h 350989"/>
                <a:gd name="connsiteX14" fmla="*/ 116682 w 327259"/>
                <a:gd name="connsiteY14" fmla="*/ 300983 h 350989"/>
                <a:gd name="connsiteX15" fmla="*/ 119063 w 327259"/>
                <a:gd name="connsiteY15" fmla="*/ 350989 h 350989"/>
                <a:gd name="connsiteX16" fmla="*/ 135732 w 327259"/>
                <a:gd name="connsiteY16" fmla="*/ 324795 h 350989"/>
                <a:gd name="connsiteX17" fmla="*/ 138113 w 327259"/>
                <a:gd name="connsiteY17" fmla="*/ 346227 h 350989"/>
                <a:gd name="connsiteX18" fmla="*/ 327260 w 327259"/>
                <a:gd name="connsiteY18" fmla="*/ 164766 h 350989"/>
                <a:gd name="connsiteX19" fmla="*/ 187912 w 327259"/>
                <a:gd name="connsiteY19" fmla="*/ 0 h 350989"/>
                <a:gd name="connsiteX20" fmla="*/ 91560 w 327259"/>
                <a:gd name="connsiteY20" fmla="*/ 87016 h 350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27259" h="350989">
                  <a:moveTo>
                    <a:pt x="91560" y="87016"/>
                  </a:moveTo>
                  <a:lnTo>
                    <a:pt x="0" y="181920"/>
                  </a:lnTo>
                  <a:lnTo>
                    <a:pt x="21432" y="179539"/>
                  </a:lnTo>
                  <a:lnTo>
                    <a:pt x="14288" y="205733"/>
                  </a:lnTo>
                  <a:lnTo>
                    <a:pt x="28575" y="196208"/>
                  </a:lnTo>
                  <a:lnTo>
                    <a:pt x="23813" y="227164"/>
                  </a:lnTo>
                  <a:lnTo>
                    <a:pt x="23813" y="227164"/>
                  </a:lnTo>
                  <a:lnTo>
                    <a:pt x="35719" y="260502"/>
                  </a:lnTo>
                  <a:lnTo>
                    <a:pt x="54769" y="248595"/>
                  </a:lnTo>
                  <a:lnTo>
                    <a:pt x="54769" y="284314"/>
                  </a:lnTo>
                  <a:lnTo>
                    <a:pt x="83344" y="279552"/>
                  </a:lnTo>
                  <a:lnTo>
                    <a:pt x="83344" y="296220"/>
                  </a:lnTo>
                  <a:lnTo>
                    <a:pt x="102394" y="289077"/>
                  </a:lnTo>
                  <a:lnTo>
                    <a:pt x="107157" y="310508"/>
                  </a:lnTo>
                  <a:lnTo>
                    <a:pt x="116682" y="300983"/>
                  </a:lnTo>
                  <a:lnTo>
                    <a:pt x="119063" y="350989"/>
                  </a:lnTo>
                  <a:lnTo>
                    <a:pt x="135732" y="324795"/>
                  </a:lnTo>
                  <a:lnTo>
                    <a:pt x="138113" y="346227"/>
                  </a:lnTo>
                  <a:lnTo>
                    <a:pt x="327260" y="164766"/>
                  </a:lnTo>
                  <a:lnTo>
                    <a:pt x="187912" y="0"/>
                  </a:lnTo>
                  <a:lnTo>
                    <a:pt x="91560" y="8701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F69C6093-289F-4399-93DF-ED4EDA90EB2A}"/>
                </a:ext>
              </a:extLst>
            </p:cNvPr>
            <p:cNvSpPr/>
            <p:nvPr/>
          </p:nvSpPr>
          <p:spPr>
            <a:xfrm flipV="1">
              <a:off x="9358907" y="787463"/>
              <a:ext cx="325218" cy="260806"/>
            </a:xfrm>
            <a:custGeom>
              <a:avLst/>
              <a:gdLst>
                <a:gd name="connsiteX0" fmla="*/ 0 w 1219416"/>
                <a:gd name="connsiteY0" fmla="*/ 977900 h 977900"/>
                <a:gd name="connsiteX1" fmla="*/ 51233 w 1219416"/>
                <a:gd name="connsiteY1" fmla="*/ 977900 h 977900"/>
                <a:gd name="connsiteX2" fmla="*/ 1219416 w 1219416"/>
                <a:gd name="connsiteY2" fmla="*/ 20983 h 977900"/>
                <a:gd name="connsiteX3" fmla="*/ 1193800 w 1219416"/>
                <a:gd name="connsiteY3" fmla="*/ 0 h 97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416" h="977900">
                  <a:moveTo>
                    <a:pt x="0" y="977900"/>
                  </a:moveTo>
                  <a:lnTo>
                    <a:pt x="51233" y="977900"/>
                  </a:lnTo>
                  <a:lnTo>
                    <a:pt x="1219416" y="20983"/>
                  </a:lnTo>
                  <a:lnTo>
                    <a:pt x="1193800" y="0"/>
                  </a:lnTo>
                  <a:close/>
                </a:path>
              </a:pathLst>
            </a:custGeom>
            <a:solidFill>
              <a:schemeClr val="tx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73AF259-54C3-4336-81D8-A1732AEECBE8}"/>
              </a:ext>
            </a:extLst>
          </p:cNvPr>
          <p:cNvSpPr txBox="1"/>
          <p:nvPr/>
        </p:nvSpPr>
        <p:spPr>
          <a:xfrm>
            <a:off x="621487" y="2650176"/>
            <a:ext cx="48594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4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Process model 8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9B9597-55F7-7D74-79E2-9D5229942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/33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128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EC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2">
            <a:extLst>
              <a:ext uri="{FF2B5EF4-FFF2-40B4-BE49-F238E27FC236}">
                <a16:creationId xmlns:a16="http://schemas.microsoft.com/office/drawing/2014/main" id="{496BE9B7-B4E3-43E8-8123-2223617B8D96}"/>
              </a:ext>
            </a:extLst>
          </p:cNvPr>
          <p:cNvSpPr/>
          <p:nvPr/>
        </p:nvSpPr>
        <p:spPr>
          <a:xfrm>
            <a:off x="8422330" y="1171185"/>
            <a:ext cx="331681" cy="142994"/>
          </a:xfrm>
          <a:prstGeom prst="rtTriangle">
            <a:avLst/>
          </a:prstGeom>
          <a:solidFill>
            <a:schemeClr val="tx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C1BD51A-EC0E-47D9-B252-FB5A069A2DBE}"/>
              </a:ext>
            </a:extLst>
          </p:cNvPr>
          <p:cNvSpPr/>
          <p:nvPr/>
        </p:nvSpPr>
        <p:spPr>
          <a:xfrm rot="20412486">
            <a:off x="9138952" y="1113393"/>
            <a:ext cx="477709" cy="103928"/>
          </a:xfrm>
          <a:custGeom>
            <a:avLst/>
            <a:gdLst>
              <a:gd name="connsiteX0" fmla="*/ 0 w 522071"/>
              <a:gd name="connsiteY0" fmla="*/ 0 h 100618"/>
              <a:gd name="connsiteX1" fmla="*/ 522071 w 522071"/>
              <a:gd name="connsiteY1" fmla="*/ 0 h 100618"/>
              <a:gd name="connsiteX2" fmla="*/ 522071 w 522071"/>
              <a:gd name="connsiteY2" fmla="*/ 100618 h 100618"/>
              <a:gd name="connsiteX3" fmla="*/ 0 w 522071"/>
              <a:gd name="connsiteY3" fmla="*/ 100618 h 100618"/>
              <a:gd name="connsiteX4" fmla="*/ 0 w 522071"/>
              <a:gd name="connsiteY4" fmla="*/ 0 h 100618"/>
              <a:gd name="connsiteX0" fmla="*/ 120542 w 522071"/>
              <a:gd name="connsiteY0" fmla="*/ 30725 h 100618"/>
              <a:gd name="connsiteX1" fmla="*/ 522071 w 522071"/>
              <a:gd name="connsiteY1" fmla="*/ 0 h 100618"/>
              <a:gd name="connsiteX2" fmla="*/ 522071 w 522071"/>
              <a:gd name="connsiteY2" fmla="*/ 100618 h 100618"/>
              <a:gd name="connsiteX3" fmla="*/ 0 w 522071"/>
              <a:gd name="connsiteY3" fmla="*/ 100618 h 100618"/>
              <a:gd name="connsiteX4" fmla="*/ 120542 w 522071"/>
              <a:gd name="connsiteY4" fmla="*/ 30725 h 100618"/>
              <a:gd name="connsiteX0" fmla="*/ 76180 w 477709"/>
              <a:gd name="connsiteY0" fmla="*/ 30725 h 103928"/>
              <a:gd name="connsiteX1" fmla="*/ 477709 w 477709"/>
              <a:gd name="connsiteY1" fmla="*/ 0 h 103928"/>
              <a:gd name="connsiteX2" fmla="*/ 477709 w 477709"/>
              <a:gd name="connsiteY2" fmla="*/ 100618 h 103928"/>
              <a:gd name="connsiteX3" fmla="*/ 0 w 477709"/>
              <a:gd name="connsiteY3" fmla="*/ 103928 h 103928"/>
              <a:gd name="connsiteX4" fmla="*/ 76180 w 477709"/>
              <a:gd name="connsiteY4" fmla="*/ 30725 h 10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7709" h="103928">
                <a:moveTo>
                  <a:pt x="76180" y="30725"/>
                </a:moveTo>
                <a:lnTo>
                  <a:pt x="477709" y="0"/>
                </a:lnTo>
                <a:lnTo>
                  <a:pt x="477709" y="100618"/>
                </a:lnTo>
                <a:lnTo>
                  <a:pt x="0" y="103928"/>
                </a:lnTo>
                <a:lnTo>
                  <a:pt x="76180" y="30725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06165984-4E1F-43A5-8FBE-B08FB8824C47}"/>
              </a:ext>
            </a:extLst>
          </p:cNvPr>
          <p:cNvSpPr/>
          <p:nvPr/>
        </p:nvSpPr>
        <p:spPr>
          <a:xfrm flipV="1">
            <a:off x="8890000" y="0"/>
            <a:ext cx="2387600" cy="9779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평행 사변형 2">
            <a:extLst>
              <a:ext uri="{FF2B5EF4-FFF2-40B4-BE49-F238E27FC236}">
                <a16:creationId xmlns:a16="http://schemas.microsoft.com/office/drawing/2014/main" id="{EB839075-D4E4-4D6C-9893-C0F777942F7F}"/>
              </a:ext>
            </a:extLst>
          </p:cNvPr>
          <p:cNvSpPr/>
          <p:nvPr/>
        </p:nvSpPr>
        <p:spPr>
          <a:xfrm rot="2367534" flipH="1">
            <a:off x="7434255" y="186863"/>
            <a:ext cx="3184368" cy="568434"/>
          </a:xfrm>
          <a:prstGeom prst="parallelogram">
            <a:avLst>
              <a:gd name="adj" fmla="val 82712"/>
            </a:avLst>
          </a:prstGeom>
          <a:pattFill prst="dk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A6B6B836-62C8-41A9-9EDF-D2F0B01661E6}"/>
              </a:ext>
            </a:extLst>
          </p:cNvPr>
          <p:cNvSpPr/>
          <p:nvPr/>
        </p:nvSpPr>
        <p:spPr>
          <a:xfrm flipV="1">
            <a:off x="9938555" y="-4764"/>
            <a:ext cx="1345397" cy="977900"/>
          </a:xfrm>
          <a:custGeom>
            <a:avLst/>
            <a:gdLst>
              <a:gd name="connsiteX0" fmla="*/ 1042202 w 1345397"/>
              <a:gd name="connsiteY0" fmla="*/ 977900 h 977900"/>
              <a:gd name="connsiteX1" fmla="*/ 1345397 w 1345397"/>
              <a:gd name="connsiteY1" fmla="*/ 977900 h 977900"/>
              <a:gd name="connsiteX2" fmla="*/ 151597 w 1345397"/>
              <a:gd name="connsiteY2" fmla="*/ 0 h 977900"/>
              <a:gd name="connsiteX3" fmla="*/ 0 w 1345397"/>
              <a:gd name="connsiteY3" fmla="*/ 124181 h 97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397" h="977900">
                <a:moveTo>
                  <a:pt x="1042202" y="977900"/>
                </a:moveTo>
                <a:lnTo>
                  <a:pt x="1345397" y="977900"/>
                </a:lnTo>
                <a:lnTo>
                  <a:pt x="151597" y="0"/>
                </a:lnTo>
                <a:lnTo>
                  <a:pt x="0" y="124181"/>
                </a:lnTo>
                <a:close/>
              </a:path>
            </a:pathLst>
          </a:custGeom>
          <a:solidFill>
            <a:schemeClr val="tx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80A8CCA4-1759-4223-AAED-2C0ABFCAE1C3}"/>
              </a:ext>
            </a:extLst>
          </p:cNvPr>
          <p:cNvSpPr/>
          <p:nvPr/>
        </p:nvSpPr>
        <p:spPr>
          <a:xfrm rot="5400000" flipV="1">
            <a:off x="9431728" y="567128"/>
            <a:ext cx="3399339" cy="2121205"/>
          </a:xfrm>
          <a:prstGeom prst="triangle">
            <a:avLst>
              <a:gd name="adj" fmla="val 52095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78A34C8D-077B-4912-A506-ABC25A23E38A}"/>
              </a:ext>
            </a:extLst>
          </p:cNvPr>
          <p:cNvSpPr/>
          <p:nvPr/>
        </p:nvSpPr>
        <p:spPr>
          <a:xfrm rot="19232466">
            <a:off x="9527031" y="187308"/>
            <a:ext cx="3167976" cy="568434"/>
          </a:xfrm>
          <a:prstGeom prst="parallelogram">
            <a:avLst>
              <a:gd name="adj" fmla="val 82712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" name="현 8">
            <a:extLst>
              <a:ext uri="{FF2B5EF4-FFF2-40B4-BE49-F238E27FC236}">
                <a16:creationId xmlns:a16="http://schemas.microsoft.com/office/drawing/2014/main" id="{F6C0491C-C38B-4251-9DF7-8C4B0AF5767A}"/>
              </a:ext>
            </a:extLst>
          </p:cNvPr>
          <p:cNvSpPr/>
          <p:nvPr/>
        </p:nvSpPr>
        <p:spPr>
          <a:xfrm>
            <a:off x="10070792" y="532218"/>
            <a:ext cx="769237" cy="769237"/>
          </a:xfrm>
          <a:prstGeom prst="chord">
            <a:avLst>
              <a:gd name="adj1" fmla="val 10434822"/>
              <a:gd name="adj2" fmla="val 17234785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ECF57398-22C1-41B4-A37C-FA12A7DBBEF6}"/>
              </a:ext>
            </a:extLst>
          </p:cNvPr>
          <p:cNvSpPr/>
          <p:nvPr/>
        </p:nvSpPr>
        <p:spPr>
          <a:xfrm rot="16200000">
            <a:off x="9033510" y="168908"/>
            <a:ext cx="4310382" cy="2006599"/>
          </a:xfrm>
          <a:custGeom>
            <a:avLst/>
            <a:gdLst>
              <a:gd name="connsiteX0" fmla="*/ 0 w 4310382"/>
              <a:gd name="connsiteY0" fmla="*/ 2006599 h 2006599"/>
              <a:gd name="connsiteX1" fmla="*/ 2687825 w 4310382"/>
              <a:gd name="connsiteY1" fmla="*/ 0 h 2006599"/>
              <a:gd name="connsiteX2" fmla="*/ 4310382 w 4310382"/>
              <a:gd name="connsiteY2" fmla="*/ 2006599 h 2006599"/>
              <a:gd name="connsiteX3" fmla="*/ 0 w 4310382"/>
              <a:gd name="connsiteY3" fmla="*/ 2006599 h 2006599"/>
              <a:gd name="connsiteX0" fmla="*/ 0 w 4310382"/>
              <a:gd name="connsiteY0" fmla="*/ 2006599 h 2006599"/>
              <a:gd name="connsiteX1" fmla="*/ 2687825 w 4310382"/>
              <a:gd name="connsiteY1" fmla="*/ 0 h 2006599"/>
              <a:gd name="connsiteX2" fmla="*/ 4310382 w 4310382"/>
              <a:gd name="connsiteY2" fmla="*/ 2006599 h 2006599"/>
              <a:gd name="connsiteX3" fmla="*/ 0 w 4310382"/>
              <a:gd name="connsiteY3" fmla="*/ 2006599 h 2006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0382" h="2006599">
                <a:moveTo>
                  <a:pt x="0" y="2006599"/>
                </a:moveTo>
                <a:cubicBezTo>
                  <a:pt x="895942" y="1337733"/>
                  <a:pt x="3065058" y="627594"/>
                  <a:pt x="2687825" y="0"/>
                </a:cubicBezTo>
                <a:lnTo>
                  <a:pt x="4310382" y="2006599"/>
                </a:lnTo>
                <a:lnTo>
                  <a:pt x="0" y="20065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0BEA6D-EFD1-40C4-BDC6-9BFABB13E95D}"/>
              </a:ext>
            </a:extLst>
          </p:cNvPr>
          <p:cNvSpPr txBox="1"/>
          <p:nvPr/>
        </p:nvSpPr>
        <p:spPr>
          <a:xfrm>
            <a:off x="9976577" y="911339"/>
            <a:ext cx="919569" cy="276999"/>
          </a:xfrm>
          <a:prstGeom prst="rect">
            <a:avLst/>
          </a:prstGeom>
          <a:noFill/>
          <a:scene3d>
            <a:camera prst="isometricRightUp">
              <a:rot lat="2100000" lon="18899998" rev="300000"/>
            </a:camera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Page. 01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B2894783-E741-4818-B1BF-72CCC06AA184}"/>
              </a:ext>
            </a:extLst>
          </p:cNvPr>
          <p:cNvSpPr/>
          <p:nvPr/>
        </p:nvSpPr>
        <p:spPr>
          <a:xfrm>
            <a:off x="8423803" y="865217"/>
            <a:ext cx="1148703" cy="458423"/>
          </a:xfrm>
          <a:custGeom>
            <a:avLst/>
            <a:gdLst>
              <a:gd name="connsiteX0" fmla="*/ 1311679 w 1411390"/>
              <a:gd name="connsiteY0" fmla="*/ 0 h 609602"/>
              <a:gd name="connsiteX1" fmla="*/ 1411390 w 1411390"/>
              <a:gd name="connsiteY1" fmla="*/ 81679 h 609602"/>
              <a:gd name="connsiteX2" fmla="*/ 1410319 w 1411390"/>
              <a:gd name="connsiteY2" fmla="*/ 88373 h 609602"/>
              <a:gd name="connsiteX3" fmla="*/ 1389285 w 1411390"/>
              <a:gd name="connsiteY3" fmla="*/ 125382 h 609602"/>
              <a:gd name="connsiteX4" fmla="*/ 1147985 w 1411390"/>
              <a:gd name="connsiteY4" fmla="*/ 366682 h 609602"/>
              <a:gd name="connsiteX5" fmla="*/ 855885 w 1411390"/>
              <a:gd name="connsiteY5" fmla="*/ 455582 h 609602"/>
              <a:gd name="connsiteX6" fmla="*/ 500285 w 1411390"/>
              <a:gd name="connsiteY6" fmla="*/ 455582 h 609602"/>
              <a:gd name="connsiteX7" fmla="*/ 297085 w 1411390"/>
              <a:gd name="connsiteY7" fmla="*/ 506382 h 609602"/>
              <a:gd name="connsiteX8" fmla="*/ 119285 w 1411390"/>
              <a:gd name="connsiteY8" fmla="*/ 607982 h 609602"/>
              <a:gd name="connsiteX9" fmla="*/ 4985 w 1411390"/>
              <a:gd name="connsiteY9" fmla="*/ 417482 h 609602"/>
              <a:gd name="connsiteX10" fmla="*/ 284385 w 1411390"/>
              <a:gd name="connsiteY10" fmla="*/ 277782 h 609602"/>
              <a:gd name="connsiteX11" fmla="*/ 932085 w 1411390"/>
              <a:gd name="connsiteY11" fmla="*/ 341282 h 609602"/>
              <a:gd name="connsiteX12" fmla="*/ 1173385 w 1411390"/>
              <a:gd name="connsiteY12" fmla="*/ 188882 h 609602"/>
              <a:gd name="connsiteX13" fmla="*/ 1284113 w 1411390"/>
              <a:gd name="connsiteY13" fmla="*/ 31720 h 609602"/>
              <a:gd name="connsiteX0" fmla="*/ 1233465 w 1333176"/>
              <a:gd name="connsiteY0" fmla="*/ 0 h 617375"/>
              <a:gd name="connsiteX1" fmla="*/ 1333176 w 1333176"/>
              <a:gd name="connsiteY1" fmla="*/ 81679 h 617375"/>
              <a:gd name="connsiteX2" fmla="*/ 1332105 w 1333176"/>
              <a:gd name="connsiteY2" fmla="*/ 88373 h 617375"/>
              <a:gd name="connsiteX3" fmla="*/ 1311071 w 1333176"/>
              <a:gd name="connsiteY3" fmla="*/ 125382 h 617375"/>
              <a:gd name="connsiteX4" fmla="*/ 1069771 w 1333176"/>
              <a:gd name="connsiteY4" fmla="*/ 366682 h 617375"/>
              <a:gd name="connsiteX5" fmla="*/ 777671 w 1333176"/>
              <a:gd name="connsiteY5" fmla="*/ 455582 h 617375"/>
              <a:gd name="connsiteX6" fmla="*/ 422071 w 1333176"/>
              <a:gd name="connsiteY6" fmla="*/ 455582 h 617375"/>
              <a:gd name="connsiteX7" fmla="*/ 218871 w 1333176"/>
              <a:gd name="connsiteY7" fmla="*/ 506382 h 617375"/>
              <a:gd name="connsiteX8" fmla="*/ 41071 w 1333176"/>
              <a:gd name="connsiteY8" fmla="*/ 607982 h 617375"/>
              <a:gd name="connsiteX9" fmla="*/ 12496 w 1333176"/>
              <a:gd name="connsiteY9" fmla="*/ 246032 h 617375"/>
              <a:gd name="connsiteX10" fmla="*/ 206171 w 1333176"/>
              <a:gd name="connsiteY10" fmla="*/ 277782 h 617375"/>
              <a:gd name="connsiteX11" fmla="*/ 853871 w 1333176"/>
              <a:gd name="connsiteY11" fmla="*/ 341282 h 617375"/>
              <a:gd name="connsiteX12" fmla="*/ 1095171 w 1333176"/>
              <a:gd name="connsiteY12" fmla="*/ 188882 h 617375"/>
              <a:gd name="connsiteX13" fmla="*/ 1205899 w 1333176"/>
              <a:gd name="connsiteY13" fmla="*/ 31720 h 617375"/>
              <a:gd name="connsiteX14" fmla="*/ 1233465 w 1333176"/>
              <a:gd name="connsiteY14" fmla="*/ 0 h 617375"/>
              <a:gd name="connsiteX0" fmla="*/ 1263959 w 1363670"/>
              <a:gd name="connsiteY0" fmla="*/ 0 h 617375"/>
              <a:gd name="connsiteX1" fmla="*/ 1363670 w 1363670"/>
              <a:gd name="connsiteY1" fmla="*/ 81679 h 617375"/>
              <a:gd name="connsiteX2" fmla="*/ 1362599 w 1363670"/>
              <a:gd name="connsiteY2" fmla="*/ 88373 h 617375"/>
              <a:gd name="connsiteX3" fmla="*/ 1341565 w 1363670"/>
              <a:gd name="connsiteY3" fmla="*/ 125382 h 617375"/>
              <a:gd name="connsiteX4" fmla="*/ 1100265 w 1363670"/>
              <a:gd name="connsiteY4" fmla="*/ 366682 h 617375"/>
              <a:gd name="connsiteX5" fmla="*/ 808165 w 1363670"/>
              <a:gd name="connsiteY5" fmla="*/ 455582 h 617375"/>
              <a:gd name="connsiteX6" fmla="*/ 452565 w 1363670"/>
              <a:gd name="connsiteY6" fmla="*/ 455582 h 617375"/>
              <a:gd name="connsiteX7" fmla="*/ 249365 w 1363670"/>
              <a:gd name="connsiteY7" fmla="*/ 506382 h 617375"/>
              <a:gd name="connsiteX8" fmla="*/ 71565 w 1363670"/>
              <a:gd name="connsiteY8" fmla="*/ 607982 h 617375"/>
              <a:gd name="connsiteX9" fmla="*/ 42990 w 1363670"/>
              <a:gd name="connsiteY9" fmla="*/ 246032 h 617375"/>
              <a:gd name="connsiteX10" fmla="*/ 648621 w 1363670"/>
              <a:gd name="connsiteY10" fmla="*/ 346839 h 617375"/>
              <a:gd name="connsiteX11" fmla="*/ 884365 w 1363670"/>
              <a:gd name="connsiteY11" fmla="*/ 341282 h 617375"/>
              <a:gd name="connsiteX12" fmla="*/ 1125665 w 1363670"/>
              <a:gd name="connsiteY12" fmla="*/ 188882 h 617375"/>
              <a:gd name="connsiteX13" fmla="*/ 1236393 w 1363670"/>
              <a:gd name="connsiteY13" fmla="*/ 31720 h 617375"/>
              <a:gd name="connsiteX14" fmla="*/ 1263959 w 1363670"/>
              <a:gd name="connsiteY14" fmla="*/ 0 h 617375"/>
              <a:gd name="connsiteX0" fmla="*/ 1193457 w 1293168"/>
              <a:gd name="connsiteY0" fmla="*/ 0 h 613470"/>
              <a:gd name="connsiteX1" fmla="*/ 1293168 w 1293168"/>
              <a:gd name="connsiteY1" fmla="*/ 81679 h 613470"/>
              <a:gd name="connsiteX2" fmla="*/ 1292097 w 1293168"/>
              <a:gd name="connsiteY2" fmla="*/ 88373 h 613470"/>
              <a:gd name="connsiteX3" fmla="*/ 1271063 w 1293168"/>
              <a:gd name="connsiteY3" fmla="*/ 125382 h 613470"/>
              <a:gd name="connsiteX4" fmla="*/ 1029763 w 1293168"/>
              <a:gd name="connsiteY4" fmla="*/ 366682 h 613470"/>
              <a:gd name="connsiteX5" fmla="*/ 737663 w 1293168"/>
              <a:gd name="connsiteY5" fmla="*/ 455582 h 613470"/>
              <a:gd name="connsiteX6" fmla="*/ 382063 w 1293168"/>
              <a:gd name="connsiteY6" fmla="*/ 455582 h 613470"/>
              <a:gd name="connsiteX7" fmla="*/ 178863 w 1293168"/>
              <a:gd name="connsiteY7" fmla="*/ 506382 h 613470"/>
              <a:gd name="connsiteX8" fmla="*/ 1063 w 1293168"/>
              <a:gd name="connsiteY8" fmla="*/ 607982 h 613470"/>
              <a:gd name="connsiteX9" fmla="*/ 263001 w 1293168"/>
              <a:gd name="connsiteY9" fmla="*/ 322232 h 613470"/>
              <a:gd name="connsiteX10" fmla="*/ 578119 w 1293168"/>
              <a:gd name="connsiteY10" fmla="*/ 346839 h 613470"/>
              <a:gd name="connsiteX11" fmla="*/ 813863 w 1293168"/>
              <a:gd name="connsiteY11" fmla="*/ 341282 h 613470"/>
              <a:gd name="connsiteX12" fmla="*/ 1055163 w 1293168"/>
              <a:gd name="connsiteY12" fmla="*/ 188882 h 613470"/>
              <a:gd name="connsiteX13" fmla="*/ 1165891 w 1293168"/>
              <a:gd name="connsiteY13" fmla="*/ 31720 h 613470"/>
              <a:gd name="connsiteX14" fmla="*/ 1193457 w 1293168"/>
              <a:gd name="connsiteY14" fmla="*/ 0 h 613470"/>
              <a:gd name="connsiteX0" fmla="*/ 1193459 w 1293170"/>
              <a:gd name="connsiteY0" fmla="*/ 0 h 613720"/>
              <a:gd name="connsiteX1" fmla="*/ 1293170 w 1293170"/>
              <a:gd name="connsiteY1" fmla="*/ 81679 h 613720"/>
              <a:gd name="connsiteX2" fmla="*/ 1292099 w 1293170"/>
              <a:gd name="connsiteY2" fmla="*/ 88373 h 613720"/>
              <a:gd name="connsiteX3" fmla="*/ 1271065 w 1293170"/>
              <a:gd name="connsiteY3" fmla="*/ 125382 h 613720"/>
              <a:gd name="connsiteX4" fmla="*/ 1029765 w 1293170"/>
              <a:gd name="connsiteY4" fmla="*/ 366682 h 613720"/>
              <a:gd name="connsiteX5" fmla="*/ 737665 w 1293170"/>
              <a:gd name="connsiteY5" fmla="*/ 455582 h 613720"/>
              <a:gd name="connsiteX6" fmla="*/ 384446 w 1293170"/>
              <a:gd name="connsiteY6" fmla="*/ 419864 h 613720"/>
              <a:gd name="connsiteX7" fmla="*/ 178865 w 1293170"/>
              <a:gd name="connsiteY7" fmla="*/ 506382 h 613720"/>
              <a:gd name="connsiteX8" fmla="*/ 1065 w 1293170"/>
              <a:gd name="connsiteY8" fmla="*/ 607982 h 613720"/>
              <a:gd name="connsiteX9" fmla="*/ 263003 w 1293170"/>
              <a:gd name="connsiteY9" fmla="*/ 322232 h 613720"/>
              <a:gd name="connsiteX10" fmla="*/ 578121 w 1293170"/>
              <a:gd name="connsiteY10" fmla="*/ 346839 h 613720"/>
              <a:gd name="connsiteX11" fmla="*/ 813865 w 1293170"/>
              <a:gd name="connsiteY11" fmla="*/ 341282 h 613720"/>
              <a:gd name="connsiteX12" fmla="*/ 1055165 w 1293170"/>
              <a:gd name="connsiteY12" fmla="*/ 188882 h 613720"/>
              <a:gd name="connsiteX13" fmla="*/ 1165893 w 1293170"/>
              <a:gd name="connsiteY13" fmla="*/ 31720 h 613720"/>
              <a:gd name="connsiteX14" fmla="*/ 1193459 w 1293170"/>
              <a:gd name="connsiteY14" fmla="*/ 0 h 613720"/>
              <a:gd name="connsiteX0" fmla="*/ 1044892 w 1144603"/>
              <a:gd name="connsiteY0" fmla="*/ 0 h 508264"/>
              <a:gd name="connsiteX1" fmla="*/ 1144603 w 1144603"/>
              <a:gd name="connsiteY1" fmla="*/ 81679 h 508264"/>
              <a:gd name="connsiteX2" fmla="*/ 1143532 w 1144603"/>
              <a:gd name="connsiteY2" fmla="*/ 88373 h 508264"/>
              <a:gd name="connsiteX3" fmla="*/ 1122498 w 1144603"/>
              <a:gd name="connsiteY3" fmla="*/ 125382 h 508264"/>
              <a:gd name="connsiteX4" fmla="*/ 881198 w 1144603"/>
              <a:gd name="connsiteY4" fmla="*/ 366682 h 508264"/>
              <a:gd name="connsiteX5" fmla="*/ 589098 w 1144603"/>
              <a:gd name="connsiteY5" fmla="*/ 455582 h 508264"/>
              <a:gd name="connsiteX6" fmla="*/ 235879 w 1144603"/>
              <a:gd name="connsiteY6" fmla="*/ 419864 h 508264"/>
              <a:gd name="connsiteX7" fmla="*/ 30298 w 1144603"/>
              <a:gd name="connsiteY7" fmla="*/ 506382 h 508264"/>
              <a:gd name="connsiteX8" fmla="*/ 9660 w 1144603"/>
              <a:gd name="connsiteY8" fmla="*/ 322232 h 508264"/>
              <a:gd name="connsiteX9" fmla="*/ 114436 w 1144603"/>
              <a:gd name="connsiteY9" fmla="*/ 322232 h 508264"/>
              <a:gd name="connsiteX10" fmla="*/ 429554 w 1144603"/>
              <a:gd name="connsiteY10" fmla="*/ 346839 h 508264"/>
              <a:gd name="connsiteX11" fmla="*/ 665298 w 1144603"/>
              <a:gd name="connsiteY11" fmla="*/ 341282 h 508264"/>
              <a:gd name="connsiteX12" fmla="*/ 906598 w 1144603"/>
              <a:gd name="connsiteY12" fmla="*/ 188882 h 508264"/>
              <a:gd name="connsiteX13" fmla="*/ 1017326 w 1144603"/>
              <a:gd name="connsiteY13" fmla="*/ 31720 h 508264"/>
              <a:gd name="connsiteX14" fmla="*/ 1044892 w 1144603"/>
              <a:gd name="connsiteY14" fmla="*/ 0 h 508264"/>
              <a:gd name="connsiteX0" fmla="*/ 1042961 w 1142672"/>
              <a:gd name="connsiteY0" fmla="*/ 0 h 456951"/>
              <a:gd name="connsiteX1" fmla="*/ 1142672 w 1142672"/>
              <a:gd name="connsiteY1" fmla="*/ 81679 h 456951"/>
              <a:gd name="connsiteX2" fmla="*/ 1141601 w 1142672"/>
              <a:gd name="connsiteY2" fmla="*/ 88373 h 456951"/>
              <a:gd name="connsiteX3" fmla="*/ 1120567 w 1142672"/>
              <a:gd name="connsiteY3" fmla="*/ 125382 h 456951"/>
              <a:gd name="connsiteX4" fmla="*/ 879267 w 1142672"/>
              <a:gd name="connsiteY4" fmla="*/ 366682 h 456951"/>
              <a:gd name="connsiteX5" fmla="*/ 587167 w 1142672"/>
              <a:gd name="connsiteY5" fmla="*/ 455582 h 456951"/>
              <a:gd name="connsiteX6" fmla="*/ 233948 w 1142672"/>
              <a:gd name="connsiteY6" fmla="*/ 419864 h 456951"/>
              <a:gd name="connsiteX7" fmla="*/ 33129 w 1142672"/>
              <a:gd name="connsiteY7" fmla="*/ 408751 h 456951"/>
              <a:gd name="connsiteX8" fmla="*/ 7729 w 1142672"/>
              <a:gd name="connsiteY8" fmla="*/ 322232 h 456951"/>
              <a:gd name="connsiteX9" fmla="*/ 112505 w 1142672"/>
              <a:gd name="connsiteY9" fmla="*/ 322232 h 456951"/>
              <a:gd name="connsiteX10" fmla="*/ 427623 w 1142672"/>
              <a:gd name="connsiteY10" fmla="*/ 346839 h 456951"/>
              <a:gd name="connsiteX11" fmla="*/ 663367 w 1142672"/>
              <a:gd name="connsiteY11" fmla="*/ 341282 h 456951"/>
              <a:gd name="connsiteX12" fmla="*/ 904667 w 1142672"/>
              <a:gd name="connsiteY12" fmla="*/ 188882 h 456951"/>
              <a:gd name="connsiteX13" fmla="*/ 1015395 w 1142672"/>
              <a:gd name="connsiteY13" fmla="*/ 31720 h 456951"/>
              <a:gd name="connsiteX14" fmla="*/ 1042961 w 1142672"/>
              <a:gd name="connsiteY14" fmla="*/ 0 h 456951"/>
              <a:gd name="connsiteX0" fmla="*/ 1039553 w 1139264"/>
              <a:gd name="connsiteY0" fmla="*/ 0 h 456951"/>
              <a:gd name="connsiteX1" fmla="*/ 1139264 w 1139264"/>
              <a:gd name="connsiteY1" fmla="*/ 81679 h 456951"/>
              <a:gd name="connsiteX2" fmla="*/ 1138193 w 1139264"/>
              <a:gd name="connsiteY2" fmla="*/ 88373 h 456951"/>
              <a:gd name="connsiteX3" fmla="*/ 1117159 w 1139264"/>
              <a:gd name="connsiteY3" fmla="*/ 125382 h 456951"/>
              <a:gd name="connsiteX4" fmla="*/ 875859 w 1139264"/>
              <a:gd name="connsiteY4" fmla="*/ 366682 h 456951"/>
              <a:gd name="connsiteX5" fmla="*/ 583759 w 1139264"/>
              <a:gd name="connsiteY5" fmla="*/ 455582 h 456951"/>
              <a:gd name="connsiteX6" fmla="*/ 230540 w 1139264"/>
              <a:gd name="connsiteY6" fmla="*/ 419864 h 456951"/>
              <a:gd name="connsiteX7" fmla="*/ 29721 w 1139264"/>
              <a:gd name="connsiteY7" fmla="*/ 408751 h 456951"/>
              <a:gd name="connsiteX8" fmla="*/ 9084 w 1139264"/>
              <a:gd name="connsiteY8" fmla="*/ 274607 h 456951"/>
              <a:gd name="connsiteX9" fmla="*/ 109097 w 1139264"/>
              <a:gd name="connsiteY9" fmla="*/ 322232 h 456951"/>
              <a:gd name="connsiteX10" fmla="*/ 424215 w 1139264"/>
              <a:gd name="connsiteY10" fmla="*/ 346839 h 456951"/>
              <a:gd name="connsiteX11" fmla="*/ 659959 w 1139264"/>
              <a:gd name="connsiteY11" fmla="*/ 341282 h 456951"/>
              <a:gd name="connsiteX12" fmla="*/ 901259 w 1139264"/>
              <a:gd name="connsiteY12" fmla="*/ 188882 h 456951"/>
              <a:gd name="connsiteX13" fmla="*/ 1011987 w 1139264"/>
              <a:gd name="connsiteY13" fmla="*/ 31720 h 456951"/>
              <a:gd name="connsiteX14" fmla="*/ 1039553 w 1139264"/>
              <a:gd name="connsiteY14" fmla="*/ 0 h 456951"/>
              <a:gd name="connsiteX0" fmla="*/ 1040407 w 1140118"/>
              <a:gd name="connsiteY0" fmla="*/ 0 h 456951"/>
              <a:gd name="connsiteX1" fmla="*/ 1140118 w 1140118"/>
              <a:gd name="connsiteY1" fmla="*/ 81679 h 456951"/>
              <a:gd name="connsiteX2" fmla="*/ 1139047 w 1140118"/>
              <a:gd name="connsiteY2" fmla="*/ 88373 h 456951"/>
              <a:gd name="connsiteX3" fmla="*/ 1118013 w 1140118"/>
              <a:gd name="connsiteY3" fmla="*/ 125382 h 456951"/>
              <a:gd name="connsiteX4" fmla="*/ 876713 w 1140118"/>
              <a:gd name="connsiteY4" fmla="*/ 366682 h 456951"/>
              <a:gd name="connsiteX5" fmla="*/ 584613 w 1140118"/>
              <a:gd name="connsiteY5" fmla="*/ 455582 h 456951"/>
              <a:gd name="connsiteX6" fmla="*/ 231394 w 1140118"/>
              <a:gd name="connsiteY6" fmla="*/ 419864 h 456951"/>
              <a:gd name="connsiteX7" fmla="*/ 30575 w 1140118"/>
              <a:gd name="connsiteY7" fmla="*/ 408751 h 456951"/>
              <a:gd name="connsiteX8" fmla="*/ 9938 w 1140118"/>
              <a:gd name="connsiteY8" fmla="*/ 274607 h 456951"/>
              <a:gd name="connsiteX9" fmla="*/ 121858 w 1140118"/>
              <a:gd name="connsiteY9" fmla="*/ 293657 h 456951"/>
              <a:gd name="connsiteX10" fmla="*/ 425069 w 1140118"/>
              <a:gd name="connsiteY10" fmla="*/ 346839 h 456951"/>
              <a:gd name="connsiteX11" fmla="*/ 660813 w 1140118"/>
              <a:gd name="connsiteY11" fmla="*/ 341282 h 456951"/>
              <a:gd name="connsiteX12" fmla="*/ 902113 w 1140118"/>
              <a:gd name="connsiteY12" fmla="*/ 188882 h 456951"/>
              <a:gd name="connsiteX13" fmla="*/ 1012841 w 1140118"/>
              <a:gd name="connsiteY13" fmla="*/ 31720 h 456951"/>
              <a:gd name="connsiteX14" fmla="*/ 1040407 w 1140118"/>
              <a:gd name="connsiteY14" fmla="*/ 0 h 456951"/>
              <a:gd name="connsiteX0" fmla="*/ 1050795 w 1150506"/>
              <a:gd name="connsiteY0" fmla="*/ 0 h 457082"/>
              <a:gd name="connsiteX1" fmla="*/ 1150506 w 1150506"/>
              <a:gd name="connsiteY1" fmla="*/ 81679 h 457082"/>
              <a:gd name="connsiteX2" fmla="*/ 1149435 w 1150506"/>
              <a:gd name="connsiteY2" fmla="*/ 88373 h 457082"/>
              <a:gd name="connsiteX3" fmla="*/ 1128401 w 1150506"/>
              <a:gd name="connsiteY3" fmla="*/ 125382 h 457082"/>
              <a:gd name="connsiteX4" fmla="*/ 887101 w 1150506"/>
              <a:gd name="connsiteY4" fmla="*/ 366682 h 457082"/>
              <a:gd name="connsiteX5" fmla="*/ 595001 w 1150506"/>
              <a:gd name="connsiteY5" fmla="*/ 455582 h 457082"/>
              <a:gd name="connsiteX6" fmla="*/ 241782 w 1150506"/>
              <a:gd name="connsiteY6" fmla="*/ 419864 h 457082"/>
              <a:gd name="connsiteX7" fmla="*/ 21913 w 1150506"/>
              <a:gd name="connsiteY7" fmla="*/ 384939 h 457082"/>
              <a:gd name="connsiteX8" fmla="*/ 20326 w 1150506"/>
              <a:gd name="connsiteY8" fmla="*/ 274607 h 457082"/>
              <a:gd name="connsiteX9" fmla="*/ 132246 w 1150506"/>
              <a:gd name="connsiteY9" fmla="*/ 293657 h 457082"/>
              <a:gd name="connsiteX10" fmla="*/ 435457 w 1150506"/>
              <a:gd name="connsiteY10" fmla="*/ 346839 h 457082"/>
              <a:gd name="connsiteX11" fmla="*/ 671201 w 1150506"/>
              <a:gd name="connsiteY11" fmla="*/ 341282 h 457082"/>
              <a:gd name="connsiteX12" fmla="*/ 912501 w 1150506"/>
              <a:gd name="connsiteY12" fmla="*/ 188882 h 457082"/>
              <a:gd name="connsiteX13" fmla="*/ 1023229 w 1150506"/>
              <a:gd name="connsiteY13" fmla="*/ 31720 h 457082"/>
              <a:gd name="connsiteX14" fmla="*/ 1050795 w 1150506"/>
              <a:gd name="connsiteY14" fmla="*/ 0 h 457082"/>
              <a:gd name="connsiteX0" fmla="*/ 1050137 w 1149848"/>
              <a:gd name="connsiteY0" fmla="*/ 0 h 465586"/>
              <a:gd name="connsiteX1" fmla="*/ 1149848 w 1149848"/>
              <a:gd name="connsiteY1" fmla="*/ 81679 h 465586"/>
              <a:gd name="connsiteX2" fmla="*/ 1148777 w 1149848"/>
              <a:gd name="connsiteY2" fmla="*/ 88373 h 465586"/>
              <a:gd name="connsiteX3" fmla="*/ 1127743 w 1149848"/>
              <a:gd name="connsiteY3" fmla="*/ 125382 h 465586"/>
              <a:gd name="connsiteX4" fmla="*/ 886443 w 1149848"/>
              <a:gd name="connsiteY4" fmla="*/ 366682 h 465586"/>
              <a:gd name="connsiteX5" fmla="*/ 594343 w 1149848"/>
              <a:gd name="connsiteY5" fmla="*/ 455582 h 465586"/>
              <a:gd name="connsiteX6" fmla="*/ 231599 w 1149848"/>
              <a:gd name="connsiteY6" fmla="*/ 455583 h 465586"/>
              <a:gd name="connsiteX7" fmla="*/ 21255 w 1149848"/>
              <a:gd name="connsiteY7" fmla="*/ 384939 h 465586"/>
              <a:gd name="connsiteX8" fmla="*/ 19668 w 1149848"/>
              <a:gd name="connsiteY8" fmla="*/ 274607 h 465586"/>
              <a:gd name="connsiteX9" fmla="*/ 131588 w 1149848"/>
              <a:gd name="connsiteY9" fmla="*/ 293657 h 465586"/>
              <a:gd name="connsiteX10" fmla="*/ 434799 w 1149848"/>
              <a:gd name="connsiteY10" fmla="*/ 346839 h 465586"/>
              <a:gd name="connsiteX11" fmla="*/ 670543 w 1149848"/>
              <a:gd name="connsiteY11" fmla="*/ 341282 h 465586"/>
              <a:gd name="connsiteX12" fmla="*/ 911843 w 1149848"/>
              <a:gd name="connsiteY12" fmla="*/ 188882 h 465586"/>
              <a:gd name="connsiteX13" fmla="*/ 1022571 w 1149848"/>
              <a:gd name="connsiteY13" fmla="*/ 31720 h 465586"/>
              <a:gd name="connsiteX14" fmla="*/ 1050137 w 1149848"/>
              <a:gd name="connsiteY14" fmla="*/ 0 h 465586"/>
              <a:gd name="connsiteX0" fmla="*/ 1050137 w 1149848"/>
              <a:gd name="connsiteY0" fmla="*/ 0 h 465586"/>
              <a:gd name="connsiteX1" fmla="*/ 1149848 w 1149848"/>
              <a:gd name="connsiteY1" fmla="*/ 81679 h 465586"/>
              <a:gd name="connsiteX2" fmla="*/ 1148777 w 1149848"/>
              <a:gd name="connsiteY2" fmla="*/ 88373 h 465586"/>
              <a:gd name="connsiteX3" fmla="*/ 1127743 w 1149848"/>
              <a:gd name="connsiteY3" fmla="*/ 125382 h 465586"/>
              <a:gd name="connsiteX4" fmla="*/ 886443 w 1149848"/>
              <a:gd name="connsiteY4" fmla="*/ 366682 h 465586"/>
              <a:gd name="connsiteX5" fmla="*/ 594343 w 1149848"/>
              <a:gd name="connsiteY5" fmla="*/ 455582 h 465586"/>
              <a:gd name="connsiteX6" fmla="*/ 231599 w 1149848"/>
              <a:gd name="connsiteY6" fmla="*/ 455583 h 465586"/>
              <a:gd name="connsiteX7" fmla="*/ 21255 w 1149848"/>
              <a:gd name="connsiteY7" fmla="*/ 384939 h 465586"/>
              <a:gd name="connsiteX8" fmla="*/ 19668 w 1149848"/>
              <a:gd name="connsiteY8" fmla="*/ 274607 h 465586"/>
              <a:gd name="connsiteX9" fmla="*/ 131588 w 1149848"/>
              <a:gd name="connsiteY9" fmla="*/ 293657 h 465586"/>
              <a:gd name="connsiteX10" fmla="*/ 434799 w 1149848"/>
              <a:gd name="connsiteY10" fmla="*/ 346839 h 465586"/>
              <a:gd name="connsiteX11" fmla="*/ 675306 w 1149848"/>
              <a:gd name="connsiteY11" fmla="*/ 372238 h 465586"/>
              <a:gd name="connsiteX12" fmla="*/ 911843 w 1149848"/>
              <a:gd name="connsiteY12" fmla="*/ 188882 h 465586"/>
              <a:gd name="connsiteX13" fmla="*/ 1022571 w 1149848"/>
              <a:gd name="connsiteY13" fmla="*/ 31720 h 465586"/>
              <a:gd name="connsiteX14" fmla="*/ 1050137 w 1149848"/>
              <a:gd name="connsiteY14" fmla="*/ 0 h 465586"/>
              <a:gd name="connsiteX0" fmla="*/ 1050137 w 1149848"/>
              <a:gd name="connsiteY0" fmla="*/ 0 h 465586"/>
              <a:gd name="connsiteX1" fmla="*/ 1149848 w 1149848"/>
              <a:gd name="connsiteY1" fmla="*/ 81679 h 465586"/>
              <a:gd name="connsiteX2" fmla="*/ 1148777 w 1149848"/>
              <a:gd name="connsiteY2" fmla="*/ 88373 h 465586"/>
              <a:gd name="connsiteX3" fmla="*/ 1127743 w 1149848"/>
              <a:gd name="connsiteY3" fmla="*/ 125382 h 465586"/>
              <a:gd name="connsiteX4" fmla="*/ 886443 w 1149848"/>
              <a:gd name="connsiteY4" fmla="*/ 366682 h 465586"/>
              <a:gd name="connsiteX5" fmla="*/ 594343 w 1149848"/>
              <a:gd name="connsiteY5" fmla="*/ 455582 h 465586"/>
              <a:gd name="connsiteX6" fmla="*/ 231599 w 1149848"/>
              <a:gd name="connsiteY6" fmla="*/ 455583 h 465586"/>
              <a:gd name="connsiteX7" fmla="*/ 21255 w 1149848"/>
              <a:gd name="connsiteY7" fmla="*/ 384939 h 465586"/>
              <a:gd name="connsiteX8" fmla="*/ 19668 w 1149848"/>
              <a:gd name="connsiteY8" fmla="*/ 274607 h 465586"/>
              <a:gd name="connsiteX9" fmla="*/ 131588 w 1149848"/>
              <a:gd name="connsiteY9" fmla="*/ 293657 h 465586"/>
              <a:gd name="connsiteX10" fmla="*/ 434799 w 1149848"/>
              <a:gd name="connsiteY10" fmla="*/ 346839 h 465586"/>
              <a:gd name="connsiteX11" fmla="*/ 675306 w 1149848"/>
              <a:gd name="connsiteY11" fmla="*/ 372238 h 465586"/>
              <a:gd name="connsiteX12" fmla="*/ 921368 w 1149848"/>
              <a:gd name="connsiteY12" fmla="*/ 203170 h 465586"/>
              <a:gd name="connsiteX13" fmla="*/ 1022571 w 1149848"/>
              <a:gd name="connsiteY13" fmla="*/ 31720 h 465586"/>
              <a:gd name="connsiteX14" fmla="*/ 1050137 w 1149848"/>
              <a:gd name="connsiteY14" fmla="*/ 0 h 465586"/>
              <a:gd name="connsiteX0" fmla="*/ 1050137 w 1149848"/>
              <a:gd name="connsiteY0" fmla="*/ 0 h 465586"/>
              <a:gd name="connsiteX1" fmla="*/ 1149848 w 1149848"/>
              <a:gd name="connsiteY1" fmla="*/ 81679 h 465586"/>
              <a:gd name="connsiteX2" fmla="*/ 1148777 w 1149848"/>
              <a:gd name="connsiteY2" fmla="*/ 88373 h 465586"/>
              <a:gd name="connsiteX3" fmla="*/ 1127743 w 1149848"/>
              <a:gd name="connsiteY3" fmla="*/ 125382 h 465586"/>
              <a:gd name="connsiteX4" fmla="*/ 886443 w 1149848"/>
              <a:gd name="connsiteY4" fmla="*/ 366682 h 465586"/>
              <a:gd name="connsiteX5" fmla="*/ 594343 w 1149848"/>
              <a:gd name="connsiteY5" fmla="*/ 455582 h 465586"/>
              <a:gd name="connsiteX6" fmla="*/ 231599 w 1149848"/>
              <a:gd name="connsiteY6" fmla="*/ 455583 h 465586"/>
              <a:gd name="connsiteX7" fmla="*/ 21255 w 1149848"/>
              <a:gd name="connsiteY7" fmla="*/ 384939 h 465586"/>
              <a:gd name="connsiteX8" fmla="*/ 19668 w 1149848"/>
              <a:gd name="connsiteY8" fmla="*/ 274607 h 465586"/>
              <a:gd name="connsiteX9" fmla="*/ 131588 w 1149848"/>
              <a:gd name="connsiteY9" fmla="*/ 293657 h 465586"/>
              <a:gd name="connsiteX10" fmla="*/ 434799 w 1149848"/>
              <a:gd name="connsiteY10" fmla="*/ 346839 h 465586"/>
              <a:gd name="connsiteX11" fmla="*/ 675306 w 1149848"/>
              <a:gd name="connsiteY11" fmla="*/ 372238 h 465586"/>
              <a:gd name="connsiteX12" fmla="*/ 921368 w 1149848"/>
              <a:gd name="connsiteY12" fmla="*/ 203170 h 465586"/>
              <a:gd name="connsiteX13" fmla="*/ 1022571 w 1149848"/>
              <a:gd name="connsiteY13" fmla="*/ 31720 h 465586"/>
              <a:gd name="connsiteX14" fmla="*/ 1050137 w 1149848"/>
              <a:gd name="connsiteY14" fmla="*/ 0 h 465586"/>
              <a:gd name="connsiteX0" fmla="*/ 1048992 w 1148703"/>
              <a:gd name="connsiteY0" fmla="*/ 0 h 458423"/>
              <a:gd name="connsiteX1" fmla="*/ 1148703 w 1148703"/>
              <a:gd name="connsiteY1" fmla="*/ 81679 h 458423"/>
              <a:gd name="connsiteX2" fmla="*/ 1147632 w 1148703"/>
              <a:gd name="connsiteY2" fmla="*/ 88373 h 458423"/>
              <a:gd name="connsiteX3" fmla="*/ 1126598 w 1148703"/>
              <a:gd name="connsiteY3" fmla="*/ 125382 h 458423"/>
              <a:gd name="connsiteX4" fmla="*/ 885298 w 1148703"/>
              <a:gd name="connsiteY4" fmla="*/ 366682 h 458423"/>
              <a:gd name="connsiteX5" fmla="*/ 593198 w 1148703"/>
              <a:gd name="connsiteY5" fmla="*/ 455582 h 458423"/>
              <a:gd name="connsiteX6" fmla="*/ 213785 w 1148703"/>
              <a:gd name="connsiteY6" fmla="*/ 431771 h 458423"/>
              <a:gd name="connsiteX7" fmla="*/ 20110 w 1148703"/>
              <a:gd name="connsiteY7" fmla="*/ 384939 h 458423"/>
              <a:gd name="connsiteX8" fmla="*/ 18523 w 1148703"/>
              <a:gd name="connsiteY8" fmla="*/ 274607 h 458423"/>
              <a:gd name="connsiteX9" fmla="*/ 130443 w 1148703"/>
              <a:gd name="connsiteY9" fmla="*/ 293657 h 458423"/>
              <a:gd name="connsiteX10" fmla="*/ 433654 w 1148703"/>
              <a:gd name="connsiteY10" fmla="*/ 346839 h 458423"/>
              <a:gd name="connsiteX11" fmla="*/ 674161 w 1148703"/>
              <a:gd name="connsiteY11" fmla="*/ 372238 h 458423"/>
              <a:gd name="connsiteX12" fmla="*/ 920223 w 1148703"/>
              <a:gd name="connsiteY12" fmla="*/ 203170 h 458423"/>
              <a:gd name="connsiteX13" fmla="*/ 1021426 w 1148703"/>
              <a:gd name="connsiteY13" fmla="*/ 31720 h 458423"/>
              <a:gd name="connsiteX14" fmla="*/ 1048992 w 1148703"/>
              <a:gd name="connsiteY14" fmla="*/ 0 h 458423"/>
              <a:gd name="connsiteX0" fmla="*/ 1048992 w 1148703"/>
              <a:gd name="connsiteY0" fmla="*/ 0 h 458423"/>
              <a:gd name="connsiteX1" fmla="*/ 1148703 w 1148703"/>
              <a:gd name="connsiteY1" fmla="*/ 81679 h 458423"/>
              <a:gd name="connsiteX2" fmla="*/ 1147632 w 1148703"/>
              <a:gd name="connsiteY2" fmla="*/ 88373 h 458423"/>
              <a:gd name="connsiteX3" fmla="*/ 1126598 w 1148703"/>
              <a:gd name="connsiteY3" fmla="*/ 125382 h 458423"/>
              <a:gd name="connsiteX4" fmla="*/ 885298 w 1148703"/>
              <a:gd name="connsiteY4" fmla="*/ 366682 h 458423"/>
              <a:gd name="connsiteX5" fmla="*/ 593198 w 1148703"/>
              <a:gd name="connsiteY5" fmla="*/ 455582 h 458423"/>
              <a:gd name="connsiteX6" fmla="*/ 213785 w 1148703"/>
              <a:gd name="connsiteY6" fmla="*/ 431771 h 458423"/>
              <a:gd name="connsiteX7" fmla="*/ 20110 w 1148703"/>
              <a:gd name="connsiteY7" fmla="*/ 384939 h 458423"/>
              <a:gd name="connsiteX8" fmla="*/ 18523 w 1148703"/>
              <a:gd name="connsiteY8" fmla="*/ 274607 h 458423"/>
              <a:gd name="connsiteX9" fmla="*/ 130443 w 1148703"/>
              <a:gd name="connsiteY9" fmla="*/ 293657 h 458423"/>
              <a:gd name="connsiteX10" fmla="*/ 433654 w 1148703"/>
              <a:gd name="connsiteY10" fmla="*/ 346839 h 458423"/>
              <a:gd name="connsiteX11" fmla="*/ 686067 w 1148703"/>
              <a:gd name="connsiteY11" fmla="*/ 365095 h 458423"/>
              <a:gd name="connsiteX12" fmla="*/ 920223 w 1148703"/>
              <a:gd name="connsiteY12" fmla="*/ 203170 h 458423"/>
              <a:gd name="connsiteX13" fmla="*/ 1021426 w 1148703"/>
              <a:gd name="connsiteY13" fmla="*/ 31720 h 458423"/>
              <a:gd name="connsiteX14" fmla="*/ 1048992 w 1148703"/>
              <a:gd name="connsiteY14" fmla="*/ 0 h 458423"/>
              <a:gd name="connsiteX0" fmla="*/ 1048992 w 1148703"/>
              <a:gd name="connsiteY0" fmla="*/ 0 h 458423"/>
              <a:gd name="connsiteX1" fmla="*/ 1148703 w 1148703"/>
              <a:gd name="connsiteY1" fmla="*/ 81679 h 458423"/>
              <a:gd name="connsiteX2" fmla="*/ 1147632 w 1148703"/>
              <a:gd name="connsiteY2" fmla="*/ 88373 h 458423"/>
              <a:gd name="connsiteX3" fmla="*/ 1126598 w 1148703"/>
              <a:gd name="connsiteY3" fmla="*/ 125382 h 458423"/>
              <a:gd name="connsiteX4" fmla="*/ 885298 w 1148703"/>
              <a:gd name="connsiteY4" fmla="*/ 366682 h 458423"/>
              <a:gd name="connsiteX5" fmla="*/ 593198 w 1148703"/>
              <a:gd name="connsiteY5" fmla="*/ 455582 h 458423"/>
              <a:gd name="connsiteX6" fmla="*/ 213785 w 1148703"/>
              <a:gd name="connsiteY6" fmla="*/ 431771 h 458423"/>
              <a:gd name="connsiteX7" fmla="*/ 20110 w 1148703"/>
              <a:gd name="connsiteY7" fmla="*/ 384939 h 458423"/>
              <a:gd name="connsiteX8" fmla="*/ 18523 w 1148703"/>
              <a:gd name="connsiteY8" fmla="*/ 274607 h 458423"/>
              <a:gd name="connsiteX9" fmla="*/ 130443 w 1148703"/>
              <a:gd name="connsiteY9" fmla="*/ 293657 h 458423"/>
              <a:gd name="connsiteX10" fmla="*/ 426510 w 1148703"/>
              <a:gd name="connsiteY10" fmla="*/ 349221 h 458423"/>
              <a:gd name="connsiteX11" fmla="*/ 686067 w 1148703"/>
              <a:gd name="connsiteY11" fmla="*/ 365095 h 458423"/>
              <a:gd name="connsiteX12" fmla="*/ 920223 w 1148703"/>
              <a:gd name="connsiteY12" fmla="*/ 203170 h 458423"/>
              <a:gd name="connsiteX13" fmla="*/ 1021426 w 1148703"/>
              <a:gd name="connsiteY13" fmla="*/ 31720 h 458423"/>
              <a:gd name="connsiteX14" fmla="*/ 1048992 w 1148703"/>
              <a:gd name="connsiteY14" fmla="*/ 0 h 458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703" h="458423">
                <a:moveTo>
                  <a:pt x="1048992" y="0"/>
                </a:moveTo>
                <a:lnTo>
                  <a:pt x="1148703" y="81679"/>
                </a:lnTo>
                <a:lnTo>
                  <a:pt x="1147632" y="88373"/>
                </a:lnTo>
                <a:cubicBezTo>
                  <a:pt x="1143796" y="98924"/>
                  <a:pt x="1137181" y="111095"/>
                  <a:pt x="1126598" y="125382"/>
                </a:cubicBezTo>
                <a:cubicBezTo>
                  <a:pt x="1084265" y="182532"/>
                  <a:pt x="974198" y="311649"/>
                  <a:pt x="885298" y="366682"/>
                </a:cubicBezTo>
                <a:cubicBezTo>
                  <a:pt x="796398" y="421715"/>
                  <a:pt x="705117" y="444734"/>
                  <a:pt x="593198" y="455582"/>
                </a:cubicBezTo>
                <a:cubicBezTo>
                  <a:pt x="481279" y="466430"/>
                  <a:pt x="309300" y="443545"/>
                  <a:pt x="213785" y="431771"/>
                </a:cubicBezTo>
                <a:cubicBezTo>
                  <a:pt x="118270" y="419997"/>
                  <a:pt x="52654" y="411133"/>
                  <a:pt x="20110" y="384939"/>
                </a:cubicBezTo>
                <a:cubicBezTo>
                  <a:pt x="-12434" y="358745"/>
                  <a:pt x="134" y="289821"/>
                  <a:pt x="18523" y="274607"/>
                </a:cubicBezTo>
                <a:cubicBezTo>
                  <a:pt x="36912" y="259393"/>
                  <a:pt x="62445" y="281221"/>
                  <a:pt x="130443" y="293657"/>
                </a:cubicBezTo>
                <a:cubicBezTo>
                  <a:pt x="198441" y="306093"/>
                  <a:pt x="333906" y="337315"/>
                  <a:pt x="426510" y="349221"/>
                </a:cubicBezTo>
                <a:cubicBezTo>
                  <a:pt x="519114" y="361127"/>
                  <a:pt x="537900" y="379912"/>
                  <a:pt x="686067" y="365095"/>
                </a:cubicBezTo>
                <a:cubicBezTo>
                  <a:pt x="834234" y="350278"/>
                  <a:pt x="856723" y="260320"/>
                  <a:pt x="920223" y="203170"/>
                </a:cubicBezTo>
                <a:cubicBezTo>
                  <a:pt x="953560" y="141258"/>
                  <a:pt x="991661" y="75773"/>
                  <a:pt x="1021426" y="31720"/>
                </a:cubicBezTo>
                <a:lnTo>
                  <a:pt x="1048992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4FD29251-E189-4872-A417-992DC25CAE45}"/>
              </a:ext>
            </a:extLst>
          </p:cNvPr>
          <p:cNvSpPr/>
          <p:nvPr/>
        </p:nvSpPr>
        <p:spPr>
          <a:xfrm rot="3676018">
            <a:off x="8364822" y="1096453"/>
            <a:ext cx="170039" cy="205211"/>
          </a:xfrm>
          <a:custGeom>
            <a:avLst/>
            <a:gdLst>
              <a:gd name="connsiteX0" fmla="*/ 85725 w 242888"/>
              <a:gd name="connsiteY0" fmla="*/ 19050 h 290512"/>
              <a:gd name="connsiteX1" fmla="*/ 0 w 242888"/>
              <a:gd name="connsiteY1" fmla="*/ 121443 h 290512"/>
              <a:gd name="connsiteX2" fmla="*/ 21432 w 242888"/>
              <a:gd name="connsiteY2" fmla="*/ 119062 h 290512"/>
              <a:gd name="connsiteX3" fmla="*/ 14288 w 242888"/>
              <a:gd name="connsiteY3" fmla="*/ 145256 h 290512"/>
              <a:gd name="connsiteX4" fmla="*/ 28575 w 242888"/>
              <a:gd name="connsiteY4" fmla="*/ 135731 h 290512"/>
              <a:gd name="connsiteX5" fmla="*/ 23813 w 242888"/>
              <a:gd name="connsiteY5" fmla="*/ 166687 h 290512"/>
              <a:gd name="connsiteX6" fmla="*/ 23813 w 242888"/>
              <a:gd name="connsiteY6" fmla="*/ 166687 h 290512"/>
              <a:gd name="connsiteX7" fmla="*/ 35719 w 242888"/>
              <a:gd name="connsiteY7" fmla="*/ 200025 h 290512"/>
              <a:gd name="connsiteX8" fmla="*/ 54769 w 242888"/>
              <a:gd name="connsiteY8" fmla="*/ 188118 h 290512"/>
              <a:gd name="connsiteX9" fmla="*/ 54769 w 242888"/>
              <a:gd name="connsiteY9" fmla="*/ 223837 h 290512"/>
              <a:gd name="connsiteX10" fmla="*/ 83344 w 242888"/>
              <a:gd name="connsiteY10" fmla="*/ 219075 h 290512"/>
              <a:gd name="connsiteX11" fmla="*/ 83344 w 242888"/>
              <a:gd name="connsiteY11" fmla="*/ 235743 h 290512"/>
              <a:gd name="connsiteX12" fmla="*/ 102394 w 242888"/>
              <a:gd name="connsiteY12" fmla="*/ 228600 h 290512"/>
              <a:gd name="connsiteX13" fmla="*/ 107157 w 242888"/>
              <a:gd name="connsiteY13" fmla="*/ 250031 h 290512"/>
              <a:gd name="connsiteX14" fmla="*/ 116682 w 242888"/>
              <a:gd name="connsiteY14" fmla="*/ 240506 h 290512"/>
              <a:gd name="connsiteX15" fmla="*/ 119063 w 242888"/>
              <a:gd name="connsiteY15" fmla="*/ 290512 h 290512"/>
              <a:gd name="connsiteX16" fmla="*/ 135732 w 242888"/>
              <a:gd name="connsiteY16" fmla="*/ 264318 h 290512"/>
              <a:gd name="connsiteX17" fmla="*/ 138113 w 242888"/>
              <a:gd name="connsiteY17" fmla="*/ 285750 h 290512"/>
              <a:gd name="connsiteX18" fmla="*/ 242888 w 242888"/>
              <a:gd name="connsiteY18" fmla="*/ 207168 h 290512"/>
              <a:gd name="connsiteX19" fmla="*/ 197644 w 242888"/>
              <a:gd name="connsiteY19" fmla="*/ 0 h 290512"/>
              <a:gd name="connsiteX20" fmla="*/ 85725 w 242888"/>
              <a:gd name="connsiteY20" fmla="*/ 19050 h 290512"/>
              <a:gd name="connsiteX0" fmla="*/ 85725 w 327259"/>
              <a:gd name="connsiteY0" fmla="*/ 19050 h 290512"/>
              <a:gd name="connsiteX1" fmla="*/ 0 w 327259"/>
              <a:gd name="connsiteY1" fmla="*/ 121443 h 290512"/>
              <a:gd name="connsiteX2" fmla="*/ 21432 w 327259"/>
              <a:gd name="connsiteY2" fmla="*/ 119062 h 290512"/>
              <a:gd name="connsiteX3" fmla="*/ 14288 w 327259"/>
              <a:gd name="connsiteY3" fmla="*/ 145256 h 290512"/>
              <a:gd name="connsiteX4" fmla="*/ 28575 w 327259"/>
              <a:gd name="connsiteY4" fmla="*/ 135731 h 290512"/>
              <a:gd name="connsiteX5" fmla="*/ 23813 w 327259"/>
              <a:gd name="connsiteY5" fmla="*/ 166687 h 290512"/>
              <a:gd name="connsiteX6" fmla="*/ 23813 w 327259"/>
              <a:gd name="connsiteY6" fmla="*/ 166687 h 290512"/>
              <a:gd name="connsiteX7" fmla="*/ 35719 w 327259"/>
              <a:gd name="connsiteY7" fmla="*/ 200025 h 290512"/>
              <a:gd name="connsiteX8" fmla="*/ 54769 w 327259"/>
              <a:gd name="connsiteY8" fmla="*/ 188118 h 290512"/>
              <a:gd name="connsiteX9" fmla="*/ 54769 w 327259"/>
              <a:gd name="connsiteY9" fmla="*/ 223837 h 290512"/>
              <a:gd name="connsiteX10" fmla="*/ 83344 w 327259"/>
              <a:gd name="connsiteY10" fmla="*/ 219075 h 290512"/>
              <a:gd name="connsiteX11" fmla="*/ 83344 w 327259"/>
              <a:gd name="connsiteY11" fmla="*/ 235743 h 290512"/>
              <a:gd name="connsiteX12" fmla="*/ 102394 w 327259"/>
              <a:gd name="connsiteY12" fmla="*/ 228600 h 290512"/>
              <a:gd name="connsiteX13" fmla="*/ 107157 w 327259"/>
              <a:gd name="connsiteY13" fmla="*/ 250031 h 290512"/>
              <a:gd name="connsiteX14" fmla="*/ 116682 w 327259"/>
              <a:gd name="connsiteY14" fmla="*/ 240506 h 290512"/>
              <a:gd name="connsiteX15" fmla="*/ 119063 w 327259"/>
              <a:gd name="connsiteY15" fmla="*/ 290512 h 290512"/>
              <a:gd name="connsiteX16" fmla="*/ 135732 w 327259"/>
              <a:gd name="connsiteY16" fmla="*/ 264318 h 290512"/>
              <a:gd name="connsiteX17" fmla="*/ 138113 w 327259"/>
              <a:gd name="connsiteY17" fmla="*/ 285750 h 290512"/>
              <a:gd name="connsiteX18" fmla="*/ 327260 w 327259"/>
              <a:gd name="connsiteY18" fmla="*/ 104289 h 290512"/>
              <a:gd name="connsiteX19" fmla="*/ 197644 w 327259"/>
              <a:gd name="connsiteY19" fmla="*/ 0 h 290512"/>
              <a:gd name="connsiteX20" fmla="*/ 85725 w 327259"/>
              <a:gd name="connsiteY20" fmla="*/ 19050 h 290512"/>
              <a:gd name="connsiteX0" fmla="*/ 85725 w 327261"/>
              <a:gd name="connsiteY0" fmla="*/ 79527 h 350989"/>
              <a:gd name="connsiteX1" fmla="*/ 0 w 327261"/>
              <a:gd name="connsiteY1" fmla="*/ 181920 h 350989"/>
              <a:gd name="connsiteX2" fmla="*/ 21432 w 327261"/>
              <a:gd name="connsiteY2" fmla="*/ 179539 h 350989"/>
              <a:gd name="connsiteX3" fmla="*/ 14288 w 327261"/>
              <a:gd name="connsiteY3" fmla="*/ 205733 h 350989"/>
              <a:gd name="connsiteX4" fmla="*/ 28575 w 327261"/>
              <a:gd name="connsiteY4" fmla="*/ 196208 h 350989"/>
              <a:gd name="connsiteX5" fmla="*/ 23813 w 327261"/>
              <a:gd name="connsiteY5" fmla="*/ 227164 h 350989"/>
              <a:gd name="connsiteX6" fmla="*/ 23813 w 327261"/>
              <a:gd name="connsiteY6" fmla="*/ 227164 h 350989"/>
              <a:gd name="connsiteX7" fmla="*/ 35719 w 327261"/>
              <a:gd name="connsiteY7" fmla="*/ 260502 h 350989"/>
              <a:gd name="connsiteX8" fmla="*/ 54769 w 327261"/>
              <a:gd name="connsiteY8" fmla="*/ 248595 h 350989"/>
              <a:gd name="connsiteX9" fmla="*/ 54769 w 327261"/>
              <a:gd name="connsiteY9" fmla="*/ 284314 h 350989"/>
              <a:gd name="connsiteX10" fmla="*/ 83344 w 327261"/>
              <a:gd name="connsiteY10" fmla="*/ 279552 h 350989"/>
              <a:gd name="connsiteX11" fmla="*/ 83344 w 327261"/>
              <a:gd name="connsiteY11" fmla="*/ 296220 h 350989"/>
              <a:gd name="connsiteX12" fmla="*/ 102394 w 327261"/>
              <a:gd name="connsiteY12" fmla="*/ 289077 h 350989"/>
              <a:gd name="connsiteX13" fmla="*/ 107157 w 327261"/>
              <a:gd name="connsiteY13" fmla="*/ 310508 h 350989"/>
              <a:gd name="connsiteX14" fmla="*/ 116682 w 327261"/>
              <a:gd name="connsiteY14" fmla="*/ 300983 h 350989"/>
              <a:gd name="connsiteX15" fmla="*/ 119063 w 327261"/>
              <a:gd name="connsiteY15" fmla="*/ 350989 h 350989"/>
              <a:gd name="connsiteX16" fmla="*/ 135732 w 327261"/>
              <a:gd name="connsiteY16" fmla="*/ 324795 h 350989"/>
              <a:gd name="connsiteX17" fmla="*/ 138113 w 327261"/>
              <a:gd name="connsiteY17" fmla="*/ 346227 h 350989"/>
              <a:gd name="connsiteX18" fmla="*/ 327260 w 327261"/>
              <a:gd name="connsiteY18" fmla="*/ 164766 h 350989"/>
              <a:gd name="connsiteX19" fmla="*/ 187912 w 327261"/>
              <a:gd name="connsiteY19" fmla="*/ 0 h 350989"/>
              <a:gd name="connsiteX20" fmla="*/ 85725 w 327261"/>
              <a:gd name="connsiteY20" fmla="*/ 79527 h 350989"/>
              <a:gd name="connsiteX0" fmla="*/ 91560 w 327259"/>
              <a:gd name="connsiteY0" fmla="*/ 87016 h 350989"/>
              <a:gd name="connsiteX1" fmla="*/ 0 w 327259"/>
              <a:gd name="connsiteY1" fmla="*/ 181920 h 350989"/>
              <a:gd name="connsiteX2" fmla="*/ 21432 w 327259"/>
              <a:gd name="connsiteY2" fmla="*/ 179539 h 350989"/>
              <a:gd name="connsiteX3" fmla="*/ 14288 w 327259"/>
              <a:gd name="connsiteY3" fmla="*/ 205733 h 350989"/>
              <a:gd name="connsiteX4" fmla="*/ 28575 w 327259"/>
              <a:gd name="connsiteY4" fmla="*/ 196208 h 350989"/>
              <a:gd name="connsiteX5" fmla="*/ 23813 w 327259"/>
              <a:gd name="connsiteY5" fmla="*/ 227164 h 350989"/>
              <a:gd name="connsiteX6" fmla="*/ 23813 w 327259"/>
              <a:gd name="connsiteY6" fmla="*/ 227164 h 350989"/>
              <a:gd name="connsiteX7" fmla="*/ 35719 w 327259"/>
              <a:gd name="connsiteY7" fmla="*/ 260502 h 350989"/>
              <a:gd name="connsiteX8" fmla="*/ 54769 w 327259"/>
              <a:gd name="connsiteY8" fmla="*/ 248595 h 350989"/>
              <a:gd name="connsiteX9" fmla="*/ 54769 w 327259"/>
              <a:gd name="connsiteY9" fmla="*/ 284314 h 350989"/>
              <a:gd name="connsiteX10" fmla="*/ 83344 w 327259"/>
              <a:gd name="connsiteY10" fmla="*/ 279552 h 350989"/>
              <a:gd name="connsiteX11" fmla="*/ 83344 w 327259"/>
              <a:gd name="connsiteY11" fmla="*/ 296220 h 350989"/>
              <a:gd name="connsiteX12" fmla="*/ 102394 w 327259"/>
              <a:gd name="connsiteY12" fmla="*/ 289077 h 350989"/>
              <a:gd name="connsiteX13" fmla="*/ 107157 w 327259"/>
              <a:gd name="connsiteY13" fmla="*/ 310508 h 350989"/>
              <a:gd name="connsiteX14" fmla="*/ 116682 w 327259"/>
              <a:gd name="connsiteY14" fmla="*/ 300983 h 350989"/>
              <a:gd name="connsiteX15" fmla="*/ 119063 w 327259"/>
              <a:gd name="connsiteY15" fmla="*/ 350989 h 350989"/>
              <a:gd name="connsiteX16" fmla="*/ 135732 w 327259"/>
              <a:gd name="connsiteY16" fmla="*/ 324795 h 350989"/>
              <a:gd name="connsiteX17" fmla="*/ 138113 w 327259"/>
              <a:gd name="connsiteY17" fmla="*/ 346227 h 350989"/>
              <a:gd name="connsiteX18" fmla="*/ 327260 w 327259"/>
              <a:gd name="connsiteY18" fmla="*/ 164766 h 350989"/>
              <a:gd name="connsiteX19" fmla="*/ 187912 w 327259"/>
              <a:gd name="connsiteY19" fmla="*/ 0 h 350989"/>
              <a:gd name="connsiteX20" fmla="*/ 91560 w 327259"/>
              <a:gd name="connsiteY20" fmla="*/ 87016 h 35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27259" h="350989">
                <a:moveTo>
                  <a:pt x="91560" y="87016"/>
                </a:moveTo>
                <a:lnTo>
                  <a:pt x="0" y="181920"/>
                </a:lnTo>
                <a:lnTo>
                  <a:pt x="21432" y="179539"/>
                </a:lnTo>
                <a:lnTo>
                  <a:pt x="14288" y="205733"/>
                </a:lnTo>
                <a:lnTo>
                  <a:pt x="28575" y="196208"/>
                </a:lnTo>
                <a:lnTo>
                  <a:pt x="23813" y="227164"/>
                </a:lnTo>
                <a:lnTo>
                  <a:pt x="23813" y="227164"/>
                </a:lnTo>
                <a:lnTo>
                  <a:pt x="35719" y="260502"/>
                </a:lnTo>
                <a:lnTo>
                  <a:pt x="54769" y="248595"/>
                </a:lnTo>
                <a:lnTo>
                  <a:pt x="54769" y="284314"/>
                </a:lnTo>
                <a:lnTo>
                  <a:pt x="83344" y="279552"/>
                </a:lnTo>
                <a:lnTo>
                  <a:pt x="83344" y="296220"/>
                </a:lnTo>
                <a:lnTo>
                  <a:pt x="102394" y="289077"/>
                </a:lnTo>
                <a:lnTo>
                  <a:pt x="107157" y="310508"/>
                </a:lnTo>
                <a:lnTo>
                  <a:pt x="116682" y="300983"/>
                </a:lnTo>
                <a:lnTo>
                  <a:pt x="119063" y="350989"/>
                </a:lnTo>
                <a:lnTo>
                  <a:pt x="135732" y="324795"/>
                </a:lnTo>
                <a:lnTo>
                  <a:pt x="138113" y="346227"/>
                </a:lnTo>
                <a:lnTo>
                  <a:pt x="327260" y="164766"/>
                </a:lnTo>
                <a:lnTo>
                  <a:pt x="187912" y="0"/>
                </a:lnTo>
                <a:lnTo>
                  <a:pt x="91560" y="8701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F69C6093-289F-4399-93DF-ED4EDA90EB2A}"/>
              </a:ext>
            </a:extLst>
          </p:cNvPr>
          <p:cNvSpPr/>
          <p:nvPr/>
        </p:nvSpPr>
        <p:spPr>
          <a:xfrm flipV="1">
            <a:off x="9358907" y="787463"/>
            <a:ext cx="325218" cy="260806"/>
          </a:xfrm>
          <a:custGeom>
            <a:avLst/>
            <a:gdLst>
              <a:gd name="connsiteX0" fmla="*/ 0 w 1219416"/>
              <a:gd name="connsiteY0" fmla="*/ 977900 h 977900"/>
              <a:gd name="connsiteX1" fmla="*/ 51233 w 1219416"/>
              <a:gd name="connsiteY1" fmla="*/ 977900 h 977900"/>
              <a:gd name="connsiteX2" fmla="*/ 1219416 w 1219416"/>
              <a:gd name="connsiteY2" fmla="*/ 20983 h 977900"/>
              <a:gd name="connsiteX3" fmla="*/ 1193800 w 1219416"/>
              <a:gd name="connsiteY3" fmla="*/ 0 h 97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416" h="977900">
                <a:moveTo>
                  <a:pt x="0" y="977900"/>
                </a:moveTo>
                <a:lnTo>
                  <a:pt x="51233" y="977900"/>
                </a:lnTo>
                <a:lnTo>
                  <a:pt x="1219416" y="20983"/>
                </a:lnTo>
                <a:lnTo>
                  <a:pt x="1193800" y="0"/>
                </a:lnTo>
                <a:close/>
              </a:path>
            </a:pathLst>
          </a:custGeom>
          <a:solidFill>
            <a:schemeClr val="tx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3AF259-54C3-4336-81D8-A1732AEECBE8}"/>
              </a:ext>
            </a:extLst>
          </p:cNvPr>
          <p:cNvSpPr txBox="1"/>
          <p:nvPr/>
        </p:nvSpPr>
        <p:spPr>
          <a:xfrm>
            <a:off x="447860" y="326564"/>
            <a:ext cx="75039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Process</a:t>
            </a: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model 8</a:t>
            </a:r>
            <a:endParaRPr lang="en-US" altLang="ko-KR" sz="9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BC18BEF-F8F5-EB7A-437D-175C028D281E}"/>
              </a:ext>
            </a:extLst>
          </p:cNvPr>
          <p:cNvSpPr/>
          <p:nvPr/>
        </p:nvSpPr>
        <p:spPr>
          <a:xfrm>
            <a:off x="2823069" y="2301303"/>
            <a:ext cx="746071" cy="487883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M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25D76CD-2421-171A-768B-61EE9AC04964}"/>
              </a:ext>
            </a:extLst>
          </p:cNvPr>
          <p:cNvSpPr/>
          <p:nvPr/>
        </p:nvSpPr>
        <p:spPr>
          <a:xfrm>
            <a:off x="712081" y="2448232"/>
            <a:ext cx="746071" cy="487883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3B64DC6-E23E-1DFC-0FA2-FCDA8E03F9EA}"/>
              </a:ext>
            </a:extLst>
          </p:cNvPr>
          <p:cNvSpPr/>
          <p:nvPr/>
        </p:nvSpPr>
        <p:spPr>
          <a:xfrm>
            <a:off x="1298031" y="3579638"/>
            <a:ext cx="746071" cy="487883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X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E27BF54-4905-9DC6-DD1F-0376BA563EF0}"/>
              </a:ext>
            </a:extLst>
          </p:cNvPr>
          <p:cNvSpPr/>
          <p:nvPr/>
        </p:nvSpPr>
        <p:spPr>
          <a:xfrm>
            <a:off x="4374449" y="3579638"/>
            <a:ext cx="746071" cy="487883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Y</a:t>
            </a:r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564ED57-A50A-5561-401D-4760B667AB64}"/>
              </a:ext>
            </a:extLst>
          </p:cNvPr>
          <p:cNvCxnSpPr>
            <a:stCxn id="31" idx="0"/>
            <a:endCxn id="29" idx="1"/>
          </p:cNvCxnSpPr>
          <p:nvPr/>
        </p:nvCxnSpPr>
        <p:spPr>
          <a:xfrm flipV="1">
            <a:off x="1671067" y="2545245"/>
            <a:ext cx="1152002" cy="1034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38B3A7E-88FE-4A56-F3FC-D01A06234975}"/>
              </a:ext>
            </a:extLst>
          </p:cNvPr>
          <p:cNvCxnSpPr>
            <a:stCxn id="29" idx="3"/>
            <a:endCxn id="32" idx="0"/>
          </p:cNvCxnSpPr>
          <p:nvPr/>
        </p:nvCxnSpPr>
        <p:spPr>
          <a:xfrm>
            <a:off x="3569140" y="2545245"/>
            <a:ext cx="1178345" cy="1034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A3E2B1F-CD38-AC30-1BAD-0FB0C132C0E5}"/>
              </a:ext>
            </a:extLst>
          </p:cNvPr>
          <p:cNvCxnSpPr>
            <a:stCxn id="31" idx="3"/>
            <a:endCxn id="32" idx="1"/>
          </p:cNvCxnSpPr>
          <p:nvPr/>
        </p:nvCxnSpPr>
        <p:spPr>
          <a:xfrm>
            <a:off x="2044102" y="3823580"/>
            <a:ext cx="23303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4E725B6-96F3-1789-2A4A-E976A210CFC9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1458152" y="2692174"/>
            <a:ext cx="746071" cy="399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123F045-8E12-F548-AD23-CFCBCBBD1B35}"/>
              </a:ext>
            </a:extLst>
          </p:cNvPr>
          <p:cNvSpPr/>
          <p:nvPr/>
        </p:nvSpPr>
        <p:spPr>
          <a:xfrm>
            <a:off x="7322696" y="2301303"/>
            <a:ext cx="746071" cy="487883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M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DBD80AD-BDA0-A320-124C-AB39FE17ED44}"/>
              </a:ext>
            </a:extLst>
          </p:cNvPr>
          <p:cNvSpPr/>
          <p:nvPr/>
        </p:nvSpPr>
        <p:spPr>
          <a:xfrm>
            <a:off x="5797658" y="3579638"/>
            <a:ext cx="746071" cy="487883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X</a:t>
            </a:r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0CC6F36-58A1-4806-6018-C39E60E32E55}"/>
              </a:ext>
            </a:extLst>
          </p:cNvPr>
          <p:cNvSpPr/>
          <p:nvPr/>
        </p:nvSpPr>
        <p:spPr>
          <a:xfrm>
            <a:off x="8874076" y="3579638"/>
            <a:ext cx="746071" cy="487883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Y</a:t>
            </a:r>
            <a:endParaRPr lang="ko-KR" altLang="en-US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02D44A67-C863-E002-4FBB-8BCA89EFE170}"/>
              </a:ext>
            </a:extLst>
          </p:cNvPr>
          <p:cNvCxnSpPr>
            <a:stCxn id="48" idx="0"/>
            <a:endCxn id="46" idx="1"/>
          </p:cNvCxnSpPr>
          <p:nvPr/>
        </p:nvCxnSpPr>
        <p:spPr>
          <a:xfrm flipV="1">
            <a:off x="6170694" y="2545245"/>
            <a:ext cx="1152002" cy="1034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A2AD9A05-EEF0-4B7A-11EC-7623D804B7F5}"/>
              </a:ext>
            </a:extLst>
          </p:cNvPr>
          <p:cNvCxnSpPr>
            <a:stCxn id="46" idx="3"/>
            <a:endCxn id="49" idx="0"/>
          </p:cNvCxnSpPr>
          <p:nvPr/>
        </p:nvCxnSpPr>
        <p:spPr>
          <a:xfrm>
            <a:off x="8068767" y="2545245"/>
            <a:ext cx="1178345" cy="1034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39D393C1-191C-79BC-7EAB-8C7B9D4860D2}"/>
              </a:ext>
            </a:extLst>
          </p:cNvPr>
          <p:cNvCxnSpPr>
            <a:stCxn id="48" idx="3"/>
            <a:endCxn id="49" idx="1"/>
          </p:cNvCxnSpPr>
          <p:nvPr/>
        </p:nvCxnSpPr>
        <p:spPr>
          <a:xfrm>
            <a:off x="6543729" y="3823580"/>
            <a:ext cx="23303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5C25D6D-CE24-0059-1DD8-3D7429110E2D}"/>
              </a:ext>
            </a:extLst>
          </p:cNvPr>
          <p:cNvSpPr/>
          <p:nvPr/>
        </p:nvSpPr>
        <p:spPr>
          <a:xfrm>
            <a:off x="7243481" y="4311463"/>
            <a:ext cx="746071" cy="487883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XW</a:t>
            </a:r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4FBE9E3-59E9-4E30-E4FA-7101E5351567}"/>
              </a:ext>
            </a:extLst>
          </p:cNvPr>
          <p:cNvSpPr/>
          <p:nvPr/>
        </p:nvSpPr>
        <p:spPr>
          <a:xfrm>
            <a:off x="6280104" y="4311463"/>
            <a:ext cx="746071" cy="487883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</a:t>
            </a:r>
            <a:endParaRPr lang="ko-KR" altLang="en-US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ACBFD8E6-5D80-D5F5-3030-8D1802BB4C86}"/>
              </a:ext>
            </a:extLst>
          </p:cNvPr>
          <p:cNvCxnSpPr>
            <a:stCxn id="55" idx="0"/>
            <a:endCxn id="46" idx="1"/>
          </p:cNvCxnSpPr>
          <p:nvPr/>
        </p:nvCxnSpPr>
        <p:spPr>
          <a:xfrm flipV="1">
            <a:off x="6653140" y="2545245"/>
            <a:ext cx="669556" cy="1766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EDEDB61-1365-41D6-46E5-68F18B12B070}"/>
              </a:ext>
            </a:extLst>
          </p:cNvPr>
          <p:cNvCxnSpPr>
            <a:stCxn id="54" idx="0"/>
            <a:endCxn id="46" idx="2"/>
          </p:cNvCxnSpPr>
          <p:nvPr/>
        </p:nvCxnSpPr>
        <p:spPr>
          <a:xfrm flipV="1">
            <a:off x="7616517" y="2789186"/>
            <a:ext cx="79215" cy="1522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BF28738-154C-1B1C-1676-8A6085B52E1E}"/>
              </a:ext>
            </a:extLst>
          </p:cNvPr>
          <p:cNvSpPr txBox="1"/>
          <p:nvPr/>
        </p:nvSpPr>
        <p:spPr>
          <a:xfrm>
            <a:off x="6440930" y="2766973"/>
            <a:ext cx="437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a1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106075B-2196-33B4-5563-DCBE49C8ABC4}"/>
              </a:ext>
            </a:extLst>
          </p:cNvPr>
          <p:cNvSpPr txBox="1"/>
          <p:nvPr/>
        </p:nvSpPr>
        <p:spPr>
          <a:xfrm>
            <a:off x="6775642" y="3180992"/>
            <a:ext cx="437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a2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B07FCFA-0152-E46D-3CDF-9C82E25E3D92}"/>
              </a:ext>
            </a:extLst>
          </p:cNvPr>
          <p:cNvSpPr txBox="1"/>
          <p:nvPr/>
        </p:nvSpPr>
        <p:spPr>
          <a:xfrm>
            <a:off x="7476917" y="3209438"/>
            <a:ext cx="437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a3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18087D0-650D-0B06-3E94-60797DE4D327}"/>
              </a:ext>
            </a:extLst>
          </p:cNvPr>
          <p:cNvSpPr txBox="1"/>
          <p:nvPr/>
        </p:nvSpPr>
        <p:spPr>
          <a:xfrm>
            <a:off x="8182861" y="3480720"/>
            <a:ext cx="437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c1’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30C6D74-679C-D102-9224-270FEE3357DC}"/>
              </a:ext>
            </a:extLst>
          </p:cNvPr>
          <p:cNvSpPr txBox="1"/>
          <p:nvPr/>
        </p:nvSpPr>
        <p:spPr>
          <a:xfrm>
            <a:off x="8621487" y="2761297"/>
            <a:ext cx="437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602BC36-B4A4-51BA-362F-D8D62696AB82}"/>
              </a:ext>
            </a:extLst>
          </p:cNvPr>
          <p:cNvSpPr txBox="1"/>
          <p:nvPr/>
        </p:nvSpPr>
        <p:spPr>
          <a:xfrm>
            <a:off x="2473862" y="1608463"/>
            <a:ext cx="183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개념적 모델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2E18D33-5C1E-386A-17E1-88A5A7936791}"/>
              </a:ext>
            </a:extLst>
          </p:cNvPr>
          <p:cNvSpPr txBox="1"/>
          <p:nvPr/>
        </p:nvSpPr>
        <p:spPr>
          <a:xfrm>
            <a:off x="6983933" y="1611713"/>
            <a:ext cx="183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통계적 모델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933BA92-5D15-78CF-CB06-291296FA5A49}"/>
                  </a:ext>
                </a:extLst>
              </p:cNvPr>
              <p:cNvSpPr txBox="1"/>
              <p:nvPr/>
            </p:nvSpPr>
            <p:spPr>
              <a:xfrm>
                <a:off x="932474" y="5006530"/>
                <a:ext cx="4865184" cy="707886"/>
              </a:xfrm>
              <a:prstGeom prst="rect">
                <a:avLst/>
              </a:prstGeom>
              <a:noFill/>
              <a:ln>
                <a:solidFill>
                  <a:srgbClr val="2E75B6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/>
                  <a:t>M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𝑋𝑊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endParaRPr lang="en-US" altLang="ko-KR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𝑋𝑊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𝑏𝑀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933BA92-5D15-78CF-CB06-291296FA5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474" y="5006530"/>
                <a:ext cx="4865184" cy="707886"/>
              </a:xfrm>
              <a:prstGeom prst="rect">
                <a:avLst/>
              </a:prstGeom>
              <a:blipFill>
                <a:blip r:embed="rId2"/>
                <a:stretch>
                  <a:fillRect l="-1250" t="-3390" b="-1695"/>
                </a:stretch>
              </a:blipFill>
              <a:ln>
                <a:solidFill>
                  <a:srgbClr val="2E75B6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80D18A2-99BD-0E22-C455-C05477D221EB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1458152" y="2692174"/>
            <a:ext cx="1113701" cy="1131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B7AEA8A-39DC-9901-CE53-347D6DCA9D2E}"/>
              </a:ext>
            </a:extLst>
          </p:cNvPr>
          <p:cNvCxnSpPr>
            <a:stCxn id="55" idx="0"/>
            <a:endCxn id="49" idx="1"/>
          </p:cNvCxnSpPr>
          <p:nvPr/>
        </p:nvCxnSpPr>
        <p:spPr>
          <a:xfrm flipV="1">
            <a:off x="6653140" y="3823580"/>
            <a:ext cx="2220936" cy="48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A23ADCC-1DDC-707D-D1EF-D069E43A1D4E}"/>
              </a:ext>
            </a:extLst>
          </p:cNvPr>
          <p:cNvCxnSpPr>
            <a:stCxn id="54" idx="0"/>
            <a:endCxn id="49" idx="1"/>
          </p:cNvCxnSpPr>
          <p:nvPr/>
        </p:nvCxnSpPr>
        <p:spPr>
          <a:xfrm flipV="1">
            <a:off x="7616517" y="3823580"/>
            <a:ext cx="1257559" cy="48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4DD48F6-F543-4FF9-60E5-E3389403A081}"/>
              </a:ext>
            </a:extLst>
          </p:cNvPr>
          <p:cNvSpPr txBox="1"/>
          <p:nvPr/>
        </p:nvSpPr>
        <p:spPr>
          <a:xfrm>
            <a:off x="7650977" y="3822712"/>
            <a:ext cx="437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c2’</a:t>
            </a:r>
            <a:endParaRPr lang="ko-KR" alt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178D86-B6A9-5480-1181-34149DA56D38}"/>
              </a:ext>
            </a:extLst>
          </p:cNvPr>
          <p:cNvSpPr txBox="1"/>
          <p:nvPr/>
        </p:nvSpPr>
        <p:spPr>
          <a:xfrm>
            <a:off x="8088605" y="3882856"/>
            <a:ext cx="437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c3’</a:t>
            </a:r>
            <a:endParaRPr lang="ko-KR" altLang="en-US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BB4FB3-B810-7E30-698F-3C63E097E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/33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592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EC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2">
            <a:extLst>
              <a:ext uri="{FF2B5EF4-FFF2-40B4-BE49-F238E27FC236}">
                <a16:creationId xmlns:a16="http://schemas.microsoft.com/office/drawing/2014/main" id="{496BE9B7-B4E3-43E8-8123-2223617B8D96}"/>
              </a:ext>
            </a:extLst>
          </p:cNvPr>
          <p:cNvSpPr/>
          <p:nvPr/>
        </p:nvSpPr>
        <p:spPr>
          <a:xfrm>
            <a:off x="8422330" y="1171185"/>
            <a:ext cx="331681" cy="142994"/>
          </a:xfrm>
          <a:prstGeom prst="rtTriangle">
            <a:avLst/>
          </a:prstGeom>
          <a:solidFill>
            <a:schemeClr val="tx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C1BD51A-EC0E-47D9-B252-FB5A069A2DBE}"/>
              </a:ext>
            </a:extLst>
          </p:cNvPr>
          <p:cNvSpPr/>
          <p:nvPr/>
        </p:nvSpPr>
        <p:spPr>
          <a:xfrm rot="20412486">
            <a:off x="9138952" y="1113393"/>
            <a:ext cx="477709" cy="103928"/>
          </a:xfrm>
          <a:custGeom>
            <a:avLst/>
            <a:gdLst>
              <a:gd name="connsiteX0" fmla="*/ 0 w 522071"/>
              <a:gd name="connsiteY0" fmla="*/ 0 h 100618"/>
              <a:gd name="connsiteX1" fmla="*/ 522071 w 522071"/>
              <a:gd name="connsiteY1" fmla="*/ 0 h 100618"/>
              <a:gd name="connsiteX2" fmla="*/ 522071 w 522071"/>
              <a:gd name="connsiteY2" fmla="*/ 100618 h 100618"/>
              <a:gd name="connsiteX3" fmla="*/ 0 w 522071"/>
              <a:gd name="connsiteY3" fmla="*/ 100618 h 100618"/>
              <a:gd name="connsiteX4" fmla="*/ 0 w 522071"/>
              <a:gd name="connsiteY4" fmla="*/ 0 h 100618"/>
              <a:gd name="connsiteX0" fmla="*/ 120542 w 522071"/>
              <a:gd name="connsiteY0" fmla="*/ 30725 h 100618"/>
              <a:gd name="connsiteX1" fmla="*/ 522071 w 522071"/>
              <a:gd name="connsiteY1" fmla="*/ 0 h 100618"/>
              <a:gd name="connsiteX2" fmla="*/ 522071 w 522071"/>
              <a:gd name="connsiteY2" fmla="*/ 100618 h 100618"/>
              <a:gd name="connsiteX3" fmla="*/ 0 w 522071"/>
              <a:gd name="connsiteY3" fmla="*/ 100618 h 100618"/>
              <a:gd name="connsiteX4" fmla="*/ 120542 w 522071"/>
              <a:gd name="connsiteY4" fmla="*/ 30725 h 100618"/>
              <a:gd name="connsiteX0" fmla="*/ 76180 w 477709"/>
              <a:gd name="connsiteY0" fmla="*/ 30725 h 103928"/>
              <a:gd name="connsiteX1" fmla="*/ 477709 w 477709"/>
              <a:gd name="connsiteY1" fmla="*/ 0 h 103928"/>
              <a:gd name="connsiteX2" fmla="*/ 477709 w 477709"/>
              <a:gd name="connsiteY2" fmla="*/ 100618 h 103928"/>
              <a:gd name="connsiteX3" fmla="*/ 0 w 477709"/>
              <a:gd name="connsiteY3" fmla="*/ 103928 h 103928"/>
              <a:gd name="connsiteX4" fmla="*/ 76180 w 477709"/>
              <a:gd name="connsiteY4" fmla="*/ 30725 h 10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7709" h="103928">
                <a:moveTo>
                  <a:pt x="76180" y="30725"/>
                </a:moveTo>
                <a:lnTo>
                  <a:pt x="477709" y="0"/>
                </a:lnTo>
                <a:lnTo>
                  <a:pt x="477709" y="100618"/>
                </a:lnTo>
                <a:lnTo>
                  <a:pt x="0" y="103928"/>
                </a:lnTo>
                <a:lnTo>
                  <a:pt x="76180" y="30725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06165984-4E1F-43A5-8FBE-B08FB8824C47}"/>
              </a:ext>
            </a:extLst>
          </p:cNvPr>
          <p:cNvSpPr/>
          <p:nvPr/>
        </p:nvSpPr>
        <p:spPr>
          <a:xfrm flipV="1">
            <a:off x="8890000" y="0"/>
            <a:ext cx="2387600" cy="9779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평행 사변형 2">
            <a:extLst>
              <a:ext uri="{FF2B5EF4-FFF2-40B4-BE49-F238E27FC236}">
                <a16:creationId xmlns:a16="http://schemas.microsoft.com/office/drawing/2014/main" id="{EB839075-D4E4-4D6C-9893-C0F777942F7F}"/>
              </a:ext>
            </a:extLst>
          </p:cNvPr>
          <p:cNvSpPr/>
          <p:nvPr/>
        </p:nvSpPr>
        <p:spPr>
          <a:xfrm rot="2367534" flipH="1">
            <a:off x="7434255" y="186863"/>
            <a:ext cx="3184368" cy="568434"/>
          </a:xfrm>
          <a:prstGeom prst="parallelogram">
            <a:avLst>
              <a:gd name="adj" fmla="val 82712"/>
            </a:avLst>
          </a:prstGeom>
          <a:pattFill prst="dk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A6B6B836-62C8-41A9-9EDF-D2F0B01661E6}"/>
              </a:ext>
            </a:extLst>
          </p:cNvPr>
          <p:cNvSpPr/>
          <p:nvPr/>
        </p:nvSpPr>
        <p:spPr>
          <a:xfrm flipV="1">
            <a:off x="9938555" y="-4764"/>
            <a:ext cx="1345397" cy="977900"/>
          </a:xfrm>
          <a:custGeom>
            <a:avLst/>
            <a:gdLst>
              <a:gd name="connsiteX0" fmla="*/ 1042202 w 1345397"/>
              <a:gd name="connsiteY0" fmla="*/ 977900 h 977900"/>
              <a:gd name="connsiteX1" fmla="*/ 1345397 w 1345397"/>
              <a:gd name="connsiteY1" fmla="*/ 977900 h 977900"/>
              <a:gd name="connsiteX2" fmla="*/ 151597 w 1345397"/>
              <a:gd name="connsiteY2" fmla="*/ 0 h 977900"/>
              <a:gd name="connsiteX3" fmla="*/ 0 w 1345397"/>
              <a:gd name="connsiteY3" fmla="*/ 124181 h 97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397" h="977900">
                <a:moveTo>
                  <a:pt x="1042202" y="977900"/>
                </a:moveTo>
                <a:lnTo>
                  <a:pt x="1345397" y="977900"/>
                </a:lnTo>
                <a:lnTo>
                  <a:pt x="151597" y="0"/>
                </a:lnTo>
                <a:lnTo>
                  <a:pt x="0" y="124181"/>
                </a:lnTo>
                <a:close/>
              </a:path>
            </a:pathLst>
          </a:custGeom>
          <a:solidFill>
            <a:schemeClr val="tx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80A8CCA4-1759-4223-AAED-2C0ABFCAE1C3}"/>
              </a:ext>
            </a:extLst>
          </p:cNvPr>
          <p:cNvSpPr/>
          <p:nvPr/>
        </p:nvSpPr>
        <p:spPr>
          <a:xfrm rot="5400000" flipV="1">
            <a:off x="9431728" y="567128"/>
            <a:ext cx="3399339" cy="2121205"/>
          </a:xfrm>
          <a:prstGeom prst="triangle">
            <a:avLst>
              <a:gd name="adj" fmla="val 52095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78A34C8D-077B-4912-A506-ABC25A23E38A}"/>
              </a:ext>
            </a:extLst>
          </p:cNvPr>
          <p:cNvSpPr/>
          <p:nvPr/>
        </p:nvSpPr>
        <p:spPr>
          <a:xfrm rot="19232466">
            <a:off x="9527031" y="187308"/>
            <a:ext cx="3167976" cy="568434"/>
          </a:xfrm>
          <a:prstGeom prst="parallelogram">
            <a:avLst>
              <a:gd name="adj" fmla="val 82712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" name="현 8">
            <a:extLst>
              <a:ext uri="{FF2B5EF4-FFF2-40B4-BE49-F238E27FC236}">
                <a16:creationId xmlns:a16="http://schemas.microsoft.com/office/drawing/2014/main" id="{F6C0491C-C38B-4251-9DF7-8C4B0AF5767A}"/>
              </a:ext>
            </a:extLst>
          </p:cNvPr>
          <p:cNvSpPr/>
          <p:nvPr/>
        </p:nvSpPr>
        <p:spPr>
          <a:xfrm>
            <a:off x="10070792" y="532218"/>
            <a:ext cx="769237" cy="769237"/>
          </a:xfrm>
          <a:prstGeom prst="chord">
            <a:avLst>
              <a:gd name="adj1" fmla="val 10434822"/>
              <a:gd name="adj2" fmla="val 17234785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ECF57398-22C1-41B4-A37C-FA12A7DBBEF6}"/>
              </a:ext>
            </a:extLst>
          </p:cNvPr>
          <p:cNvSpPr/>
          <p:nvPr/>
        </p:nvSpPr>
        <p:spPr>
          <a:xfrm rot="16200000">
            <a:off x="9033510" y="168908"/>
            <a:ext cx="4310382" cy="2006599"/>
          </a:xfrm>
          <a:custGeom>
            <a:avLst/>
            <a:gdLst>
              <a:gd name="connsiteX0" fmla="*/ 0 w 4310382"/>
              <a:gd name="connsiteY0" fmla="*/ 2006599 h 2006599"/>
              <a:gd name="connsiteX1" fmla="*/ 2687825 w 4310382"/>
              <a:gd name="connsiteY1" fmla="*/ 0 h 2006599"/>
              <a:gd name="connsiteX2" fmla="*/ 4310382 w 4310382"/>
              <a:gd name="connsiteY2" fmla="*/ 2006599 h 2006599"/>
              <a:gd name="connsiteX3" fmla="*/ 0 w 4310382"/>
              <a:gd name="connsiteY3" fmla="*/ 2006599 h 2006599"/>
              <a:gd name="connsiteX0" fmla="*/ 0 w 4310382"/>
              <a:gd name="connsiteY0" fmla="*/ 2006599 h 2006599"/>
              <a:gd name="connsiteX1" fmla="*/ 2687825 w 4310382"/>
              <a:gd name="connsiteY1" fmla="*/ 0 h 2006599"/>
              <a:gd name="connsiteX2" fmla="*/ 4310382 w 4310382"/>
              <a:gd name="connsiteY2" fmla="*/ 2006599 h 2006599"/>
              <a:gd name="connsiteX3" fmla="*/ 0 w 4310382"/>
              <a:gd name="connsiteY3" fmla="*/ 2006599 h 2006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0382" h="2006599">
                <a:moveTo>
                  <a:pt x="0" y="2006599"/>
                </a:moveTo>
                <a:cubicBezTo>
                  <a:pt x="895942" y="1337733"/>
                  <a:pt x="3065058" y="627594"/>
                  <a:pt x="2687825" y="0"/>
                </a:cubicBezTo>
                <a:lnTo>
                  <a:pt x="4310382" y="2006599"/>
                </a:lnTo>
                <a:lnTo>
                  <a:pt x="0" y="20065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0BEA6D-EFD1-40C4-BDC6-9BFABB13E95D}"/>
              </a:ext>
            </a:extLst>
          </p:cNvPr>
          <p:cNvSpPr txBox="1"/>
          <p:nvPr/>
        </p:nvSpPr>
        <p:spPr>
          <a:xfrm>
            <a:off x="9976577" y="911339"/>
            <a:ext cx="919569" cy="276999"/>
          </a:xfrm>
          <a:prstGeom prst="rect">
            <a:avLst/>
          </a:prstGeom>
          <a:noFill/>
          <a:scene3d>
            <a:camera prst="isometricRightUp">
              <a:rot lat="2100000" lon="18899998" rev="300000"/>
            </a:camera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Page. 01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B2894783-E741-4818-B1BF-72CCC06AA184}"/>
              </a:ext>
            </a:extLst>
          </p:cNvPr>
          <p:cNvSpPr/>
          <p:nvPr/>
        </p:nvSpPr>
        <p:spPr>
          <a:xfrm>
            <a:off x="8423803" y="865217"/>
            <a:ext cx="1148703" cy="458423"/>
          </a:xfrm>
          <a:custGeom>
            <a:avLst/>
            <a:gdLst>
              <a:gd name="connsiteX0" fmla="*/ 1311679 w 1411390"/>
              <a:gd name="connsiteY0" fmla="*/ 0 h 609602"/>
              <a:gd name="connsiteX1" fmla="*/ 1411390 w 1411390"/>
              <a:gd name="connsiteY1" fmla="*/ 81679 h 609602"/>
              <a:gd name="connsiteX2" fmla="*/ 1410319 w 1411390"/>
              <a:gd name="connsiteY2" fmla="*/ 88373 h 609602"/>
              <a:gd name="connsiteX3" fmla="*/ 1389285 w 1411390"/>
              <a:gd name="connsiteY3" fmla="*/ 125382 h 609602"/>
              <a:gd name="connsiteX4" fmla="*/ 1147985 w 1411390"/>
              <a:gd name="connsiteY4" fmla="*/ 366682 h 609602"/>
              <a:gd name="connsiteX5" fmla="*/ 855885 w 1411390"/>
              <a:gd name="connsiteY5" fmla="*/ 455582 h 609602"/>
              <a:gd name="connsiteX6" fmla="*/ 500285 w 1411390"/>
              <a:gd name="connsiteY6" fmla="*/ 455582 h 609602"/>
              <a:gd name="connsiteX7" fmla="*/ 297085 w 1411390"/>
              <a:gd name="connsiteY7" fmla="*/ 506382 h 609602"/>
              <a:gd name="connsiteX8" fmla="*/ 119285 w 1411390"/>
              <a:gd name="connsiteY8" fmla="*/ 607982 h 609602"/>
              <a:gd name="connsiteX9" fmla="*/ 4985 w 1411390"/>
              <a:gd name="connsiteY9" fmla="*/ 417482 h 609602"/>
              <a:gd name="connsiteX10" fmla="*/ 284385 w 1411390"/>
              <a:gd name="connsiteY10" fmla="*/ 277782 h 609602"/>
              <a:gd name="connsiteX11" fmla="*/ 932085 w 1411390"/>
              <a:gd name="connsiteY11" fmla="*/ 341282 h 609602"/>
              <a:gd name="connsiteX12" fmla="*/ 1173385 w 1411390"/>
              <a:gd name="connsiteY12" fmla="*/ 188882 h 609602"/>
              <a:gd name="connsiteX13" fmla="*/ 1284113 w 1411390"/>
              <a:gd name="connsiteY13" fmla="*/ 31720 h 609602"/>
              <a:gd name="connsiteX0" fmla="*/ 1233465 w 1333176"/>
              <a:gd name="connsiteY0" fmla="*/ 0 h 617375"/>
              <a:gd name="connsiteX1" fmla="*/ 1333176 w 1333176"/>
              <a:gd name="connsiteY1" fmla="*/ 81679 h 617375"/>
              <a:gd name="connsiteX2" fmla="*/ 1332105 w 1333176"/>
              <a:gd name="connsiteY2" fmla="*/ 88373 h 617375"/>
              <a:gd name="connsiteX3" fmla="*/ 1311071 w 1333176"/>
              <a:gd name="connsiteY3" fmla="*/ 125382 h 617375"/>
              <a:gd name="connsiteX4" fmla="*/ 1069771 w 1333176"/>
              <a:gd name="connsiteY4" fmla="*/ 366682 h 617375"/>
              <a:gd name="connsiteX5" fmla="*/ 777671 w 1333176"/>
              <a:gd name="connsiteY5" fmla="*/ 455582 h 617375"/>
              <a:gd name="connsiteX6" fmla="*/ 422071 w 1333176"/>
              <a:gd name="connsiteY6" fmla="*/ 455582 h 617375"/>
              <a:gd name="connsiteX7" fmla="*/ 218871 w 1333176"/>
              <a:gd name="connsiteY7" fmla="*/ 506382 h 617375"/>
              <a:gd name="connsiteX8" fmla="*/ 41071 w 1333176"/>
              <a:gd name="connsiteY8" fmla="*/ 607982 h 617375"/>
              <a:gd name="connsiteX9" fmla="*/ 12496 w 1333176"/>
              <a:gd name="connsiteY9" fmla="*/ 246032 h 617375"/>
              <a:gd name="connsiteX10" fmla="*/ 206171 w 1333176"/>
              <a:gd name="connsiteY10" fmla="*/ 277782 h 617375"/>
              <a:gd name="connsiteX11" fmla="*/ 853871 w 1333176"/>
              <a:gd name="connsiteY11" fmla="*/ 341282 h 617375"/>
              <a:gd name="connsiteX12" fmla="*/ 1095171 w 1333176"/>
              <a:gd name="connsiteY12" fmla="*/ 188882 h 617375"/>
              <a:gd name="connsiteX13" fmla="*/ 1205899 w 1333176"/>
              <a:gd name="connsiteY13" fmla="*/ 31720 h 617375"/>
              <a:gd name="connsiteX14" fmla="*/ 1233465 w 1333176"/>
              <a:gd name="connsiteY14" fmla="*/ 0 h 617375"/>
              <a:gd name="connsiteX0" fmla="*/ 1263959 w 1363670"/>
              <a:gd name="connsiteY0" fmla="*/ 0 h 617375"/>
              <a:gd name="connsiteX1" fmla="*/ 1363670 w 1363670"/>
              <a:gd name="connsiteY1" fmla="*/ 81679 h 617375"/>
              <a:gd name="connsiteX2" fmla="*/ 1362599 w 1363670"/>
              <a:gd name="connsiteY2" fmla="*/ 88373 h 617375"/>
              <a:gd name="connsiteX3" fmla="*/ 1341565 w 1363670"/>
              <a:gd name="connsiteY3" fmla="*/ 125382 h 617375"/>
              <a:gd name="connsiteX4" fmla="*/ 1100265 w 1363670"/>
              <a:gd name="connsiteY4" fmla="*/ 366682 h 617375"/>
              <a:gd name="connsiteX5" fmla="*/ 808165 w 1363670"/>
              <a:gd name="connsiteY5" fmla="*/ 455582 h 617375"/>
              <a:gd name="connsiteX6" fmla="*/ 452565 w 1363670"/>
              <a:gd name="connsiteY6" fmla="*/ 455582 h 617375"/>
              <a:gd name="connsiteX7" fmla="*/ 249365 w 1363670"/>
              <a:gd name="connsiteY7" fmla="*/ 506382 h 617375"/>
              <a:gd name="connsiteX8" fmla="*/ 71565 w 1363670"/>
              <a:gd name="connsiteY8" fmla="*/ 607982 h 617375"/>
              <a:gd name="connsiteX9" fmla="*/ 42990 w 1363670"/>
              <a:gd name="connsiteY9" fmla="*/ 246032 h 617375"/>
              <a:gd name="connsiteX10" fmla="*/ 648621 w 1363670"/>
              <a:gd name="connsiteY10" fmla="*/ 346839 h 617375"/>
              <a:gd name="connsiteX11" fmla="*/ 884365 w 1363670"/>
              <a:gd name="connsiteY11" fmla="*/ 341282 h 617375"/>
              <a:gd name="connsiteX12" fmla="*/ 1125665 w 1363670"/>
              <a:gd name="connsiteY12" fmla="*/ 188882 h 617375"/>
              <a:gd name="connsiteX13" fmla="*/ 1236393 w 1363670"/>
              <a:gd name="connsiteY13" fmla="*/ 31720 h 617375"/>
              <a:gd name="connsiteX14" fmla="*/ 1263959 w 1363670"/>
              <a:gd name="connsiteY14" fmla="*/ 0 h 617375"/>
              <a:gd name="connsiteX0" fmla="*/ 1193457 w 1293168"/>
              <a:gd name="connsiteY0" fmla="*/ 0 h 613470"/>
              <a:gd name="connsiteX1" fmla="*/ 1293168 w 1293168"/>
              <a:gd name="connsiteY1" fmla="*/ 81679 h 613470"/>
              <a:gd name="connsiteX2" fmla="*/ 1292097 w 1293168"/>
              <a:gd name="connsiteY2" fmla="*/ 88373 h 613470"/>
              <a:gd name="connsiteX3" fmla="*/ 1271063 w 1293168"/>
              <a:gd name="connsiteY3" fmla="*/ 125382 h 613470"/>
              <a:gd name="connsiteX4" fmla="*/ 1029763 w 1293168"/>
              <a:gd name="connsiteY4" fmla="*/ 366682 h 613470"/>
              <a:gd name="connsiteX5" fmla="*/ 737663 w 1293168"/>
              <a:gd name="connsiteY5" fmla="*/ 455582 h 613470"/>
              <a:gd name="connsiteX6" fmla="*/ 382063 w 1293168"/>
              <a:gd name="connsiteY6" fmla="*/ 455582 h 613470"/>
              <a:gd name="connsiteX7" fmla="*/ 178863 w 1293168"/>
              <a:gd name="connsiteY7" fmla="*/ 506382 h 613470"/>
              <a:gd name="connsiteX8" fmla="*/ 1063 w 1293168"/>
              <a:gd name="connsiteY8" fmla="*/ 607982 h 613470"/>
              <a:gd name="connsiteX9" fmla="*/ 263001 w 1293168"/>
              <a:gd name="connsiteY9" fmla="*/ 322232 h 613470"/>
              <a:gd name="connsiteX10" fmla="*/ 578119 w 1293168"/>
              <a:gd name="connsiteY10" fmla="*/ 346839 h 613470"/>
              <a:gd name="connsiteX11" fmla="*/ 813863 w 1293168"/>
              <a:gd name="connsiteY11" fmla="*/ 341282 h 613470"/>
              <a:gd name="connsiteX12" fmla="*/ 1055163 w 1293168"/>
              <a:gd name="connsiteY12" fmla="*/ 188882 h 613470"/>
              <a:gd name="connsiteX13" fmla="*/ 1165891 w 1293168"/>
              <a:gd name="connsiteY13" fmla="*/ 31720 h 613470"/>
              <a:gd name="connsiteX14" fmla="*/ 1193457 w 1293168"/>
              <a:gd name="connsiteY14" fmla="*/ 0 h 613470"/>
              <a:gd name="connsiteX0" fmla="*/ 1193459 w 1293170"/>
              <a:gd name="connsiteY0" fmla="*/ 0 h 613720"/>
              <a:gd name="connsiteX1" fmla="*/ 1293170 w 1293170"/>
              <a:gd name="connsiteY1" fmla="*/ 81679 h 613720"/>
              <a:gd name="connsiteX2" fmla="*/ 1292099 w 1293170"/>
              <a:gd name="connsiteY2" fmla="*/ 88373 h 613720"/>
              <a:gd name="connsiteX3" fmla="*/ 1271065 w 1293170"/>
              <a:gd name="connsiteY3" fmla="*/ 125382 h 613720"/>
              <a:gd name="connsiteX4" fmla="*/ 1029765 w 1293170"/>
              <a:gd name="connsiteY4" fmla="*/ 366682 h 613720"/>
              <a:gd name="connsiteX5" fmla="*/ 737665 w 1293170"/>
              <a:gd name="connsiteY5" fmla="*/ 455582 h 613720"/>
              <a:gd name="connsiteX6" fmla="*/ 384446 w 1293170"/>
              <a:gd name="connsiteY6" fmla="*/ 419864 h 613720"/>
              <a:gd name="connsiteX7" fmla="*/ 178865 w 1293170"/>
              <a:gd name="connsiteY7" fmla="*/ 506382 h 613720"/>
              <a:gd name="connsiteX8" fmla="*/ 1065 w 1293170"/>
              <a:gd name="connsiteY8" fmla="*/ 607982 h 613720"/>
              <a:gd name="connsiteX9" fmla="*/ 263003 w 1293170"/>
              <a:gd name="connsiteY9" fmla="*/ 322232 h 613720"/>
              <a:gd name="connsiteX10" fmla="*/ 578121 w 1293170"/>
              <a:gd name="connsiteY10" fmla="*/ 346839 h 613720"/>
              <a:gd name="connsiteX11" fmla="*/ 813865 w 1293170"/>
              <a:gd name="connsiteY11" fmla="*/ 341282 h 613720"/>
              <a:gd name="connsiteX12" fmla="*/ 1055165 w 1293170"/>
              <a:gd name="connsiteY12" fmla="*/ 188882 h 613720"/>
              <a:gd name="connsiteX13" fmla="*/ 1165893 w 1293170"/>
              <a:gd name="connsiteY13" fmla="*/ 31720 h 613720"/>
              <a:gd name="connsiteX14" fmla="*/ 1193459 w 1293170"/>
              <a:gd name="connsiteY14" fmla="*/ 0 h 613720"/>
              <a:gd name="connsiteX0" fmla="*/ 1044892 w 1144603"/>
              <a:gd name="connsiteY0" fmla="*/ 0 h 508264"/>
              <a:gd name="connsiteX1" fmla="*/ 1144603 w 1144603"/>
              <a:gd name="connsiteY1" fmla="*/ 81679 h 508264"/>
              <a:gd name="connsiteX2" fmla="*/ 1143532 w 1144603"/>
              <a:gd name="connsiteY2" fmla="*/ 88373 h 508264"/>
              <a:gd name="connsiteX3" fmla="*/ 1122498 w 1144603"/>
              <a:gd name="connsiteY3" fmla="*/ 125382 h 508264"/>
              <a:gd name="connsiteX4" fmla="*/ 881198 w 1144603"/>
              <a:gd name="connsiteY4" fmla="*/ 366682 h 508264"/>
              <a:gd name="connsiteX5" fmla="*/ 589098 w 1144603"/>
              <a:gd name="connsiteY5" fmla="*/ 455582 h 508264"/>
              <a:gd name="connsiteX6" fmla="*/ 235879 w 1144603"/>
              <a:gd name="connsiteY6" fmla="*/ 419864 h 508264"/>
              <a:gd name="connsiteX7" fmla="*/ 30298 w 1144603"/>
              <a:gd name="connsiteY7" fmla="*/ 506382 h 508264"/>
              <a:gd name="connsiteX8" fmla="*/ 9660 w 1144603"/>
              <a:gd name="connsiteY8" fmla="*/ 322232 h 508264"/>
              <a:gd name="connsiteX9" fmla="*/ 114436 w 1144603"/>
              <a:gd name="connsiteY9" fmla="*/ 322232 h 508264"/>
              <a:gd name="connsiteX10" fmla="*/ 429554 w 1144603"/>
              <a:gd name="connsiteY10" fmla="*/ 346839 h 508264"/>
              <a:gd name="connsiteX11" fmla="*/ 665298 w 1144603"/>
              <a:gd name="connsiteY11" fmla="*/ 341282 h 508264"/>
              <a:gd name="connsiteX12" fmla="*/ 906598 w 1144603"/>
              <a:gd name="connsiteY12" fmla="*/ 188882 h 508264"/>
              <a:gd name="connsiteX13" fmla="*/ 1017326 w 1144603"/>
              <a:gd name="connsiteY13" fmla="*/ 31720 h 508264"/>
              <a:gd name="connsiteX14" fmla="*/ 1044892 w 1144603"/>
              <a:gd name="connsiteY14" fmla="*/ 0 h 508264"/>
              <a:gd name="connsiteX0" fmla="*/ 1042961 w 1142672"/>
              <a:gd name="connsiteY0" fmla="*/ 0 h 456951"/>
              <a:gd name="connsiteX1" fmla="*/ 1142672 w 1142672"/>
              <a:gd name="connsiteY1" fmla="*/ 81679 h 456951"/>
              <a:gd name="connsiteX2" fmla="*/ 1141601 w 1142672"/>
              <a:gd name="connsiteY2" fmla="*/ 88373 h 456951"/>
              <a:gd name="connsiteX3" fmla="*/ 1120567 w 1142672"/>
              <a:gd name="connsiteY3" fmla="*/ 125382 h 456951"/>
              <a:gd name="connsiteX4" fmla="*/ 879267 w 1142672"/>
              <a:gd name="connsiteY4" fmla="*/ 366682 h 456951"/>
              <a:gd name="connsiteX5" fmla="*/ 587167 w 1142672"/>
              <a:gd name="connsiteY5" fmla="*/ 455582 h 456951"/>
              <a:gd name="connsiteX6" fmla="*/ 233948 w 1142672"/>
              <a:gd name="connsiteY6" fmla="*/ 419864 h 456951"/>
              <a:gd name="connsiteX7" fmla="*/ 33129 w 1142672"/>
              <a:gd name="connsiteY7" fmla="*/ 408751 h 456951"/>
              <a:gd name="connsiteX8" fmla="*/ 7729 w 1142672"/>
              <a:gd name="connsiteY8" fmla="*/ 322232 h 456951"/>
              <a:gd name="connsiteX9" fmla="*/ 112505 w 1142672"/>
              <a:gd name="connsiteY9" fmla="*/ 322232 h 456951"/>
              <a:gd name="connsiteX10" fmla="*/ 427623 w 1142672"/>
              <a:gd name="connsiteY10" fmla="*/ 346839 h 456951"/>
              <a:gd name="connsiteX11" fmla="*/ 663367 w 1142672"/>
              <a:gd name="connsiteY11" fmla="*/ 341282 h 456951"/>
              <a:gd name="connsiteX12" fmla="*/ 904667 w 1142672"/>
              <a:gd name="connsiteY12" fmla="*/ 188882 h 456951"/>
              <a:gd name="connsiteX13" fmla="*/ 1015395 w 1142672"/>
              <a:gd name="connsiteY13" fmla="*/ 31720 h 456951"/>
              <a:gd name="connsiteX14" fmla="*/ 1042961 w 1142672"/>
              <a:gd name="connsiteY14" fmla="*/ 0 h 456951"/>
              <a:gd name="connsiteX0" fmla="*/ 1039553 w 1139264"/>
              <a:gd name="connsiteY0" fmla="*/ 0 h 456951"/>
              <a:gd name="connsiteX1" fmla="*/ 1139264 w 1139264"/>
              <a:gd name="connsiteY1" fmla="*/ 81679 h 456951"/>
              <a:gd name="connsiteX2" fmla="*/ 1138193 w 1139264"/>
              <a:gd name="connsiteY2" fmla="*/ 88373 h 456951"/>
              <a:gd name="connsiteX3" fmla="*/ 1117159 w 1139264"/>
              <a:gd name="connsiteY3" fmla="*/ 125382 h 456951"/>
              <a:gd name="connsiteX4" fmla="*/ 875859 w 1139264"/>
              <a:gd name="connsiteY4" fmla="*/ 366682 h 456951"/>
              <a:gd name="connsiteX5" fmla="*/ 583759 w 1139264"/>
              <a:gd name="connsiteY5" fmla="*/ 455582 h 456951"/>
              <a:gd name="connsiteX6" fmla="*/ 230540 w 1139264"/>
              <a:gd name="connsiteY6" fmla="*/ 419864 h 456951"/>
              <a:gd name="connsiteX7" fmla="*/ 29721 w 1139264"/>
              <a:gd name="connsiteY7" fmla="*/ 408751 h 456951"/>
              <a:gd name="connsiteX8" fmla="*/ 9084 w 1139264"/>
              <a:gd name="connsiteY8" fmla="*/ 274607 h 456951"/>
              <a:gd name="connsiteX9" fmla="*/ 109097 w 1139264"/>
              <a:gd name="connsiteY9" fmla="*/ 322232 h 456951"/>
              <a:gd name="connsiteX10" fmla="*/ 424215 w 1139264"/>
              <a:gd name="connsiteY10" fmla="*/ 346839 h 456951"/>
              <a:gd name="connsiteX11" fmla="*/ 659959 w 1139264"/>
              <a:gd name="connsiteY11" fmla="*/ 341282 h 456951"/>
              <a:gd name="connsiteX12" fmla="*/ 901259 w 1139264"/>
              <a:gd name="connsiteY12" fmla="*/ 188882 h 456951"/>
              <a:gd name="connsiteX13" fmla="*/ 1011987 w 1139264"/>
              <a:gd name="connsiteY13" fmla="*/ 31720 h 456951"/>
              <a:gd name="connsiteX14" fmla="*/ 1039553 w 1139264"/>
              <a:gd name="connsiteY14" fmla="*/ 0 h 456951"/>
              <a:gd name="connsiteX0" fmla="*/ 1040407 w 1140118"/>
              <a:gd name="connsiteY0" fmla="*/ 0 h 456951"/>
              <a:gd name="connsiteX1" fmla="*/ 1140118 w 1140118"/>
              <a:gd name="connsiteY1" fmla="*/ 81679 h 456951"/>
              <a:gd name="connsiteX2" fmla="*/ 1139047 w 1140118"/>
              <a:gd name="connsiteY2" fmla="*/ 88373 h 456951"/>
              <a:gd name="connsiteX3" fmla="*/ 1118013 w 1140118"/>
              <a:gd name="connsiteY3" fmla="*/ 125382 h 456951"/>
              <a:gd name="connsiteX4" fmla="*/ 876713 w 1140118"/>
              <a:gd name="connsiteY4" fmla="*/ 366682 h 456951"/>
              <a:gd name="connsiteX5" fmla="*/ 584613 w 1140118"/>
              <a:gd name="connsiteY5" fmla="*/ 455582 h 456951"/>
              <a:gd name="connsiteX6" fmla="*/ 231394 w 1140118"/>
              <a:gd name="connsiteY6" fmla="*/ 419864 h 456951"/>
              <a:gd name="connsiteX7" fmla="*/ 30575 w 1140118"/>
              <a:gd name="connsiteY7" fmla="*/ 408751 h 456951"/>
              <a:gd name="connsiteX8" fmla="*/ 9938 w 1140118"/>
              <a:gd name="connsiteY8" fmla="*/ 274607 h 456951"/>
              <a:gd name="connsiteX9" fmla="*/ 121858 w 1140118"/>
              <a:gd name="connsiteY9" fmla="*/ 293657 h 456951"/>
              <a:gd name="connsiteX10" fmla="*/ 425069 w 1140118"/>
              <a:gd name="connsiteY10" fmla="*/ 346839 h 456951"/>
              <a:gd name="connsiteX11" fmla="*/ 660813 w 1140118"/>
              <a:gd name="connsiteY11" fmla="*/ 341282 h 456951"/>
              <a:gd name="connsiteX12" fmla="*/ 902113 w 1140118"/>
              <a:gd name="connsiteY12" fmla="*/ 188882 h 456951"/>
              <a:gd name="connsiteX13" fmla="*/ 1012841 w 1140118"/>
              <a:gd name="connsiteY13" fmla="*/ 31720 h 456951"/>
              <a:gd name="connsiteX14" fmla="*/ 1040407 w 1140118"/>
              <a:gd name="connsiteY14" fmla="*/ 0 h 456951"/>
              <a:gd name="connsiteX0" fmla="*/ 1050795 w 1150506"/>
              <a:gd name="connsiteY0" fmla="*/ 0 h 457082"/>
              <a:gd name="connsiteX1" fmla="*/ 1150506 w 1150506"/>
              <a:gd name="connsiteY1" fmla="*/ 81679 h 457082"/>
              <a:gd name="connsiteX2" fmla="*/ 1149435 w 1150506"/>
              <a:gd name="connsiteY2" fmla="*/ 88373 h 457082"/>
              <a:gd name="connsiteX3" fmla="*/ 1128401 w 1150506"/>
              <a:gd name="connsiteY3" fmla="*/ 125382 h 457082"/>
              <a:gd name="connsiteX4" fmla="*/ 887101 w 1150506"/>
              <a:gd name="connsiteY4" fmla="*/ 366682 h 457082"/>
              <a:gd name="connsiteX5" fmla="*/ 595001 w 1150506"/>
              <a:gd name="connsiteY5" fmla="*/ 455582 h 457082"/>
              <a:gd name="connsiteX6" fmla="*/ 241782 w 1150506"/>
              <a:gd name="connsiteY6" fmla="*/ 419864 h 457082"/>
              <a:gd name="connsiteX7" fmla="*/ 21913 w 1150506"/>
              <a:gd name="connsiteY7" fmla="*/ 384939 h 457082"/>
              <a:gd name="connsiteX8" fmla="*/ 20326 w 1150506"/>
              <a:gd name="connsiteY8" fmla="*/ 274607 h 457082"/>
              <a:gd name="connsiteX9" fmla="*/ 132246 w 1150506"/>
              <a:gd name="connsiteY9" fmla="*/ 293657 h 457082"/>
              <a:gd name="connsiteX10" fmla="*/ 435457 w 1150506"/>
              <a:gd name="connsiteY10" fmla="*/ 346839 h 457082"/>
              <a:gd name="connsiteX11" fmla="*/ 671201 w 1150506"/>
              <a:gd name="connsiteY11" fmla="*/ 341282 h 457082"/>
              <a:gd name="connsiteX12" fmla="*/ 912501 w 1150506"/>
              <a:gd name="connsiteY12" fmla="*/ 188882 h 457082"/>
              <a:gd name="connsiteX13" fmla="*/ 1023229 w 1150506"/>
              <a:gd name="connsiteY13" fmla="*/ 31720 h 457082"/>
              <a:gd name="connsiteX14" fmla="*/ 1050795 w 1150506"/>
              <a:gd name="connsiteY14" fmla="*/ 0 h 457082"/>
              <a:gd name="connsiteX0" fmla="*/ 1050137 w 1149848"/>
              <a:gd name="connsiteY0" fmla="*/ 0 h 465586"/>
              <a:gd name="connsiteX1" fmla="*/ 1149848 w 1149848"/>
              <a:gd name="connsiteY1" fmla="*/ 81679 h 465586"/>
              <a:gd name="connsiteX2" fmla="*/ 1148777 w 1149848"/>
              <a:gd name="connsiteY2" fmla="*/ 88373 h 465586"/>
              <a:gd name="connsiteX3" fmla="*/ 1127743 w 1149848"/>
              <a:gd name="connsiteY3" fmla="*/ 125382 h 465586"/>
              <a:gd name="connsiteX4" fmla="*/ 886443 w 1149848"/>
              <a:gd name="connsiteY4" fmla="*/ 366682 h 465586"/>
              <a:gd name="connsiteX5" fmla="*/ 594343 w 1149848"/>
              <a:gd name="connsiteY5" fmla="*/ 455582 h 465586"/>
              <a:gd name="connsiteX6" fmla="*/ 231599 w 1149848"/>
              <a:gd name="connsiteY6" fmla="*/ 455583 h 465586"/>
              <a:gd name="connsiteX7" fmla="*/ 21255 w 1149848"/>
              <a:gd name="connsiteY7" fmla="*/ 384939 h 465586"/>
              <a:gd name="connsiteX8" fmla="*/ 19668 w 1149848"/>
              <a:gd name="connsiteY8" fmla="*/ 274607 h 465586"/>
              <a:gd name="connsiteX9" fmla="*/ 131588 w 1149848"/>
              <a:gd name="connsiteY9" fmla="*/ 293657 h 465586"/>
              <a:gd name="connsiteX10" fmla="*/ 434799 w 1149848"/>
              <a:gd name="connsiteY10" fmla="*/ 346839 h 465586"/>
              <a:gd name="connsiteX11" fmla="*/ 670543 w 1149848"/>
              <a:gd name="connsiteY11" fmla="*/ 341282 h 465586"/>
              <a:gd name="connsiteX12" fmla="*/ 911843 w 1149848"/>
              <a:gd name="connsiteY12" fmla="*/ 188882 h 465586"/>
              <a:gd name="connsiteX13" fmla="*/ 1022571 w 1149848"/>
              <a:gd name="connsiteY13" fmla="*/ 31720 h 465586"/>
              <a:gd name="connsiteX14" fmla="*/ 1050137 w 1149848"/>
              <a:gd name="connsiteY14" fmla="*/ 0 h 465586"/>
              <a:gd name="connsiteX0" fmla="*/ 1050137 w 1149848"/>
              <a:gd name="connsiteY0" fmla="*/ 0 h 465586"/>
              <a:gd name="connsiteX1" fmla="*/ 1149848 w 1149848"/>
              <a:gd name="connsiteY1" fmla="*/ 81679 h 465586"/>
              <a:gd name="connsiteX2" fmla="*/ 1148777 w 1149848"/>
              <a:gd name="connsiteY2" fmla="*/ 88373 h 465586"/>
              <a:gd name="connsiteX3" fmla="*/ 1127743 w 1149848"/>
              <a:gd name="connsiteY3" fmla="*/ 125382 h 465586"/>
              <a:gd name="connsiteX4" fmla="*/ 886443 w 1149848"/>
              <a:gd name="connsiteY4" fmla="*/ 366682 h 465586"/>
              <a:gd name="connsiteX5" fmla="*/ 594343 w 1149848"/>
              <a:gd name="connsiteY5" fmla="*/ 455582 h 465586"/>
              <a:gd name="connsiteX6" fmla="*/ 231599 w 1149848"/>
              <a:gd name="connsiteY6" fmla="*/ 455583 h 465586"/>
              <a:gd name="connsiteX7" fmla="*/ 21255 w 1149848"/>
              <a:gd name="connsiteY7" fmla="*/ 384939 h 465586"/>
              <a:gd name="connsiteX8" fmla="*/ 19668 w 1149848"/>
              <a:gd name="connsiteY8" fmla="*/ 274607 h 465586"/>
              <a:gd name="connsiteX9" fmla="*/ 131588 w 1149848"/>
              <a:gd name="connsiteY9" fmla="*/ 293657 h 465586"/>
              <a:gd name="connsiteX10" fmla="*/ 434799 w 1149848"/>
              <a:gd name="connsiteY10" fmla="*/ 346839 h 465586"/>
              <a:gd name="connsiteX11" fmla="*/ 675306 w 1149848"/>
              <a:gd name="connsiteY11" fmla="*/ 372238 h 465586"/>
              <a:gd name="connsiteX12" fmla="*/ 911843 w 1149848"/>
              <a:gd name="connsiteY12" fmla="*/ 188882 h 465586"/>
              <a:gd name="connsiteX13" fmla="*/ 1022571 w 1149848"/>
              <a:gd name="connsiteY13" fmla="*/ 31720 h 465586"/>
              <a:gd name="connsiteX14" fmla="*/ 1050137 w 1149848"/>
              <a:gd name="connsiteY14" fmla="*/ 0 h 465586"/>
              <a:gd name="connsiteX0" fmla="*/ 1050137 w 1149848"/>
              <a:gd name="connsiteY0" fmla="*/ 0 h 465586"/>
              <a:gd name="connsiteX1" fmla="*/ 1149848 w 1149848"/>
              <a:gd name="connsiteY1" fmla="*/ 81679 h 465586"/>
              <a:gd name="connsiteX2" fmla="*/ 1148777 w 1149848"/>
              <a:gd name="connsiteY2" fmla="*/ 88373 h 465586"/>
              <a:gd name="connsiteX3" fmla="*/ 1127743 w 1149848"/>
              <a:gd name="connsiteY3" fmla="*/ 125382 h 465586"/>
              <a:gd name="connsiteX4" fmla="*/ 886443 w 1149848"/>
              <a:gd name="connsiteY4" fmla="*/ 366682 h 465586"/>
              <a:gd name="connsiteX5" fmla="*/ 594343 w 1149848"/>
              <a:gd name="connsiteY5" fmla="*/ 455582 h 465586"/>
              <a:gd name="connsiteX6" fmla="*/ 231599 w 1149848"/>
              <a:gd name="connsiteY6" fmla="*/ 455583 h 465586"/>
              <a:gd name="connsiteX7" fmla="*/ 21255 w 1149848"/>
              <a:gd name="connsiteY7" fmla="*/ 384939 h 465586"/>
              <a:gd name="connsiteX8" fmla="*/ 19668 w 1149848"/>
              <a:gd name="connsiteY8" fmla="*/ 274607 h 465586"/>
              <a:gd name="connsiteX9" fmla="*/ 131588 w 1149848"/>
              <a:gd name="connsiteY9" fmla="*/ 293657 h 465586"/>
              <a:gd name="connsiteX10" fmla="*/ 434799 w 1149848"/>
              <a:gd name="connsiteY10" fmla="*/ 346839 h 465586"/>
              <a:gd name="connsiteX11" fmla="*/ 675306 w 1149848"/>
              <a:gd name="connsiteY11" fmla="*/ 372238 h 465586"/>
              <a:gd name="connsiteX12" fmla="*/ 921368 w 1149848"/>
              <a:gd name="connsiteY12" fmla="*/ 203170 h 465586"/>
              <a:gd name="connsiteX13" fmla="*/ 1022571 w 1149848"/>
              <a:gd name="connsiteY13" fmla="*/ 31720 h 465586"/>
              <a:gd name="connsiteX14" fmla="*/ 1050137 w 1149848"/>
              <a:gd name="connsiteY14" fmla="*/ 0 h 465586"/>
              <a:gd name="connsiteX0" fmla="*/ 1050137 w 1149848"/>
              <a:gd name="connsiteY0" fmla="*/ 0 h 465586"/>
              <a:gd name="connsiteX1" fmla="*/ 1149848 w 1149848"/>
              <a:gd name="connsiteY1" fmla="*/ 81679 h 465586"/>
              <a:gd name="connsiteX2" fmla="*/ 1148777 w 1149848"/>
              <a:gd name="connsiteY2" fmla="*/ 88373 h 465586"/>
              <a:gd name="connsiteX3" fmla="*/ 1127743 w 1149848"/>
              <a:gd name="connsiteY3" fmla="*/ 125382 h 465586"/>
              <a:gd name="connsiteX4" fmla="*/ 886443 w 1149848"/>
              <a:gd name="connsiteY4" fmla="*/ 366682 h 465586"/>
              <a:gd name="connsiteX5" fmla="*/ 594343 w 1149848"/>
              <a:gd name="connsiteY5" fmla="*/ 455582 h 465586"/>
              <a:gd name="connsiteX6" fmla="*/ 231599 w 1149848"/>
              <a:gd name="connsiteY6" fmla="*/ 455583 h 465586"/>
              <a:gd name="connsiteX7" fmla="*/ 21255 w 1149848"/>
              <a:gd name="connsiteY7" fmla="*/ 384939 h 465586"/>
              <a:gd name="connsiteX8" fmla="*/ 19668 w 1149848"/>
              <a:gd name="connsiteY8" fmla="*/ 274607 h 465586"/>
              <a:gd name="connsiteX9" fmla="*/ 131588 w 1149848"/>
              <a:gd name="connsiteY9" fmla="*/ 293657 h 465586"/>
              <a:gd name="connsiteX10" fmla="*/ 434799 w 1149848"/>
              <a:gd name="connsiteY10" fmla="*/ 346839 h 465586"/>
              <a:gd name="connsiteX11" fmla="*/ 675306 w 1149848"/>
              <a:gd name="connsiteY11" fmla="*/ 372238 h 465586"/>
              <a:gd name="connsiteX12" fmla="*/ 921368 w 1149848"/>
              <a:gd name="connsiteY12" fmla="*/ 203170 h 465586"/>
              <a:gd name="connsiteX13" fmla="*/ 1022571 w 1149848"/>
              <a:gd name="connsiteY13" fmla="*/ 31720 h 465586"/>
              <a:gd name="connsiteX14" fmla="*/ 1050137 w 1149848"/>
              <a:gd name="connsiteY14" fmla="*/ 0 h 465586"/>
              <a:gd name="connsiteX0" fmla="*/ 1048992 w 1148703"/>
              <a:gd name="connsiteY0" fmla="*/ 0 h 458423"/>
              <a:gd name="connsiteX1" fmla="*/ 1148703 w 1148703"/>
              <a:gd name="connsiteY1" fmla="*/ 81679 h 458423"/>
              <a:gd name="connsiteX2" fmla="*/ 1147632 w 1148703"/>
              <a:gd name="connsiteY2" fmla="*/ 88373 h 458423"/>
              <a:gd name="connsiteX3" fmla="*/ 1126598 w 1148703"/>
              <a:gd name="connsiteY3" fmla="*/ 125382 h 458423"/>
              <a:gd name="connsiteX4" fmla="*/ 885298 w 1148703"/>
              <a:gd name="connsiteY4" fmla="*/ 366682 h 458423"/>
              <a:gd name="connsiteX5" fmla="*/ 593198 w 1148703"/>
              <a:gd name="connsiteY5" fmla="*/ 455582 h 458423"/>
              <a:gd name="connsiteX6" fmla="*/ 213785 w 1148703"/>
              <a:gd name="connsiteY6" fmla="*/ 431771 h 458423"/>
              <a:gd name="connsiteX7" fmla="*/ 20110 w 1148703"/>
              <a:gd name="connsiteY7" fmla="*/ 384939 h 458423"/>
              <a:gd name="connsiteX8" fmla="*/ 18523 w 1148703"/>
              <a:gd name="connsiteY8" fmla="*/ 274607 h 458423"/>
              <a:gd name="connsiteX9" fmla="*/ 130443 w 1148703"/>
              <a:gd name="connsiteY9" fmla="*/ 293657 h 458423"/>
              <a:gd name="connsiteX10" fmla="*/ 433654 w 1148703"/>
              <a:gd name="connsiteY10" fmla="*/ 346839 h 458423"/>
              <a:gd name="connsiteX11" fmla="*/ 674161 w 1148703"/>
              <a:gd name="connsiteY11" fmla="*/ 372238 h 458423"/>
              <a:gd name="connsiteX12" fmla="*/ 920223 w 1148703"/>
              <a:gd name="connsiteY12" fmla="*/ 203170 h 458423"/>
              <a:gd name="connsiteX13" fmla="*/ 1021426 w 1148703"/>
              <a:gd name="connsiteY13" fmla="*/ 31720 h 458423"/>
              <a:gd name="connsiteX14" fmla="*/ 1048992 w 1148703"/>
              <a:gd name="connsiteY14" fmla="*/ 0 h 458423"/>
              <a:gd name="connsiteX0" fmla="*/ 1048992 w 1148703"/>
              <a:gd name="connsiteY0" fmla="*/ 0 h 458423"/>
              <a:gd name="connsiteX1" fmla="*/ 1148703 w 1148703"/>
              <a:gd name="connsiteY1" fmla="*/ 81679 h 458423"/>
              <a:gd name="connsiteX2" fmla="*/ 1147632 w 1148703"/>
              <a:gd name="connsiteY2" fmla="*/ 88373 h 458423"/>
              <a:gd name="connsiteX3" fmla="*/ 1126598 w 1148703"/>
              <a:gd name="connsiteY3" fmla="*/ 125382 h 458423"/>
              <a:gd name="connsiteX4" fmla="*/ 885298 w 1148703"/>
              <a:gd name="connsiteY4" fmla="*/ 366682 h 458423"/>
              <a:gd name="connsiteX5" fmla="*/ 593198 w 1148703"/>
              <a:gd name="connsiteY5" fmla="*/ 455582 h 458423"/>
              <a:gd name="connsiteX6" fmla="*/ 213785 w 1148703"/>
              <a:gd name="connsiteY6" fmla="*/ 431771 h 458423"/>
              <a:gd name="connsiteX7" fmla="*/ 20110 w 1148703"/>
              <a:gd name="connsiteY7" fmla="*/ 384939 h 458423"/>
              <a:gd name="connsiteX8" fmla="*/ 18523 w 1148703"/>
              <a:gd name="connsiteY8" fmla="*/ 274607 h 458423"/>
              <a:gd name="connsiteX9" fmla="*/ 130443 w 1148703"/>
              <a:gd name="connsiteY9" fmla="*/ 293657 h 458423"/>
              <a:gd name="connsiteX10" fmla="*/ 433654 w 1148703"/>
              <a:gd name="connsiteY10" fmla="*/ 346839 h 458423"/>
              <a:gd name="connsiteX11" fmla="*/ 686067 w 1148703"/>
              <a:gd name="connsiteY11" fmla="*/ 365095 h 458423"/>
              <a:gd name="connsiteX12" fmla="*/ 920223 w 1148703"/>
              <a:gd name="connsiteY12" fmla="*/ 203170 h 458423"/>
              <a:gd name="connsiteX13" fmla="*/ 1021426 w 1148703"/>
              <a:gd name="connsiteY13" fmla="*/ 31720 h 458423"/>
              <a:gd name="connsiteX14" fmla="*/ 1048992 w 1148703"/>
              <a:gd name="connsiteY14" fmla="*/ 0 h 458423"/>
              <a:gd name="connsiteX0" fmla="*/ 1048992 w 1148703"/>
              <a:gd name="connsiteY0" fmla="*/ 0 h 458423"/>
              <a:gd name="connsiteX1" fmla="*/ 1148703 w 1148703"/>
              <a:gd name="connsiteY1" fmla="*/ 81679 h 458423"/>
              <a:gd name="connsiteX2" fmla="*/ 1147632 w 1148703"/>
              <a:gd name="connsiteY2" fmla="*/ 88373 h 458423"/>
              <a:gd name="connsiteX3" fmla="*/ 1126598 w 1148703"/>
              <a:gd name="connsiteY3" fmla="*/ 125382 h 458423"/>
              <a:gd name="connsiteX4" fmla="*/ 885298 w 1148703"/>
              <a:gd name="connsiteY4" fmla="*/ 366682 h 458423"/>
              <a:gd name="connsiteX5" fmla="*/ 593198 w 1148703"/>
              <a:gd name="connsiteY5" fmla="*/ 455582 h 458423"/>
              <a:gd name="connsiteX6" fmla="*/ 213785 w 1148703"/>
              <a:gd name="connsiteY6" fmla="*/ 431771 h 458423"/>
              <a:gd name="connsiteX7" fmla="*/ 20110 w 1148703"/>
              <a:gd name="connsiteY7" fmla="*/ 384939 h 458423"/>
              <a:gd name="connsiteX8" fmla="*/ 18523 w 1148703"/>
              <a:gd name="connsiteY8" fmla="*/ 274607 h 458423"/>
              <a:gd name="connsiteX9" fmla="*/ 130443 w 1148703"/>
              <a:gd name="connsiteY9" fmla="*/ 293657 h 458423"/>
              <a:gd name="connsiteX10" fmla="*/ 426510 w 1148703"/>
              <a:gd name="connsiteY10" fmla="*/ 349221 h 458423"/>
              <a:gd name="connsiteX11" fmla="*/ 686067 w 1148703"/>
              <a:gd name="connsiteY11" fmla="*/ 365095 h 458423"/>
              <a:gd name="connsiteX12" fmla="*/ 920223 w 1148703"/>
              <a:gd name="connsiteY12" fmla="*/ 203170 h 458423"/>
              <a:gd name="connsiteX13" fmla="*/ 1021426 w 1148703"/>
              <a:gd name="connsiteY13" fmla="*/ 31720 h 458423"/>
              <a:gd name="connsiteX14" fmla="*/ 1048992 w 1148703"/>
              <a:gd name="connsiteY14" fmla="*/ 0 h 458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703" h="458423">
                <a:moveTo>
                  <a:pt x="1048992" y="0"/>
                </a:moveTo>
                <a:lnTo>
                  <a:pt x="1148703" y="81679"/>
                </a:lnTo>
                <a:lnTo>
                  <a:pt x="1147632" y="88373"/>
                </a:lnTo>
                <a:cubicBezTo>
                  <a:pt x="1143796" y="98924"/>
                  <a:pt x="1137181" y="111095"/>
                  <a:pt x="1126598" y="125382"/>
                </a:cubicBezTo>
                <a:cubicBezTo>
                  <a:pt x="1084265" y="182532"/>
                  <a:pt x="974198" y="311649"/>
                  <a:pt x="885298" y="366682"/>
                </a:cubicBezTo>
                <a:cubicBezTo>
                  <a:pt x="796398" y="421715"/>
                  <a:pt x="705117" y="444734"/>
                  <a:pt x="593198" y="455582"/>
                </a:cubicBezTo>
                <a:cubicBezTo>
                  <a:pt x="481279" y="466430"/>
                  <a:pt x="309300" y="443545"/>
                  <a:pt x="213785" y="431771"/>
                </a:cubicBezTo>
                <a:cubicBezTo>
                  <a:pt x="118270" y="419997"/>
                  <a:pt x="52654" y="411133"/>
                  <a:pt x="20110" y="384939"/>
                </a:cubicBezTo>
                <a:cubicBezTo>
                  <a:pt x="-12434" y="358745"/>
                  <a:pt x="134" y="289821"/>
                  <a:pt x="18523" y="274607"/>
                </a:cubicBezTo>
                <a:cubicBezTo>
                  <a:pt x="36912" y="259393"/>
                  <a:pt x="62445" y="281221"/>
                  <a:pt x="130443" y="293657"/>
                </a:cubicBezTo>
                <a:cubicBezTo>
                  <a:pt x="198441" y="306093"/>
                  <a:pt x="333906" y="337315"/>
                  <a:pt x="426510" y="349221"/>
                </a:cubicBezTo>
                <a:cubicBezTo>
                  <a:pt x="519114" y="361127"/>
                  <a:pt x="537900" y="379912"/>
                  <a:pt x="686067" y="365095"/>
                </a:cubicBezTo>
                <a:cubicBezTo>
                  <a:pt x="834234" y="350278"/>
                  <a:pt x="856723" y="260320"/>
                  <a:pt x="920223" y="203170"/>
                </a:cubicBezTo>
                <a:cubicBezTo>
                  <a:pt x="953560" y="141258"/>
                  <a:pt x="991661" y="75773"/>
                  <a:pt x="1021426" y="31720"/>
                </a:cubicBezTo>
                <a:lnTo>
                  <a:pt x="1048992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4FD29251-E189-4872-A417-992DC25CAE45}"/>
              </a:ext>
            </a:extLst>
          </p:cNvPr>
          <p:cNvSpPr/>
          <p:nvPr/>
        </p:nvSpPr>
        <p:spPr>
          <a:xfrm rot="3676018">
            <a:off x="8364822" y="1096453"/>
            <a:ext cx="170039" cy="205211"/>
          </a:xfrm>
          <a:custGeom>
            <a:avLst/>
            <a:gdLst>
              <a:gd name="connsiteX0" fmla="*/ 85725 w 242888"/>
              <a:gd name="connsiteY0" fmla="*/ 19050 h 290512"/>
              <a:gd name="connsiteX1" fmla="*/ 0 w 242888"/>
              <a:gd name="connsiteY1" fmla="*/ 121443 h 290512"/>
              <a:gd name="connsiteX2" fmla="*/ 21432 w 242888"/>
              <a:gd name="connsiteY2" fmla="*/ 119062 h 290512"/>
              <a:gd name="connsiteX3" fmla="*/ 14288 w 242888"/>
              <a:gd name="connsiteY3" fmla="*/ 145256 h 290512"/>
              <a:gd name="connsiteX4" fmla="*/ 28575 w 242888"/>
              <a:gd name="connsiteY4" fmla="*/ 135731 h 290512"/>
              <a:gd name="connsiteX5" fmla="*/ 23813 w 242888"/>
              <a:gd name="connsiteY5" fmla="*/ 166687 h 290512"/>
              <a:gd name="connsiteX6" fmla="*/ 23813 w 242888"/>
              <a:gd name="connsiteY6" fmla="*/ 166687 h 290512"/>
              <a:gd name="connsiteX7" fmla="*/ 35719 w 242888"/>
              <a:gd name="connsiteY7" fmla="*/ 200025 h 290512"/>
              <a:gd name="connsiteX8" fmla="*/ 54769 w 242888"/>
              <a:gd name="connsiteY8" fmla="*/ 188118 h 290512"/>
              <a:gd name="connsiteX9" fmla="*/ 54769 w 242888"/>
              <a:gd name="connsiteY9" fmla="*/ 223837 h 290512"/>
              <a:gd name="connsiteX10" fmla="*/ 83344 w 242888"/>
              <a:gd name="connsiteY10" fmla="*/ 219075 h 290512"/>
              <a:gd name="connsiteX11" fmla="*/ 83344 w 242888"/>
              <a:gd name="connsiteY11" fmla="*/ 235743 h 290512"/>
              <a:gd name="connsiteX12" fmla="*/ 102394 w 242888"/>
              <a:gd name="connsiteY12" fmla="*/ 228600 h 290512"/>
              <a:gd name="connsiteX13" fmla="*/ 107157 w 242888"/>
              <a:gd name="connsiteY13" fmla="*/ 250031 h 290512"/>
              <a:gd name="connsiteX14" fmla="*/ 116682 w 242888"/>
              <a:gd name="connsiteY14" fmla="*/ 240506 h 290512"/>
              <a:gd name="connsiteX15" fmla="*/ 119063 w 242888"/>
              <a:gd name="connsiteY15" fmla="*/ 290512 h 290512"/>
              <a:gd name="connsiteX16" fmla="*/ 135732 w 242888"/>
              <a:gd name="connsiteY16" fmla="*/ 264318 h 290512"/>
              <a:gd name="connsiteX17" fmla="*/ 138113 w 242888"/>
              <a:gd name="connsiteY17" fmla="*/ 285750 h 290512"/>
              <a:gd name="connsiteX18" fmla="*/ 242888 w 242888"/>
              <a:gd name="connsiteY18" fmla="*/ 207168 h 290512"/>
              <a:gd name="connsiteX19" fmla="*/ 197644 w 242888"/>
              <a:gd name="connsiteY19" fmla="*/ 0 h 290512"/>
              <a:gd name="connsiteX20" fmla="*/ 85725 w 242888"/>
              <a:gd name="connsiteY20" fmla="*/ 19050 h 290512"/>
              <a:gd name="connsiteX0" fmla="*/ 85725 w 327259"/>
              <a:gd name="connsiteY0" fmla="*/ 19050 h 290512"/>
              <a:gd name="connsiteX1" fmla="*/ 0 w 327259"/>
              <a:gd name="connsiteY1" fmla="*/ 121443 h 290512"/>
              <a:gd name="connsiteX2" fmla="*/ 21432 w 327259"/>
              <a:gd name="connsiteY2" fmla="*/ 119062 h 290512"/>
              <a:gd name="connsiteX3" fmla="*/ 14288 w 327259"/>
              <a:gd name="connsiteY3" fmla="*/ 145256 h 290512"/>
              <a:gd name="connsiteX4" fmla="*/ 28575 w 327259"/>
              <a:gd name="connsiteY4" fmla="*/ 135731 h 290512"/>
              <a:gd name="connsiteX5" fmla="*/ 23813 w 327259"/>
              <a:gd name="connsiteY5" fmla="*/ 166687 h 290512"/>
              <a:gd name="connsiteX6" fmla="*/ 23813 w 327259"/>
              <a:gd name="connsiteY6" fmla="*/ 166687 h 290512"/>
              <a:gd name="connsiteX7" fmla="*/ 35719 w 327259"/>
              <a:gd name="connsiteY7" fmla="*/ 200025 h 290512"/>
              <a:gd name="connsiteX8" fmla="*/ 54769 w 327259"/>
              <a:gd name="connsiteY8" fmla="*/ 188118 h 290512"/>
              <a:gd name="connsiteX9" fmla="*/ 54769 w 327259"/>
              <a:gd name="connsiteY9" fmla="*/ 223837 h 290512"/>
              <a:gd name="connsiteX10" fmla="*/ 83344 w 327259"/>
              <a:gd name="connsiteY10" fmla="*/ 219075 h 290512"/>
              <a:gd name="connsiteX11" fmla="*/ 83344 w 327259"/>
              <a:gd name="connsiteY11" fmla="*/ 235743 h 290512"/>
              <a:gd name="connsiteX12" fmla="*/ 102394 w 327259"/>
              <a:gd name="connsiteY12" fmla="*/ 228600 h 290512"/>
              <a:gd name="connsiteX13" fmla="*/ 107157 w 327259"/>
              <a:gd name="connsiteY13" fmla="*/ 250031 h 290512"/>
              <a:gd name="connsiteX14" fmla="*/ 116682 w 327259"/>
              <a:gd name="connsiteY14" fmla="*/ 240506 h 290512"/>
              <a:gd name="connsiteX15" fmla="*/ 119063 w 327259"/>
              <a:gd name="connsiteY15" fmla="*/ 290512 h 290512"/>
              <a:gd name="connsiteX16" fmla="*/ 135732 w 327259"/>
              <a:gd name="connsiteY16" fmla="*/ 264318 h 290512"/>
              <a:gd name="connsiteX17" fmla="*/ 138113 w 327259"/>
              <a:gd name="connsiteY17" fmla="*/ 285750 h 290512"/>
              <a:gd name="connsiteX18" fmla="*/ 327260 w 327259"/>
              <a:gd name="connsiteY18" fmla="*/ 104289 h 290512"/>
              <a:gd name="connsiteX19" fmla="*/ 197644 w 327259"/>
              <a:gd name="connsiteY19" fmla="*/ 0 h 290512"/>
              <a:gd name="connsiteX20" fmla="*/ 85725 w 327259"/>
              <a:gd name="connsiteY20" fmla="*/ 19050 h 290512"/>
              <a:gd name="connsiteX0" fmla="*/ 85725 w 327261"/>
              <a:gd name="connsiteY0" fmla="*/ 79527 h 350989"/>
              <a:gd name="connsiteX1" fmla="*/ 0 w 327261"/>
              <a:gd name="connsiteY1" fmla="*/ 181920 h 350989"/>
              <a:gd name="connsiteX2" fmla="*/ 21432 w 327261"/>
              <a:gd name="connsiteY2" fmla="*/ 179539 h 350989"/>
              <a:gd name="connsiteX3" fmla="*/ 14288 w 327261"/>
              <a:gd name="connsiteY3" fmla="*/ 205733 h 350989"/>
              <a:gd name="connsiteX4" fmla="*/ 28575 w 327261"/>
              <a:gd name="connsiteY4" fmla="*/ 196208 h 350989"/>
              <a:gd name="connsiteX5" fmla="*/ 23813 w 327261"/>
              <a:gd name="connsiteY5" fmla="*/ 227164 h 350989"/>
              <a:gd name="connsiteX6" fmla="*/ 23813 w 327261"/>
              <a:gd name="connsiteY6" fmla="*/ 227164 h 350989"/>
              <a:gd name="connsiteX7" fmla="*/ 35719 w 327261"/>
              <a:gd name="connsiteY7" fmla="*/ 260502 h 350989"/>
              <a:gd name="connsiteX8" fmla="*/ 54769 w 327261"/>
              <a:gd name="connsiteY8" fmla="*/ 248595 h 350989"/>
              <a:gd name="connsiteX9" fmla="*/ 54769 w 327261"/>
              <a:gd name="connsiteY9" fmla="*/ 284314 h 350989"/>
              <a:gd name="connsiteX10" fmla="*/ 83344 w 327261"/>
              <a:gd name="connsiteY10" fmla="*/ 279552 h 350989"/>
              <a:gd name="connsiteX11" fmla="*/ 83344 w 327261"/>
              <a:gd name="connsiteY11" fmla="*/ 296220 h 350989"/>
              <a:gd name="connsiteX12" fmla="*/ 102394 w 327261"/>
              <a:gd name="connsiteY12" fmla="*/ 289077 h 350989"/>
              <a:gd name="connsiteX13" fmla="*/ 107157 w 327261"/>
              <a:gd name="connsiteY13" fmla="*/ 310508 h 350989"/>
              <a:gd name="connsiteX14" fmla="*/ 116682 w 327261"/>
              <a:gd name="connsiteY14" fmla="*/ 300983 h 350989"/>
              <a:gd name="connsiteX15" fmla="*/ 119063 w 327261"/>
              <a:gd name="connsiteY15" fmla="*/ 350989 h 350989"/>
              <a:gd name="connsiteX16" fmla="*/ 135732 w 327261"/>
              <a:gd name="connsiteY16" fmla="*/ 324795 h 350989"/>
              <a:gd name="connsiteX17" fmla="*/ 138113 w 327261"/>
              <a:gd name="connsiteY17" fmla="*/ 346227 h 350989"/>
              <a:gd name="connsiteX18" fmla="*/ 327260 w 327261"/>
              <a:gd name="connsiteY18" fmla="*/ 164766 h 350989"/>
              <a:gd name="connsiteX19" fmla="*/ 187912 w 327261"/>
              <a:gd name="connsiteY19" fmla="*/ 0 h 350989"/>
              <a:gd name="connsiteX20" fmla="*/ 85725 w 327261"/>
              <a:gd name="connsiteY20" fmla="*/ 79527 h 350989"/>
              <a:gd name="connsiteX0" fmla="*/ 91560 w 327259"/>
              <a:gd name="connsiteY0" fmla="*/ 87016 h 350989"/>
              <a:gd name="connsiteX1" fmla="*/ 0 w 327259"/>
              <a:gd name="connsiteY1" fmla="*/ 181920 h 350989"/>
              <a:gd name="connsiteX2" fmla="*/ 21432 w 327259"/>
              <a:gd name="connsiteY2" fmla="*/ 179539 h 350989"/>
              <a:gd name="connsiteX3" fmla="*/ 14288 w 327259"/>
              <a:gd name="connsiteY3" fmla="*/ 205733 h 350989"/>
              <a:gd name="connsiteX4" fmla="*/ 28575 w 327259"/>
              <a:gd name="connsiteY4" fmla="*/ 196208 h 350989"/>
              <a:gd name="connsiteX5" fmla="*/ 23813 w 327259"/>
              <a:gd name="connsiteY5" fmla="*/ 227164 h 350989"/>
              <a:gd name="connsiteX6" fmla="*/ 23813 w 327259"/>
              <a:gd name="connsiteY6" fmla="*/ 227164 h 350989"/>
              <a:gd name="connsiteX7" fmla="*/ 35719 w 327259"/>
              <a:gd name="connsiteY7" fmla="*/ 260502 h 350989"/>
              <a:gd name="connsiteX8" fmla="*/ 54769 w 327259"/>
              <a:gd name="connsiteY8" fmla="*/ 248595 h 350989"/>
              <a:gd name="connsiteX9" fmla="*/ 54769 w 327259"/>
              <a:gd name="connsiteY9" fmla="*/ 284314 h 350989"/>
              <a:gd name="connsiteX10" fmla="*/ 83344 w 327259"/>
              <a:gd name="connsiteY10" fmla="*/ 279552 h 350989"/>
              <a:gd name="connsiteX11" fmla="*/ 83344 w 327259"/>
              <a:gd name="connsiteY11" fmla="*/ 296220 h 350989"/>
              <a:gd name="connsiteX12" fmla="*/ 102394 w 327259"/>
              <a:gd name="connsiteY12" fmla="*/ 289077 h 350989"/>
              <a:gd name="connsiteX13" fmla="*/ 107157 w 327259"/>
              <a:gd name="connsiteY13" fmla="*/ 310508 h 350989"/>
              <a:gd name="connsiteX14" fmla="*/ 116682 w 327259"/>
              <a:gd name="connsiteY14" fmla="*/ 300983 h 350989"/>
              <a:gd name="connsiteX15" fmla="*/ 119063 w 327259"/>
              <a:gd name="connsiteY15" fmla="*/ 350989 h 350989"/>
              <a:gd name="connsiteX16" fmla="*/ 135732 w 327259"/>
              <a:gd name="connsiteY16" fmla="*/ 324795 h 350989"/>
              <a:gd name="connsiteX17" fmla="*/ 138113 w 327259"/>
              <a:gd name="connsiteY17" fmla="*/ 346227 h 350989"/>
              <a:gd name="connsiteX18" fmla="*/ 327260 w 327259"/>
              <a:gd name="connsiteY18" fmla="*/ 164766 h 350989"/>
              <a:gd name="connsiteX19" fmla="*/ 187912 w 327259"/>
              <a:gd name="connsiteY19" fmla="*/ 0 h 350989"/>
              <a:gd name="connsiteX20" fmla="*/ 91560 w 327259"/>
              <a:gd name="connsiteY20" fmla="*/ 87016 h 35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27259" h="350989">
                <a:moveTo>
                  <a:pt x="91560" y="87016"/>
                </a:moveTo>
                <a:lnTo>
                  <a:pt x="0" y="181920"/>
                </a:lnTo>
                <a:lnTo>
                  <a:pt x="21432" y="179539"/>
                </a:lnTo>
                <a:lnTo>
                  <a:pt x="14288" y="205733"/>
                </a:lnTo>
                <a:lnTo>
                  <a:pt x="28575" y="196208"/>
                </a:lnTo>
                <a:lnTo>
                  <a:pt x="23813" y="227164"/>
                </a:lnTo>
                <a:lnTo>
                  <a:pt x="23813" y="227164"/>
                </a:lnTo>
                <a:lnTo>
                  <a:pt x="35719" y="260502"/>
                </a:lnTo>
                <a:lnTo>
                  <a:pt x="54769" y="248595"/>
                </a:lnTo>
                <a:lnTo>
                  <a:pt x="54769" y="284314"/>
                </a:lnTo>
                <a:lnTo>
                  <a:pt x="83344" y="279552"/>
                </a:lnTo>
                <a:lnTo>
                  <a:pt x="83344" y="296220"/>
                </a:lnTo>
                <a:lnTo>
                  <a:pt x="102394" y="289077"/>
                </a:lnTo>
                <a:lnTo>
                  <a:pt x="107157" y="310508"/>
                </a:lnTo>
                <a:lnTo>
                  <a:pt x="116682" y="300983"/>
                </a:lnTo>
                <a:lnTo>
                  <a:pt x="119063" y="350989"/>
                </a:lnTo>
                <a:lnTo>
                  <a:pt x="135732" y="324795"/>
                </a:lnTo>
                <a:lnTo>
                  <a:pt x="138113" y="346227"/>
                </a:lnTo>
                <a:lnTo>
                  <a:pt x="327260" y="164766"/>
                </a:lnTo>
                <a:lnTo>
                  <a:pt x="187912" y="0"/>
                </a:lnTo>
                <a:lnTo>
                  <a:pt x="91560" y="8701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F69C6093-289F-4399-93DF-ED4EDA90EB2A}"/>
              </a:ext>
            </a:extLst>
          </p:cNvPr>
          <p:cNvSpPr/>
          <p:nvPr/>
        </p:nvSpPr>
        <p:spPr>
          <a:xfrm flipV="1">
            <a:off x="9358907" y="787463"/>
            <a:ext cx="325218" cy="260806"/>
          </a:xfrm>
          <a:custGeom>
            <a:avLst/>
            <a:gdLst>
              <a:gd name="connsiteX0" fmla="*/ 0 w 1219416"/>
              <a:gd name="connsiteY0" fmla="*/ 977900 h 977900"/>
              <a:gd name="connsiteX1" fmla="*/ 51233 w 1219416"/>
              <a:gd name="connsiteY1" fmla="*/ 977900 h 977900"/>
              <a:gd name="connsiteX2" fmla="*/ 1219416 w 1219416"/>
              <a:gd name="connsiteY2" fmla="*/ 20983 h 977900"/>
              <a:gd name="connsiteX3" fmla="*/ 1193800 w 1219416"/>
              <a:gd name="connsiteY3" fmla="*/ 0 h 97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416" h="977900">
                <a:moveTo>
                  <a:pt x="0" y="977900"/>
                </a:moveTo>
                <a:lnTo>
                  <a:pt x="51233" y="977900"/>
                </a:lnTo>
                <a:lnTo>
                  <a:pt x="1219416" y="20983"/>
                </a:lnTo>
                <a:lnTo>
                  <a:pt x="1193800" y="0"/>
                </a:lnTo>
                <a:close/>
              </a:path>
            </a:pathLst>
          </a:custGeom>
          <a:solidFill>
            <a:schemeClr val="tx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3AF259-54C3-4336-81D8-A1732AEECBE8}"/>
              </a:ext>
            </a:extLst>
          </p:cNvPr>
          <p:cNvSpPr txBox="1"/>
          <p:nvPr/>
        </p:nvSpPr>
        <p:spPr>
          <a:xfrm>
            <a:off x="447860" y="326564"/>
            <a:ext cx="75039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Process</a:t>
            </a: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model 8</a:t>
            </a:r>
            <a:endParaRPr lang="en-US" altLang="ko-KR" sz="9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123F045-8E12-F548-AD23-CFCBCBBD1B35}"/>
              </a:ext>
            </a:extLst>
          </p:cNvPr>
          <p:cNvSpPr/>
          <p:nvPr/>
        </p:nvSpPr>
        <p:spPr>
          <a:xfrm>
            <a:off x="2405925" y="2225802"/>
            <a:ext cx="746071" cy="487883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M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DBD80AD-BDA0-A320-124C-AB39FE17ED44}"/>
              </a:ext>
            </a:extLst>
          </p:cNvPr>
          <p:cNvSpPr/>
          <p:nvPr/>
        </p:nvSpPr>
        <p:spPr>
          <a:xfrm>
            <a:off x="880887" y="3504137"/>
            <a:ext cx="746071" cy="487883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X</a:t>
            </a:r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0CC6F36-58A1-4806-6018-C39E60E32E55}"/>
              </a:ext>
            </a:extLst>
          </p:cNvPr>
          <p:cNvSpPr/>
          <p:nvPr/>
        </p:nvSpPr>
        <p:spPr>
          <a:xfrm>
            <a:off x="3957305" y="3504137"/>
            <a:ext cx="746071" cy="487883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Y</a:t>
            </a:r>
            <a:endParaRPr lang="ko-KR" altLang="en-US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02D44A67-C863-E002-4FBB-8BCA89EFE170}"/>
              </a:ext>
            </a:extLst>
          </p:cNvPr>
          <p:cNvCxnSpPr>
            <a:stCxn id="48" idx="0"/>
            <a:endCxn id="46" idx="1"/>
          </p:cNvCxnSpPr>
          <p:nvPr/>
        </p:nvCxnSpPr>
        <p:spPr>
          <a:xfrm flipV="1">
            <a:off x="1253923" y="2469744"/>
            <a:ext cx="1152002" cy="1034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A2AD9A05-EEF0-4B7A-11EC-7623D804B7F5}"/>
              </a:ext>
            </a:extLst>
          </p:cNvPr>
          <p:cNvCxnSpPr>
            <a:stCxn id="46" idx="3"/>
            <a:endCxn id="49" idx="0"/>
          </p:cNvCxnSpPr>
          <p:nvPr/>
        </p:nvCxnSpPr>
        <p:spPr>
          <a:xfrm>
            <a:off x="3151996" y="2469744"/>
            <a:ext cx="1178345" cy="1034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39D393C1-191C-79BC-7EAB-8C7B9D4860D2}"/>
              </a:ext>
            </a:extLst>
          </p:cNvPr>
          <p:cNvCxnSpPr>
            <a:stCxn id="48" idx="3"/>
            <a:endCxn id="49" idx="1"/>
          </p:cNvCxnSpPr>
          <p:nvPr/>
        </p:nvCxnSpPr>
        <p:spPr>
          <a:xfrm>
            <a:off x="1626958" y="3748079"/>
            <a:ext cx="23303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5C25D6D-CE24-0059-1DD8-3D7429110E2D}"/>
              </a:ext>
            </a:extLst>
          </p:cNvPr>
          <p:cNvSpPr/>
          <p:nvPr/>
        </p:nvSpPr>
        <p:spPr>
          <a:xfrm>
            <a:off x="2326710" y="4235962"/>
            <a:ext cx="746071" cy="487883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XW</a:t>
            </a:r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4FBE9E3-59E9-4E30-E4FA-7101E5351567}"/>
              </a:ext>
            </a:extLst>
          </p:cNvPr>
          <p:cNvSpPr/>
          <p:nvPr/>
        </p:nvSpPr>
        <p:spPr>
          <a:xfrm>
            <a:off x="1363333" y="4235962"/>
            <a:ext cx="746071" cy="487883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</a:t>
            </a:r>
            <a:endParaRPr lang="ko-KR" altLang="en-US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ACBFD8E6-5D80-D5F5-3030-8D1802BB4C86}"/>
              </a:ext>
            </a:extLst>
          </p:cNvPr>
          <p:cNvCxnSpPr>
            <a:stCxn id="55" idx="0"/>
            <a:endCxn id="46" idx="1"/>
          </p:cNvCxnSpPr>
          <p:nvPr/>
        </p:nvCxnSpPr>
        <p:spPr>
          <a:xfrm flipV="1">
            <a:off x="1736369" y="2469744"/>
            <a:ext cx="669556" cy="1766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EDEDB61-1365-41D6-46E5-68F18B12B070}"/>
              </a:ext>
            </a:extLst>
          </p:cNvPr>
          <p:cNvCxnSpPr>
            <a:stCxn id="54" idx="0"/>
            <a:endCxn id="46" idx="2"/>
          </p:cNvCxnSpPr>
          <p:nvPr/>
        </p:nvCxnSpPr>
        <p:spPr>
          <a:xfrm flipV="1">
            <a:off x="2699746" y="2713685"/>
            <a:ext cx="79215" cy="1522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BF28738-154C-1B1C-1676-8A6085B52E1E}"/>
              </a:ext>
            </a:extLst>
          </p:cNvPr>
          <p:cNvSpPr txBox="1"/>
          <p:nvPr/>
        </p:nvSpPr>
        <p:spPr>
          <a:xfrm>
            <a:off x="1524159" y="2691472"/>
            <a:ext cx="437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a1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106075B-2196-33B4-5563-DCBE49C8ABC4}"/>
              </a:ext>
            </a:extLst>
          </p:cNvPr>
          <p:cNvSpPr txBox="1"/>
          <p:nvPr/>
        </p:nvSpPr>
        <p:spPr>
          <a:xfrm>
            <a:off x="1858871" y="3105491"/>
            <a:ext cx="437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a2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B07FCFA-0152-E46D-3CDF-9C82E25E3D92}"/>
              </a:ext>
            </a:extLst>
          </p:cNvPr>
          <p:cNvSpPr txBox="1"/>
          <p:nvPr/>
        </p:nvSpPr>
        <p:spPr>
          <a:xfrm>
            <a:off x="2560146" y="3133937"/>
            <a:ext cx="437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a3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18087D0-650D-0B06-3E94-60797DE4D327}"/>
              </a:ext>
            </a:extLst>
          </p:cNvPr>
          <p:cNvSpPr txBox="1"/>
          <p:nvPr/>
        </p:nvSpPr>
        <p:spPr>
          <a:xfrm>
            <a:off x="3266090" y="3405219"/>
            <a:ext cx="437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c1’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30C6D74-679C-D102-9224-270FEE3357DC}"/>
              </a:ext>
            </a:extLst>
          </p:cNvPr>
          <p:cNvSpPr txBox="1"/>
          <p:nvPr/>
        </p:nvSpPr>
        <p:spPr>
          <a:xfrm>
            <a:off x="3704716" y="2685796"/>
            <a:ext cx="437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2E18D33-5C1E-386A-17E1-88A5A7936791}"/>
              </a:ext>
            </a:extLst>
          </p:cNvPr>
          <p:cNvSpPr txBox="1"/>
          <p:nvPr/>
        </p:nvSpPr>
        <p:spPr>
          <a:xfrm>
            <a:off x="2067162" y="1536212"/>
            <a:ext cx="183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통계적 모델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933BA92-5D15-78CF-CB06-291296FA5A49}"/>
                  </a:ext>
                </a:extLst>
              </p:cNvPr>
              <p:cNvSpPr txBox="1"/>
              <p:nvPr/>
            </p:nvSpPr>
            <p:spPr>
              <a:xfrm>
                <a:off x="346368" y="5171437"/>
                <a:ext cx="4865184" cy="707886"/>
              </a:xfrm>
              <a:prstGeom prst="rect">
                <a:avLst/>
              </a:prstGeom>
              <a:noFill/>
              <a:ln>
                <a:solidFill>
                  <a:srgbClr val="2E75B6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/>
                  <a:t>M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𝑋𝑊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endParaRPr lang="en-US" altLang="ko-KR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𝑋𝑊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𝑏𝑀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933BA92-5D15-78CF-CB06-291296FA5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68" y="5171437"/>
                <a:ext cx="4865184" cy="707886"/>
              </a:xfrm>
              <a:prstGeom prst="rect">
                <a:avLst/>
              </a:prstGeom>
              <a:blipFill>
                <a:blip r:embed="rId2"/>
                <a:stretch>
                  <a:fillRect l="-1250" t="-3390" b="-1695"/>
                </a:stretch>
              </a:blipFill>
              <a:ln>
                <a:solidFill>
                  <a:srgbClr val="2E75B6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B7AEA8A-39DC-9901-CE53-347D6DCA9D2E}"/>
              </a:ext>
            </a:extLst>
          </p:cNvPr>
          <p:cNvCxnSpPr>
            <a:stCxn id="55" idx="0"/>
            <a:endCxn id="49" idx="1"/>
          </p:cNvCxnSpPr>
          <p:nvPr/>
        </p:nvCxnSpPr>
        <p:spPr>
          <a:xfrm flipV="1">
            <a:off x="1736369" y="3748079"/>
            <a:ext cx="2220936" cy="48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A23ADCC-1DDC-707D-D1EF-D069E43A1D4E}"/>
              </a:ext>
            </a:extLst>
          </p:cNvPr>
          <p:cNvCxnSpPr>
            <a:stCxn id="54" idx="0"/>
            <a:endCxn id="49" idx="1"/>
          </p:cNvCxnSpPr>
          <p:nvPr/>
        </p:nvCxnSpPr>
        <p:spPr>
          <a:xfrm flipV="1">
            <a:off x="2699746" y="3748079"/>
            <a:ext cx="1257559" cy="48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4DD48F6-F543-4FF9-60E5-E3389403A081}"/>
              </a:ext>
            </a:extLst>
          </p:cNvPr>
          <p:cNvSpPr txBox="1"/>
          <p:nvPr/>
        </p:nvSpPr>
        <p:spPr>
          <a:xfrm>
            <a:off x="2734206" y="3747211"/>
            <a:ext cx="437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c2’</a:t>
            </a:r>
            <a:endParaRPr lang="ko-KR" alt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178D86-B6A9-5480-1181-34149DA56D38}"/>
              </a:ext>
            </a:extLst>
          </p:cNvPr>
          <p:cNvSpPr txBox="1"/>
          <p:nvPr/>
        </p:nvSpPr>
        <p:spPr>
          <a:xfrm>
            <a:off x="3171834" y="3807355"/>
            <a:ext cx="437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c3’</a:t>
            </a:r>
            <a:endParaRPr lang="ko-KR" altLang="en-US" sz="1600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F7A12ED-6379-6560-FF59-8A926723C63D}"/>
              </a:ext>
            </a:extLst>
          </p:cNvPr>
          <p:cNvSpPr/>
          <p:nvPr/>
        </p:nvSpPr>
        <p:spPr>
          <a:xfrm>
            <a:off x="5488847" y="1881977"/>
            <a:ext cx="5561901" cy="4059014"/>
          </a:xfrm>
          <a:prstGeom prst="roundRect">
            <a:avLst/>
          </a:prstGeom>
          <a:solidFill>
            <a:srgbClr val="98C0E4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 → M </a:t>
            </a:r>
            <a:r>
              <a:rPr lang="ko-KR" altLang="en-US" dirty="0"/>
              <a:t>경로가 조절변수 </a:t>
            </a:r>
            <a:r>
              <a:rPr lang="en-US" altLang="ko-KR" dirty="0"/>
              <a:t>W</a:t>
            </a:r>
            <a:r>
              <a:rPr lang="ko-KR" altLang="en-US" dirty="0"/>
              <a:t>에 의해 조절되고 </a:t>
            </a:r>
            <a:endParaRPr lang="en-US" altLang="ko-KR" dirty="0"/>
          </a:p>
          <a:p>
            <a:pPr algn="ctr"/>
            <a:r>
              <a:rPr lang="en-US" altLang="ko-KR" dirty="0"/>
              <a:t>X → Y </a:t>
            </a:r>
            <a:r>
              <a:rPr lang="ko-KR" altLang="en-US" dirty="0"/>
              <a:t>경로도 동시에 조절되는 모형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X → M → Y</a:t>
            </a:r>
            <a:r>
              <a:rPr lang="ko-KR" altLang="en-US" dirty="0"/>
              <a:t>의 간접효과가 조절변수에 의해 조절되는 경우 </a:t>
            </a:r>
            <a:r>
              <a:rPr lang="en-US" altLang="ko-KR" dirty="0"/>
              <a:t>=</a:t>
            </a:r>
            <a:r>
              <a:rPr lang="ko-KR" altLang="en-US" dirty="0"/>
              <a:t> 조절된 매개</a:t>
            </a:r>
            <a:endParaRPr lang="en-US" altLang="ko-KR" dirty="0"/>
          </a:p>
          <a:p>
            <a:pPr algn="ctr"/>
            <a:r>
              <a:rPr lang="en-US" altLang="ko-KR" dirty="0"/>
              <a:t>XW → M → Y</a:t>
            </a:r>
            <a:r>
              <a:rPr lang="ko-KR" altLang="en-US" dirty="0"/>
              <a:t>가 미치는 영향 </a:t>
            </a:r>
            <a:r>
              <a:rPr lang="en-US" altLang="ko-KR" dirty="0"/>
              <a:t>= </a:t>
            </a:r>
            <a:r>
              <a:rPr lang="ko-KR" altLang="en-US" dirty="0"/>
              <a:t>매개된 조절</a:t>
            </a:r>
            <a:endParaRPr lang="en-US" altLang="ko-KR" sz="18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DDF499-E73A-1E09-FC70-602AE2446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/33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028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EC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2">
            <a:extLst>
              <a:ext uri="{FF2B5EF4-FFF2-40B4-BE49-F238E27FC236}">
                <a16:creationId xmlns:a16="http://schemas.microsoft.com/office/drawing/2014/main" id="{496BE9B7-B4E3-43E8-8123-2223617B8D96}"/>
              </a:ext>
            </a:extLst>
          </p:cNvPr>
          <p:cNvSpPr/>
          <p:nvPr/>
        </p:nvSpPr>
        <p:spPr>
          <a:xfrm>
            <a:off x="8422330" y="1171185"/>
            <a:ext cx="331681" cy="142994"/>
          </a:xfrm>
          <a:prstGeom prst="rtTriangle">
            <a:avLst/>
          </a:prstGeom>
          <a:solidFill>
            <a:schemeClr val="tx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C1BD51A-EC0E-47D9-B252-FB5A069A2DBE}"/>
              </a:ext>
            </a:extLst>
          </p:cNvPr>
          <p:cNvSpPr/>
          <p:nvPr/>
        </p:nvSpPr>
        <p:spPr>
          <a:xfrm rot="20412486">
            <a:off x="9138952" y="1113393"/>
            <a:ext cx="477709" cy="103928"/>
          </a:xfrm>
          <a:custGeom>
            <a:avLst/>
            <a:gdLst>
              <a:gd name="connsiteX0" fmla="*/ 0 w 522071"/>
              <a:gd name="connsiteY0" fmla="*/ 0 h 100618"/>
              <a:gd name="connsiteX1" fmla="*/ 522071 w 522071"/>
              <a:gd name="connsiteY1" fmla="*/ 0 h 100618"/>
              <a:gd name="connsiteX2" fmla="*/ 522071 w 522071"/>
              <a:gd name="connsiteY2" fmla="*/ 100618 h 100618"/>
              <a:gd name="connsiteX3" fmla="*/ 0 w 522071"/>
              <a:gd name="connsiteY3" fmla="*/ 100618 h 100618"/>
              <a:gd name="connsiteX4" fmla="*/ 0 w 522071"/>
              <a:gd name="connsiteY4" fmla="*/ 0 h 100618"/>
              <a:gd name="connsiteX0" fmla="*/ 120542 w 522071"/>
              <a:gd name="connsiteY0" fmla="*/ 30725 h 100618"/>
              <a:gd name="connsiteX1" fmla="*/ 522071 w 522071"/>
              <a:gd name="connsiteY1" fmla="*/ 0 h 100618"/>
              <a:gd name="connsiteX2" fmla="*/ 522071 w 522071"/>
              <a:gd name="connsiteY2" fmla="*/ 100618 h 100618"/>
              <a:gd name="connsiteX3" fmla="*/ 0 w 522071"/>
              <a:gd name="connsiteY3" fmla="*/ 100618 h 100618"/>
              <a:gd name="connsiteX4" fmla="*/ 120542 w 522071"/>
              <a:gd name="connsiteY4" fmla="*/ 30725 h 100618"/>
              <a:gd name="connsiteX0" fmla="*/ 76180 w 477709"/>
              <a:gd name="connsiteY0" fmla="*/ 30725 h 103928"/>
              <a:gd name="connsiteX1" fmla="*/ 477709 w 477709"/>
              <a:gd name="connsiteY1" fmla="*/ 0 h 103928"/>
              <a:gd name="connsiteX2" fmla="*/ 477709 w 477709"/>
              <a:gd name="connsiteY2" fmla="*/ 100618 h 103928"/>
              <a:gd name="connsiteX3" fmla="*/ 0 w 477709"/>
              <a:gd name="connsiteY3" fmla="*/ 103928 h 103928"/>
              <a:gd name="connsiteX4" fmla="*/ 76180 w 477709"/>
              <a:gd name="connsiteY4" fmla="*/ 30725 h 10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7709" h="103928">
                <a:moveTo>
                  <a:pt x="76180" y="30725"/>
                </a:moveTo>
                <a:lnTo>
                  <a:pt x="477709" y="0"/>
                </a:lnTo>
                <a:lnTo>
                  <a:pt x="477709" y="100618"/>
                </a:lnTo>
                <a:lnTo>
                  <a:pt x="0" y="103928"/>
                </a:lnTo>
                <a:lnTo>
                  <a:pt x="76180" y="30725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06165984-4E1F-43A5-8FBE-B08FB8824C47}"/>
              </a:ext>
            </a:extLst>
          </p:cNvPr>
          <p:cNvSpPr/>
          <p:nvPr/>
        </p:nvSpPr>
        <p:spPr>
          <a:xfrm flipV="1">
            <a:off x="8890000" y="0"/>
            <a:ext cx="2387600" cy="9779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평행 사변형 2">
            <a:extLst>
              <a:ext uri="{FF2B5EF4-FFF2-40B4-BE49-F238E27FC236}">
                <a16:creationId xmlns:a16="http://schemas.microsoft.com/office/drawing/2014/main" id="{EB839075-D4E4-4D6C-9893-C0F777942F7F}"/>
              </a:ext>
            </a:extLst>
          </p:cNvPr>
          <p:cNvSpPr/>
          <p:nvPr/>
        </p:nvSpPr>
        <p:spPr>
          <a:xfrm rot="2367534" flipH="1">
            <a:off x="7434255" y="186863"/>
            <a:ext cx="3184368" cy="568434"/>
          </a:xfrm>
          <a:prstGeom prst="parallelogram">
            <a:avLst>
              <a:gd name="adj" fmla="val 82712"/>
            </a:avLst>
          </a:prstGeom>
          <a:pattFill prst="dk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A6B6B836-62C8-41A9-9EDF-D2F0B01661E6}"/>
              </a:ext>
            </a:extLst>
          </p:cNvPr>
          <p:cNvSpPr/>
          <p:nvPr/>
        </p:nvSpPr>
        <p:spPr>
          <a:xfrm flipV="1">
            <a:off x="9938555" y="-4764"/>
            <a:ext cx="1345397" cy="977900"/>
          </a:xfrm>
          <a:custGeom>
            <a:avLst/>
            <a:gdLst>
              <a:gd name="connsiteX0" fmla="*/ 1042202 w 1345397"/>
              <a:gd name="connsiteY0" fmla="*/ 977900 h 977900"/>
              <a:gd name="connsiteX1" fmla="*/ 1345397 w 1345397"/>
              <a:gd name="connsiteY1" fmla="*/ 977900 h 977900"/>
              <a:gd name="connsiteX2" fmla="*/ 151597 w 1345397"/>
              <a:gd name="connsiteY2" fmla="*/ 0 h 977900"/>
              <a:gd name="connsiteX3" fmla="*/ 0 w 1345397"/>
              <a:gd name="connsiteY3" fmla="*/ 124181 h 97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397" h="977900">
                <a:moveTo>
                  <a:pt x="1042202" y="977900"/>
                </a:moveTo>
                <a:lnTo>
                  <a:pt x="1345397" y="977900"/>
                </a:lnTo>
                <a:lnTo>
                  <a:pt x="151597" y="0"/>
                </a:lnTo>
                <a:lnTo>
                  <a:pt x="0" y="124181"/>
                </a:lnTo>
                <a:close/>
              </a:path>
            </a:pathLst>
          </a:custGeom>
          <a:solidFill>
            <a:schemeClr val="tx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80A8CCA4-1759-4223-AAED-2C0ABFCAE1C3}"/>
              </a:ext>
            </a:extLst>
          </p:cNvPr>
          <p:cNvSpPr/>
          <p:nvPr/>
        </p:nvSpPr>
        <p:spPr>
          <a:xfrm rot="5400000" flipV="1">
            <a:off x="9431728" y="567128"/>
            <a:ext cx="3399339" cy="2121205"/>
          </a:xfrm>
          <a:prstGeom prst="triangle">
            <a:avLst>
              <a:gd name="adj" fmla="val 52095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78A34C8D-077B-4912-A506-ABC25A23E38A}"/>
              </a:ext>
            </a:extLst>
          </p:cNvPr>
          <p:cNvSpPr/>
          <p:nvPr/>
        </p:nvSpPr>
        <p:spPr>
          <a:xfrm rot="19232466">
            <a:off x="9527031" y="187308"/>
            <a:ext cx="3167976" cy="568434"/>
          </a:xfrm>
          <a:prstGeom prst="parallelogram">
            <a:avLst>
              <a:gd name="adj" fmla="val 82712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" name="현 8">
            <a:extLst>
              <a:ext uri="{FF2B5EF4-FFF2-40B4-BE49-F238E27FC236}">
                <a16:creationId xmlns:a16="http://schemas.microsoft.com/office/drawing/2014/main" id="{F6C0491C-C38B-4251-9DF7-8C4B0AF5767A}"/>
              </a:ext>
            </a:extLst>
          </p:cNvPr>
          <p:cNvSpPr/>
          <p:nvPr/>
        </p:nvSpPr>
        <p:spPr>
          <a:xfrm>
            <a:off x="10070792" y="532218"/>
            <a:ext cx="769237" cy="769237"/>
          </a:xfrm>
          <a:prstGeom prst="chord">
            <a:avLst>
              <a:gd name="adj1" fmla="val 10434822"/>
              <a:gd name="adj2" fmla="val 17234785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ECF57398-22C1-41B4-A37C-FA12A7DBBEF6}"/>
              </a:ext>
            </a:extLst>
          </p:cNvPr>
          <p:cNvSpPr/>
          <p:nvPr/>
        </p:nvSpPr>
        <p:spPr>
          <a:xfrm rot="16200000">
            <a:off x="9033510" y="168908"/>
            <a:ext cx="4310382" cy="2006599"/>
          </a:xfrm>
          <a:custGeom>
            <a:avLst/>
            <a:gdLst>
              <a:gd name="connsiteX0" fmla="*/ 0 w 4310382"/>
              <a:gd name="connsiteY0" fmla="*/ 2006599 h 2006599"/>
              <a:gd name="connsiteX1" fmla="*/ 2687825 w 4310382"/>
              <a:gd name="connsiteY1" fmla="*/ 0 h 2006599"/>
              <a:gd name="connsiteX2" fmla="*/ 4310382 w 4310382"/>
              <a:gd name="connsiteY2" fmla="*/ 2006599 h 2006599"/>
              <a:gd name="connsiteX3" fmla="*/ 0 w 4310382"/>
              <a:gd name="connsiteY3" fmla="*/ 2006599 h 2006599"/>
              <a:gd name="connsiteX0" fmla="*/ 0 w 4310382"/>
              <a:gd name="connsiteY0" fmla="*/ 2006599 h 2006599"/>
              <a:gd name="connsiteX1" fmla="*/ 2687825 w 4310382"/>
              <a:gd name="connsiteY1" fmla="*/ 0 h 2006599"/>
              <a:gd name="connsiteX2" fmla="*/ 4310382 w 4310382"/>
              <a:gd name="connsiteY2" fmla="*/ 2006599 h 2006599"/>
              <a:gd name="connsiteX3" fmla="*/ 0 w 4310382"/>
              <a:gd name="connsiteY3" fmla="*/ 2006599 h 2006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0382" h="2006599">
                <a:moveTo>
                  <a:pt x="0" y="2006599"/>
                </a:moveTo>
                <a:cubicBezTo>
                  <a:pt x="895942" y="1337733"/>
                  <a:pt x="3065058" y="627594"/>
                  <a:pt x="2687825" y="0"/>
                </a:cubicBezTo>
                <a:lnTo>
                  <a:pt x="4310382" y="2006599"/>
                </a:lnTo>
                <a:lnTo>
                  <a:pt x="0" y="20065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0BEA6D-EFD1-40C4-BDC6-9BFABB13E95D}"/>
              </a:ext>
            </a:extLst>
          </p:cNvPr>
          <p:cNvSpPr txBox="1"/>
          <p:nvPr/>
        </p:nvSpPr>
        <p:spPr>
          <a:xfrm>
            <a:off x="9976577" y="911339"/>
            <a:ext cx="919569" cy="276999"/>
          </a:xfrm>
          <a:prstGeom prst="rect">
            <a:avLst/>
          </a:prstGeom>
          <a:noFill/>
          <a:scene3d>
            <a:camera prst="isometricRightUp">
              <a:rot lat="2100000" lon="18899998" rev="300000"/>
            </a:camera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Page. 01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B2894783-E741-4818-B1BF-72CCC06AA184}"/>
              </a:ext>
            </a:extLst>
          </p:cNvPr>
          <p:cNvSpPr/>
          <p:nvPr/>
        </p:nvSpPr>
        <p:spPr>
          <a:xfrm>
            <a:off x="8423803" y="865217"/>
            <a:ext cx="1148703" cy="458423"/>
          </a:xfrm>
          <a:custGeom>
            <a:avLst/>
            <a:gdLst>
              <a:gd name="connsiteX0" fmla="*/ 1311679 w 1411390"/>
              <a:gd name="connsiteY0" fmla="*/ 0 h 609602"/>
              <a:gd name="connsiteX1" fmla="*/ 1411390 w 1411390"/>
              <a:gd name="connsiteY1" fmla="*/ 81679 h 609602"/>
              <a:gd name="connsiteX2" fmla="*/ 1410319 w 1411390"/>
              <a:gd name="connsiteY2" fmla="*/ 88373 h 609602"/>
              <a:gd name="connsiteX3" fmla="*/ 1389285 w 1411390"/>
              <a:gd name="connsiteY3" fmla="*/ 125382 h 609602"/>
              <a:gd name="connsiteX4" fmla="*/ 1147985 w 1411390"/>
              <a:gd name="connsiteY4" fmla="*/ 366682 h 609602"/>
              <a:gd name="connsiteX5" fmla="*/ 855885 w 1411390"/>
              <a:gd name="connsiteY5" fmla="*/ 455582 h 609602"/>
              <a:gd name="connsiteX6" fmla="*/ 500285 w 1411390"/>
              <a:gd name="connsiteY6" fmla="*/ 455582 h 609602"/>
              <a:gd name="connsiteX7" fmla="*/ 297085 w 1411390"/>
              <a:gd name="connsiteY7" fmla="*/ 506382 h 609602"/>
              <a:gd name="connsiteX8" fmla="*/ 119285 w 1411390"/>
              <a:gd name="connsiteY8" fmla="*/ 607982 h 609602"/>
              <a:gd name="connsiteX9" fmla="*/ 4985 w 1411390"/>
              <a:gd name="connsiteY9" fmla="*/ 417482 h 609602"/>
              <a:gd name="connsiteX10" fmla="*/ 284385 w 1411390"/>
              <a:gd name="connsiteY10" fmla="*/ 277782 h 609602"/>
              <a:gd name="connsiteX11" fmla="*/ 932085 w 1411390"/>
              <a:gd name="connsiteY11" fmla="*/ 341282 h 609602"/>
              <a:gd name="connsiteX12" fmla="*/ 1173385 w 1411390"/>
              <a:gd name="connsiteY12" fmla="*/ 188882 h 609602"/>
              <a:gd name="connsiteX13" fmla="*/ 1284113 w 1411390"/>
              <a:gd name="connsiteY13" fmla="*/ 31720 h 609602"/>
              <a:gd name="connsiteX0" fmla="*/ 1233465 w 1333176"/>
              <a:gd name="connsiteY0" fmla="*/ 0 h 617375"/>
              <a:gd name="connsiteX1" fmla="*/ 1333176 w 1333176"/>
              <a:gd name="connsiteY1" fmla="*/ 81679 h 617375"/>
              <a:gd name="connsiteX2" fmla="*/ 1332105 w 1333176"/>
              <a:gd name="connsiteY2" fmla="*/ 88373 h 617375"/>
              <a:gd name="connsiteX3" fmla="*/ 1311071 w 1333176"/>
              <a:gd name="connsiteY3" fmla="*/ 125382 h 617375"/>
              <a:gd name="connsiteX4" fmla="*/ 1069771 w 1333176"/>
              <a:gd name="connsiteY4" fmla="*/ 366682 h 617375"/>
              <a:gd name="connsiteX5" fmla="*/ 777671 w 1333176"/>
              <a:gd name="connsiteY5" fmla="*/ 455582 h 617375"/>
              <a:gd name="connsiteX6" fmla="*/ 422071 w 1333176"/>
              <a:gd name="connsiteY6" fmla="*/ 455582 h 617375"/>
              <a:gd name="connsiteX7" fmla="*/ 218871 w 1333176"/>
              <a:gd name="connsiteY7" fmla="*/ 506382 h 617375"/>
              <a:gd name="connsiteX8" fmla="*/ 41071 w 1333176"/>
              <a:gd name="connsiteY8" fmla="*/ 607982 h 617375"/>
              <a:gd name="connsiteX9" fmla="*/ 12496 w 1333176"/>
              <a:gd name="connsiteY9" fmla="*/ 246032 h 617375"/>
              <a:gd name="connsiteX10" fmla="*/ 206171 w 1333176"/>
              <a:gd name="connsiteY10" fmla="*/ 277782 h 617375"/>
              <a:gd name="connsiteX11" fmla="*/ 853871 w 1333176"/>
              <a:gd name="connsiteY11" fmla="*/ 341282 h 617375"/>
              <a:gd name="connsiteX12" fmla="*/ 1095171 w 1333176"/>
              <a:gd name="connsiteY12" fmla="*/ 188882 h 617375"/>
              <a:gd name="connsiteX13" fmla="*/ 1205899 w 1333176"/>
              <a:gd name="connsiteY13" fmla="*/ 31720 h 617375"/>
              <a:gd name="connsiteX14" fmla="*/ 1233465 w 1333176"/>
              <a:gd name="connsiteY14" fmla="*/ 0 h 617375"/>
              <a:gd name="connsiteX0" fmla="*/ 1263959 w 1363670"/>
              <a:gd name="connsiteY0" fmla="*/ 0 h 617375"/>
              <a:gd name="connsiteX1" fmla="*/ 1363670 w 1363670"/>
              <a:gd name="connsiteY1" fmla="*/ 81679 h 617375"/>
              <a:gd name="connsiteX2" fmla="*/ 1362599 w 1363670"/>
              <a:gd name="connsiteY2" fmla="*/ 88373 h 617375"/>
              <a:gd name="connsiteX3" fmla="*/ 1341565 w 1363670"/>
              <a:gd name="connsiteY3" fmla="*/ 125382 h 617375"/>
              <a:gd name="connsiteX4" fmla="*/ 1100265 w 1363670"/>
              <a:gd name="connsiteY4" fmla="*/ 366682 h 617375"/>
              <a:gd name="connsiteX5" fmla="*/ 808165 w 1363670"/>
              <a:gd name="connsiteY5" fmla="*/ 455582 h 617375"/>
              <a:gd name="connsiteX6" fmla="*/ 452565 w 1363670"/>
              <a:gd name="connsiteY6" fmla="*/ 455582 h 617375"/>
              <a:gd name="connsiteX7" fmla="*/ 249365 w 1363670"/>
              <a:gd name="connsiteY7" fmla="*/ 506382 h 617375"/>
              <a:gd name="connsiteX8" fmla="*/ 71565 w 1363670"/>
              <a:gd name="connsiteY8" fmla="*/ 607982 h 617375"/>
              <a:gd name="connsiteX9" fmla="*/ 42990 w 1363670"/>
              <a:gd name="connsiteY9" fmla="*/ 246032 h 617375"/>
              <a:gd name="connsiteX10" fmla="*/ 648621 w 1363670"/>
              <a:gd name="connsiteY10" fmla="*/ 346839 h 617375"/>
              <a:gd name="connsiteX11" fmla="*/ 884365 w 1363670"/>
              <a:gd name="connsiteY11" fmla="*/ 341282 h 617375"/>
              <a:gd name="connsiteX12" fmla="*/ 1125665 w 1363670"/>
              <a:gd name="connsiteY12" fmla="*/ 188882 h 617375"/>
              <a:gd name="connsiteX13" fmla="*/ 1236393 w 1363670"/>
              <a:gd name="connsiteY13" fmla="*/ 31720 h 617375"/>
              <a:gd name="connsiteX14" fmla="*/ 1263959 w 1363670"/>
              <a:gd name="connsiteY14" fmla="*/ 0 h 617375"/>
              <a:gd name="connsiteX0" fmla="*/ 1193457 w 1293168"/>
              <a:gd name="connsiteY0" fmla="*/ 0 h 613470"/>
              <a:gd name="connsiteX1" fmla="*/ 1293168 w 1293168"/>
              <a:gd name="connsiteY1" fmla="*/ 81679 h 613470"/>
              <a:gd name="connsiteX2" fmla="*/ 1292097 w 1293168"/>
              <a:gd name="connsiteY2" fmla="*/ 88373 h 613470"/>
              <a:gd name="connsiteX3" fmla="*/ 1271063 w 1293168"/>
              <a:gd name="connsiteY3" fmla="*/ 125382 h 613470"/>
              <a:gd name="connsiteX4" fmla="*/ 1029763 w 1293168"/>
              <a:gd name="connsiteY4" fmla="*/ 366682 h 613470"/>
              <a:gd name="connsiteX5" fmla="*/ 737663 w 1293168"/>
              <a:gd name="connsiteY5" fmla="*/ 455582 h 613470"/>
              <a:gd name="connsiteX6" fmla="*/ 382063 w 1293168"/>
              <a:gd name="connsiteY6" fmla="*/ 455582 h 613470"/>
              <a:gd name="connsiteX7" fmla="*/ 178863 w 1293168"/>
              <a:gd name="connsiteY7" fmla="*/ 506382 h 613470"/>
              <a:gd name="connsiteX8" fmla="*/ 1063 w 1293168"/>
              <a:gd name="connsiteY8" fmla="*/ 607982 h 613470"/>
              <a:gd name="connsiteX9" fmla="*/ 263001 w 1293168"/>
              <a:gd name="connsiteY9" fmla="*/ 322232 h 613470"/>
              <a:gd name="connsiteX10" fmla="*/ 578119 w 1293168"/>
              <a:gd name="connsiteY10" fmla="*/ 346839 h 613470"/>
              <a:gd name="connsiteX11" fmla="*/ 813863 w 1293168"/>
              <a:gd name="connsiteY11" fmla="*/ 341282 h 613470"/>
              <a:gd name="connsiteX12" fmla="*/ 1055163 w 1293168"/>
              <a:gd name="connsiteY12" fmla="*/ 188882 h 613470"/>
              <a:gd name="connsiteX13" fmla="*/ 1165891 w 1293168"/>
              <a:gd name="connsiteY13" fmla="*/ 31720 h 613470"/>
              <a:gd name="connsiteX14" fmla="*/ 1193457 w 1293168"/>
              <a:gd name="connsiteY14" fmla="*/ 0 h 613470"/>
              <a:gd name="connsiteX0" fmla="*/ 1193459 w 1293170"/>
              <a:gd name="connsiteY0" fmla="*/ 0 h 613720"/>
              <a:gd name="connsiteX1" fmla="*/ 1293170 w 1293170"/>
              <a:gd name="connsiteY1" fmla="*/ 81679 h 613720"/>
              <a:gd name="connsiteX2" fmla="*/ 1292099 w 1293170"/>
              <a:gd name="connsiteY2" fmla="*/ 88373 h 613720"/>
              <a:gd name="connsiteX3" fmla="*/ 1271065 w 1293170"/>
              <a:gd name="connsiteY3" fmla="*/ 125382 h 613720"/>
              <a:gd name="connsiteX4" fmla="*/ 1029765 w 1293170"/>
              <a:gd name="connsiteY4" fmla="*/ 366682 h 613720"/>
              <a:gd name="connsiteX5" fmla="*/ 737665 w 1293170"/>
              <a:gd name="connsiteY5" fmla="*/ 455582 h 613720"/>
              <a:gd name="connsiteX6" fmla="*/ 384446 w 1293170"/>
              <a:gd name="connsiteY6" fmla="*/ 419864 h 613720"/>
              <a:gd name="connsiteX7" fmla="*/ 178865 w 1293170"/>
              <a:gd name="connsiteY7" fmla="*/ 506382 h 613720"/>
              <a:gd name="connsiteX8" fmla="*/ 1065 w 1293170"/>
              <a:gd name="connsiteY8" fmla="*/ 607982 h 613720"/>
              <a:gd name="connsiteX9" fmla="*/ 263003 w 1293170"/>
              <a:gd name="connsiteY9" fmla="*/ 322232 h 613720"/>
              <a:gd name="connsiteX10" fmla="*/ 578121 w 1293170"/>
              <a:gd name="connsiteY10" fmla="*/ 346839 h 613720"/>
              <a:gd name="connsiteX11" fmla="*/ 813865 w 1293170"/>
              <a:gd name="connsiteY11" fmla="*/ 341282 h 613720"/>
              <a:gd name="connsiteX12" fmla="*/ 1055165 w 1293170"/>
              <a:gd name="connsiteY12" fmla="*/ 188882 h 613720"/>
              <a:gd name="connsiteX13" fmla="*/ 1165893 w 1293170"/>
              <a:gd name="connsiteY13" fmla="*/ 31720 h 613720"/>
              <a:gd name="connsiteX14" fmla="*/ 1193459 w 1293170"/>
              <a:gd name="connsiteY14" fmla="*/ 0 h 613720"/>
              <a:gd name="connsiteX0" fmla="*/ 1044892 w 1144603"/>
              <a:gd name="connsiteY0" fmla="*/ 0 h 508264"/>
              <a:gd name="connsiteX1" fmla="*/ 1144603 w 1144603"/>
              <a:gd name="connsiteY1" fmla="*/ 81679 h 508264"/>
              <a:gd name="connsiteX2" fmla="*/ 1143532 w 1144603"/>
              <a:gd name="connsiteY2" fmla="*/ 88373 h 508264"/>
              <a:gd name="connsiteX3" fmla="*/ 1122498 w 1144603"/>
              <a:gd name="connsiteY3" fmla="*/ 125382 h 508264"/>
              <a:gd name="connsiteX4" fmla="*/ 881198 w 1144603"/>
              <a:gd name="connsiteY4" fmla="*/ 366682 h 508264"/>
              <a:gd name="connsiteX5" fmla="*/ 589098 w 1144603"/>
              <a:gd name="connsiteY5" fmla="*/ 455582 h 508264"/>
              <a:gd name="connsiteX6" fmla="*/ 235879 w 1144603"/>
              <a:gd name="connsiteY6" fmla="*/ 419864 h 508264"/>
              <a:gd name="connsiteX7" fmla="*/ 30298 w 1144603"/>
              <a:gd name="connsiteY7" fmla="*/ 506382 h 508264"/>
              <a:gd name="connsiteX8" fmla="*/ 9660 w 1144603"/>
              <a:gd name="connsiteY8" fmla="*/ 322232 h 508264"/>
              <a:gd name="connsiteX9" fmla="*/ 114436 w 1144603"/>
              <a:gd name="connsiteY9" fmla="*/ 322232 h 508264"/>
              <a:gd name="connsiteX10" fmla="*/ 429554 w 1144603"/>
              <a:gd name="connsiteY10" fmla="*/ 346839 h 508264"/>
              <a:gd name="connsiteX11" fmla="*/ 665298 w 1144603"/>
              <a:gd name="connsiteY11" fmla="*/ 341282 h 508264"/>
              <a:gd name="connsiteX12" fmla="*/ 906598 w 1144603"/>
              <a:gd name="connsiteY12" fmla="*/ 188882 h 508264"/>
              <a:gd name="connsiteX13" fmla="*/ 1017326 w 1144603"/>
              <a:gd name="connsiteY13" fmla="*/ 31720 h 508264"/>
              <a:gd name="connsiteX14" fmla="*/ 1044892 w 1144603"/>
              <a:gd name="connsiteY14" fmla="*/ 0 h 508264"/>
              <a:gd name="connsiteX0" fmla="*/ 1042961 w 1142672"/>
              <a:gd name="connsiteY0" fmla="*/ 0 h 456951"/>
              <a:gd name="connsiteX1" fmla="*/ 1142672 w 1142672"/>
              <a:gd name="connsiteY1" fmla="*/ 81679 h 456951"/>
              <a:gd name="connsiteX2" fmla="*/ 1141601 w 1142672"/>
              <a:gd name="connsiteY2" fmla="*/ 88373 h 456951"/>
              <a:gd name="connsiteX3" fmla="*/ 1120567 w 1142672"/>
              <a:gd name="connsiteY3" fmla="*/ 125382 h 456951"/>
              <a:gd name="connsiteX4" fmla="*/ 879267 w 1142672"/>
              <a:gd name="connsiteY4" fmla="*/ 366682 h 456951"/>
              <a:gd name="connsiteX5" fmla="*/ 587167 w 1142672"/>
              <a:gd name="connsiteY5" fmla="*/ 455582 h 456951"/>
              <a:gd name="connsiteX6" fmla="*/ 233948 w 1142672"/>
              <a:gd name="connsiteY6" fmla="*/ 419864 h 456951"/>
              <a:gd name="connsiteX7" fmla="*/ 33129 w 1142672"/>
              <a:gd name="connsiteY7" fmla="*/ 408751 h 456951"/>
              <a:gd name="connsiteX8" fmla="*/ 7729 w 1142672"/>
              <a:gd name="connsiteY8" fmla="*/ 322232 h 456951"/>
              <a:gd name="connsiteX9" fmla="*/ 112505 w 1142672"/>
              <a:gd name="connsiteY9" fmla="*/ 322232 h 456951"/>
              <a:gd name="connsiteX10" fmla="*/ 427623 w 1142672"/>
              <a:gd name="connsiteY10" fmla="*/ 346839 h 456951"/>
              <a:gd name="connsiteX11" fmla="*/ 663367 w 1142672"/>
              <a:gd name="connsiteY11" fmla="*/ 341282 h 456951"/>
              <a:gd name="connsiteX12" fmla="*/ 904667 w 1142672"/>
              <a:gd name="connsiteY12" fmla="*/ 188882 h 456951"/>
              <a:gd name="connsiteX13" fmla="*/ 1015395 w 1142672"/>
              <a:gd name="connsiteY13" fmla="*/ 31720 h 456951"/>
              <a:gd name="connsiteX14" fmla="*/ 1042961 w 1142672"/>
              <a:gd name="connsiteY14" fmla="*/ 0 h 456951"/>
              <a:gd name="connsiteX0" fmla="*/ 1039553 w 1139264"/>
              <a:gd name="connsiteY0" fmla="*/ 0 h 456951"/>
              <a:gd name="connsiteX1" fmla="*/ 1139264 w 1139264"/>
              <a:gd name="connsiteY1" fmla="*/ 81679 h 456951"/>
              <a:gd name="connsiteX2" fmla="*/ 1138193 w 1139264"/>
              <a:gd name="connsiteY2" fmla="*/ 88373 h 456951"/>
              <a:gd name="connsiteX3" fmla="*/ 1117159 w 1139264"/>
              <a:gd name="connsiteY3" fmla="*/ 125382 h 456951"/>
              <a:gd name="connsiteX4" fmla="*/ 875859 w 1139264"/>
              <a:gd name="connsiteY4" fmla="*/ 366682 h 456951"/>
              <a:gd name="connsiteX5" fmla="*/ 583759 w 1139264"/>
              <a:gd name="connsiteY5" fmla="*/ 455582 h 456951"/>
              <a:gd name="connsiteX6" fmla="*/ 230540 w 1139264"/>
              <a:gd name="connsiteY6" fmla="*/ 419864 h 456951"/>
              <a:gd name="connsiteX7" fmla="*/ 29721 w 1139264"/>
              <a:gd name="connsiteY7" fmla="*/ 408751 h 456951"/>
              <a:gd name="connsiteX8" fmla="*/ 9084 w 1139264"/>
              <a:gd name="connsiteY8" fmla="*/ 274607 h 456951"/>
              <a:gd name="connsiteX9" fmla="*/ 109097 w 1139264"/>
              <a:gd name="connsiteY9" fmla="*/ 322232 h 456951"/>
              <a:gd name="connsiteX10" fmla="*/ 424215 w 1139264"/>
              <a:gd name="connsiteY10" fmla="*/ 346839 h 456951"/>
              <a:gd name="connsiteX11" fmla="*/ 659959 w 1139264"/>
              <a:gd name="connsiteY11" fmla="*/ 341282 h 456951"/>
              <a:gd name="connsiteX12" fmla="*/ 901259 w 1139264"/>
              <a:gd name="connsiteY12" fmla="*/ 188882 h 456951"/>
              <a:gd name="connsiteX13" fmla="*/ 1011987 w 1139264"/>
              <a:gd name="connsiteY13" fmla="*/ 31720 h 456951"/>
              <a:gd name="connsiteX14" fmla="*/ 1039553 w 1139264"/>
              <a:gd name="connsiteY14" fmla="*/ 0 h 456951"/>
              <a:gd name="connsiteX0" fmla="*/ 1040407 w 1140118"/>
              <a:gd name="connsiteY0" fmla="*/ 0 h 456951"/>
              <a:gd name="connsiteX1" fmla="*/ 1140118 w 1140118"/>
              <a:gd name="connsiteY1" fmla="*/ 81679 h 456951"/>
              <a:gd name="connsiteX2" fmla="*/ 1139047 w 1140118"/>
              <a:gd name="connsiteY2" fmla="*/ 88373 h 456951"/>
              <a:gd name="connsiteX3" fmla="*/ 1118013 w 1140118"/>
              <a:gd name="connsiteY3" fmla="*/ 125382 h 456951"/>
              <a:gd name="connsiteX4" fmla="*/ 876713 w 1140118"/>
              <a:gd name="connsiteY4" fmla="*/ 366682 h 456951"/>
              <a:gd name="connsiteX5" fmla="*/ 584613 w 1140118"/>
              <a:gd name="connsiteY5" fmla="*/ 455582 h 456951"/>
              <a:gd name="connsiteX6" fmla="*/ 231394 w 1140118"/>
              <a:gd name="connsiteY6" fmla="*/ 419864 h 456951"/>
              <a:gd name="connsiteX7" fmla="*/ 30575 w 1140118"/>
              <a:gd name="connsiteY7" fmla="*/ 408751 h 456951"/>
              <a:gd name="connsiteX8" fmla="*/ 9938 w 1140118"/>
              <a:gd name="connsiteY8" fmla="*/ 274607 h 456951"/>
              <a:gd name="connsiteX9" fmla="*/ 121858 w 1140118"/>
              <a:gd name="connsiteY9" fmla="*/ 293657 h 456951"/>
              <a:gd name="connsiteX10" fmla="*/ 425069 w 1140118"/>
              <a:gd name="connsiteY10" fmla="*/ 346839 h 456951"/>
              <a:gd name="connsiteX11" fmla="*/ 660813 w 1140118"/>
              <a:gd name="connsiteY11" fmla="*/ 341282 h 456951"/>
              <a:gd name="connsiteX12" fmla="*/ 902113 w 1140118"/>
              <a:gd name="connsiteY12" fmla="*/ 188882 h 456951"/>
              <a:gd name="connsiteX13" fmla="*/ 1012841 w 1140118"/>
              <a:gd name="connsiteY13" fmla="*/ 31720 h 456951"/>
              <a:gd name="connsiteX14" fmla="*/ 1040407 w 1140118"/>
              <a:gd name="connsiteY14" fmla="*/ 0 h 456951"/>
              <a:gd name="connsiteX0" fmla="*/ 1050795 w 1150506"/>
              <a:gd name="connsiteY0" fmla="*/ 0 h 457082"/>
              <a:gd name="connsiteX1" fmla="*/ 1150506 w 1150506"/>
              <a:gd name="connsiteY1" fmla="*/ 81679 h 457082"/>
              <a:gd name="connsiteX2" fmla="*/ 1149435 w 1150506"/>
              <a:gd name="connsiteY2" fmla="*/ 88373 h 457082"/>
              <a:gd name="connsiteX3" fmla="*/ 1128401 w 1150506"/>
              <a:gd name="connsiteY3" fmla="*/ 125382 h 457082"/>
              <a:gd name="connsiteX4" fmla="*/ 887101 w 1150506"/>
              <a:gd name="connsiteY4" fmla="*/ 366682 h 457082"/>
              <a:gd name="connsiteX5" fmla="*/ 595001 w 1150506"/>
              <a:gd name="connsiteY5" fmla="*/ 455582 h 457082"/>
              <a:gd name="connsiteX6" fmla="*/ 241782 w 1150506"/>
              <a:gd name="connsiteY6" fmla="*/ 419864 h 457082"/>
              <a:gd name="connsiteX7" fmla="*/ 21913 w 1150506"/>
              <a:gd name="connsiteY7" fmla="*/ 384939 h 457082"/>
              <a:gd name="connsiteX8" fmla="*/ 20326 w 1150506"/>
              <a:gd name="connsiteY8" fmla="*/ 274607 h 457082"/>
              <a:gd name="connsiteX9" fmla="*/ 132246 w 1150506"/>
              <a:gd name="connsiteY9" fmla="*/ 293657 h 457082"/>
              <a:gd name="connsiteX10" fmla="*/ 435457 w 1150506"/>
              <a:gd name="connsiteY10" fmla="*/ 346839 h 457082"/>
              <a:gd name="connsiteX11" fmla="*/ 671201 w 1150506"/>
              <a:gd name="connsiteY11" fmla="*/ 341282 h 457082"/>
              <a:gd name="connsiteX12" fmla="*/ 912501 w 1150506"/>
              <a:gd name="connsiteY12" fmla="*/ 188882 h 457082"/>
              <a:gd name="connsiteX13" fmla="*/ 1023229 w 1150506"/>
              <a:gd name="connsiteY13" fmla="*/ 31720 h 457082"/>
              <a:gd name="connsiteX14" fmla="*/ 1050795 w 1150506"/>
              <a:gd name="connsiteY14" fmla="*/ 0 h 457082"/>
              <a:gd name="connsiteX0" fmla="*/ 1050137 w 1149848"/>
              <a:gd name="connsiteY0" fmla="*/ 0 h 465586"/>
              <a:gd name="connsiteX1" fmla="*/ 1149848 w 1149848"/>
              <a:gd name="connsiteY1" fmla="*/ 81679 h 465586"/>
              <a:gd name="connsiteX2" fmla="*/ 1148777 w 1149848"/>
              <a:gd name="connsiteY2" fmla="*/ 88373 h 465586"/>
              <a:gd name="connsiteX3" fmla="*/ 1127743 w 1149848"/>
              <a:gd name="connsiteY3" fmla="*/ 125382 h 465586"/>
              <a:gd name="connsiteX4" fmla="*/ 886443 w 1149848"/>
              <a:gd name="connsiteY4" fmla="*/ 366682 h 465586"/>
              <a:gd name="connsiteX5" fmla="*/ 594343 w 1149848"/>
              <a:gd name="connsiteY5" fmla="*/ 455582 h 465586"/>
              <a:gd name="connsiteX6" fmla="*/ 231599 w 1149848"/>
              <a:gd name="connsiteY6" fmla="*/ 455583 h 465586"/>
              <a:gd name="connsiteX7" fmla="*/ 21255 w 1149848"/>
              <a:gd name="connsiteY7" fmla="*/ 384939 h 465586"/>
              <a:gd name="connsiteX8" fmla="*/ 19668 w 1149848"/>
              <a:gd name="connsiteY8" fmla="*/ 274607 h 465586"/>
              <a:gd name="connsiteX9" fmla="*/ 131588 w 1149848"/>
              <a:gd name="connsiteY9" fmla="*/ 293657 h 465586"/>
              <a:gd name="connsiteX10" fmla="*/ 434799 w 1149848"/>
              <a:gd name="connsiteY10" fmla="*/ 346839 h 465586"/>
              <a:gd name="connsiteX11" fmla="*/ 670543 w 1149848"/>
              <a:gd name="connsiteY11" fmla="*/ 341282 h 465586"/>
              <a:gd name="connsiteX12" fmla="*/ 911843 w 1149848"/>
              <a:gd name="connsiteY12" fmla="*/ 188882 h 465586"/>
              <a:gd name="connsiteX13" fmla="*/ 1022571 w 1149848"/>
              <a:gd name="connsiteY13" fmla="*/ 31720 h 465586"/>
              <a:gd name="connsiteX14" fmla="*/ 1050137 w 1149848"/>
              <a:gd name="connsiteY14" fmla="*/ 0 h 465586"/>
              <a:gd name="connsiteX0" fmla="*/ 1050137 w 1149848"/>
              <a:gd name="connsiteY0" fmla="*/ 0 h 465586"/>
              <a:gd name="connsiteX1" fmla="*/ 1149848 w 1149848"/>
              <a:gd name="connsiteY1" fmla="*/ 81679 h 465586"/>
              <a:gd name="connsiteX2" fmla="*/ 1148777 w 1149848"/>
              <a:gd name="connsiteY2" fmla="*/ 88373 h 465586"/>
              <a:gd name="connsiteX3" fmla="*/ 1127743 w 1149848"/>
              <a:gd name="connsiteY3" fmla="*/ 125382 h 465586"/>
              <a:gd name="connsiteX4" fmla="*/ 886443 w 1149848"/>
              <a:gd name="connsiteY4" fmla="*/ 366682 h 465586"/>
              <a:gd name="connsiteX5" fmla="*/ 594343 w 1149848"/>
              <a:gd name="connsiteY5" fmla="*/ 455582 h 465586"/>
              <a:gd name="connsiteX6" fmla="*/ 231599 w 1149848"/>
              <a:gd name="connsiteY6" fmla="*/ 455583 h 465586"/>
              <a:gd name="connsiteX7" fmla="*/ 21255 w 1149848"/>
              <a:gd name="connsiteY7" fmla="*/ 384939 h 465586"/>
              <a:gd name="connsiteX8" fmla="*/ 19668 w 1149848"/>
              <a:gd name="connsiteY8" fmla="*/ 274607 h 465586"/>
              <a:gd name="connsiteX9" fmla="*/ 131588 w 1149848"/>
              <a:gd name="connsiteY9" fmla="*/ 293657 h 465586"/>
              <a:gd name="connsiteX10" fmla="*/ 434799 w 1149848"/>
              <a:gd name="connsiteY10" fmla="*/ 346839 h 465586"/>
              <a:gd name="connsiteX11" fmla="*/ 675306 w 1149848"/>
              <a:gd name="connsiteY11" fmla="*/ 372238 h 465586"/>
              <a:gd name="connsiteX12" fmla="*/ 911843 w 1149848"/>
              <a:gd name="connsiteY12" fmla="*/ 188882 h 465586"/>
              <a:gd name="connsiteX13" fmla="*/ 1022571 w 1149848"/>
              <a:gd name="connsiteY13" fmla="*/ 31720 h 465586"/>
              <a:gd name="connsiteX14" fmla="*/ 1050137 w 1149848"/>
              <a:gd name="connsiteY14" fmla="*/ 0 h 465586"/>
              <a:gd name="connsiteX0" fmla="*/ 1050137 w 1149848"/>
              <a:gd name="connsiteY0" fmla="*/ 0 h 465586"/>
              <a:gd name="connsiteX1" fmla="*/ 1149848 w 1149848"/>
              <a:gd name="connsiteY1" fmla="*/ 81679 h 465586"/>
              <a:gd name="connsiteX2" fmla="*/ 1148777 w 1149848"/>
              <a:gd name="connsiteY2" fmla="*/ 88373 h 465586"/>
              <a:gd name="connsiteX3" fmla="*/ 1127743 w 1149848"/>
              <a:gd name="connsiteY3" fmla="*/ 125382 h 465586"/>
              <a:gd name="connsiteX4" fmla="*/ 886443 w 1149848"/>
              <a:gd name="connsiteY4" fmla="*/ 366682 h 465586"/>
              <a:gd name="connsiteX5" fmla="*/ 594343 w 1149848"/>
              <a:gd name="connsiteY5" fmla="*/ 455582 h 465586"/>
              <a:gd name="connsiteX6" fmla="*/ 231599 w 1149848"/>
              <a:gd name="connsiteY6" fmla="*/ 455583 h 465586"/>
              <a:gd name="connsiteX7" fmla="*/ 21255 w 1149848"/>
              <a:gd name="connsiteY7" fmla="*/ 384939 h 465586"/>
              <a:gd name="connsiteX8" fmla="*/ 19668 w 1149848"/>
              <a:gd name="connsiteY8" fmla="*/ 274607 h 465586"/>
              <a:gd name="connsiteX9" fmla="*/ 131588 w 1149848"/>
              <a:gd name="connsiteY9" fmla="*/ 293657 h 465586"/>
              <a:gd name="connsiteX10" fmla="*/ 434799 w 1149848"/>
              <a:gd name="connsiteY10" fmla="*/ 346839 h 465586"/>
              <a:gd name="connsiteX11" fmla="*/ 675306 w 1149848"/>
              <a:gd name="connsiteY11" fmla="*/ 372238 h 465586"/>
              <a:gd name="connsiteX12" fmla="*/ 921368 w 1149848"/>
              <a:gd name="connsiteY12" fmla="*/ 203170 h 465586"/>
              <a:gd name="connsiteX13" fmla="*/ 1022571 w 1149848"/>
              <a:gd name="connsiteY13" fmla="*/ 31720 h 465586"/>
              <a:gd name="connsiteX14" fmla="*/ 1050137 w 1149848"/>
              <a:gd name="connsiteY14" fmla="*/ 0 h 465586"/>
              <a:gd name="connsiteX0" fmla="*/ 1050137 w 1149848"/>
              <a:gd name="connsiteY0" fmla="*/ 0 h 465586"/>
              <a:gd name="connsiteX1" fmla="*/ 1149848 w 1149848"/>
              <a:gd name="connsiteY1" fmla="*/ 81679 h 465586"/>
              <a:gd name="connsiteX2" fmla="*/ 1148777 w 1149848"/>
              <a:gd name="connsiteY2" fmla="*/ 88373 h 465586"/>
              <a:gd name="connsiteX3" fmla="*/ 1127743 w 1149848"/>
              <a:gd name="connsiteY3" fmla="*/ 125382 h 465586"/>
              <a:gd name="connsiteX4" fmla="*/ 886443 w 1149848"/>
              <a:gd name="connsiteY4" fmla="*/ 366682 h 465586"/>
              <a:gd name="connsiteX5" fmla="*/ 594343 w 1149848"/>
              <a:gd name="connsiteY5" fmla="*/ 455582 h 465586"/>
              <a:gd name="connsiteX6" fmla="*/ 231599 w 1149848"/>
              <a:gd name="connsiteY6" fmla="*/ 455583 h 465586"/>
              <a:gd name="connsiteX7" fmla="*/ 21255 w 1149848"/>
              <a:gd name="connsiteY7" fmla="*/ 384939 h 465586"/>
              <a:gd name="connsiteX8" fmla="*/ 19668 w 1149848"/>
              <a:gd name="connsiteY8" fmla="*/ 274607 h 465586"/>
              <a:gd name="connsiteX9" fmla="*/ 131588 w 1149848"/>
              <a:gd name="connsiteY9" fmla="*/ 293657 h 465586"/>
              <a:gd name="connsiteX10" fmla="*/ 434799 w 1149848"/>
              <a:gd name="connsiteY10" fmla="*/ 346839 h 465586"/>
              <a:gd name="connsiteX11" fmla="*/ 675306 w 1149848"/>
              <a:gd name="connsiteY11" fmla="*/ 372238 h 465586"/>
              <a:gd name="connsiteX12" fmla="*/ 921368 w 1149848"/>
              <a:gd name="connsiteY12" fmla="*/ 203170 h 465586"/>
              <a:gd name="connsiteX13" fmla="*/ 1022571 w 1149848"/>
              <a:gd name="connsiteY13" fmla="*/ 31720 h 465586"/>
              <a:gd name="connsiteX14" fmla="*/ 1050137 w 1149848"/>
              <a:gd name="connsiteY14" fmla="*/ 0 h 465586"/>
              <a:gd name="connsiteX0" fmla="*/ 1048992 w 1148703"/>
              <a:gd name="connsiteY0" fmla="*/ 0 h 458423"/>
              <a:gd name="connsiteX1" fmla="*/ 1148703 w 1148703"/>
              <a:gd name="connsiteY1" fmla="*/ 81679 h 458423"/>
              <a:gd name="connsiteX2" fmla="*/ 1147632 w 1148703"/>
              <a:gd name="connsiteY2" fmla="*/ 88373 h 458423"/>
              <a:gd name="connsiteX3" fmla="*/ 1126598 w 1148703"/>
              <a:gd name="connsiteY3" fmla="*/ 125382 h 458423"/>
              <a:gd name="connsiteX4" fmla="*/ 885298 w 1148703"/>
              <a:gd name="connsiteY4" fmla="*/ 366682 h 458423"/>
              <a:gd name="connsiteX5" fmla="*/ 593198 w 1148703"/>
              <a:gd name="connsiteY5" fmla="*/ 455582 h 458423"/>
              <a:gd name="connsiteX6" fmla="*/ 213785 w 1148703"/>
              <a:gd name="connsiteY6" fmla="*/ 431771 h 458423"/>
              <a:gd name="connsiteX7" fmla="*/ 20110 w 1148703"/>
              <a:gd name="connsiteY7" fmla="*/ 384939 h 458423"/>
              <a:gd name="connsiteX8" fmla="*/ 18523 w 1148703"/>
              <a:gd name="connsiteY8" fmla="*/ 274607 h 458423"/>
              <a:gd name="connsiteX9" fmla="*/ 130443 w 1148703"/>
              <a:gd name="connsiteY9" fmla="*/ 293657 h 458423"/>
              <a:gd name="connsiteX10" fmla="*/ 433654 w 1148703"/>
              <a:gd name="connsiteY10" fmla="*/ 346839 h 458423"/>
              <a:gd name="connsiteX11" fmla="*/ 674161 w 1148703"/>
              <a:gd name="connsiteY11" fmla="*/ 372238 h 458423"/>
              <a:gd name="connsiteX12" fmla="*/ 920223 w 1148703"/>
              <a:gd name="connsiteY12" fmla="*/ 203170 h 458423"/>
              <a:gd name="connsiteX13" fmla="*/ 1021426 w 1148703"/>
              <a:gd name="connsiteY13" fmla="*/ 31720 h 458423"/>
              <a:gd name="connsiteX14" fmla="*/ 1048992 w 1148703"/>
              <a:gd name="connsiteY14" fmla="*/ 0 h 458423"/>
              <a:gd name="connsiteX0" fmla="*/ 1048992 w 1148703"/>
              <a:gd name="connsiteY0" fmla="*/ 0 h 458423"/>
              <a:gd name="connsiteX1" fmla="*/ 1148703 w 1148703"/>
              <a:gd name="connsiteY1" fmla="*/ 81679 h 458423"/>
              <a:gd name="connsiteX2" fmla="*/ 1147632 w 1148703"/>
              <a:gd name="connsiteY2" fmla="*/ 88373 h 458423"/>
              <a:gd name="connsiteX3" fmla="*/ 1126598 w 1148703"/>
              <a:gd name="connsiteY3" fmla="*/ 125382 h 458423"/>
              <a:gd name="connsiteX4" fmla="*/ 885298 w 1148703"/>
              <a:gd name="connsiteY4" fmla="*/ 366682 h 458423"/>
              <a:gd name="connsiteX5" fmla="*/ 593198 w 1148703"/>
              <a:gd name="connsiteY5" fmla="*/ 455582 h 458423"/>
              <a:gd name="connsiteX6" fmla="*/ 213785 w 1148703"/>
              <a:gd name="connsiteY6" fmla="*/ 431771 h 458423"/>
              <a:gd name="connsiteX7" fmla="*/ 20110 w 1148703"/>
              <a:gd name="connsiteY7" fmla="*/ 384939 h 458423"/>
              <a:gd name="connsiteX8" fmla="*/ 18523 w 1148703"/>
              <a:gd name="connsiteY8" fmla="*/ 274607 h 458423"/>
              <a:gd name="connsiteX9" fmla="*/ 130443 w 1148703"/>
              <a:gd name="connsiteY9" fmla="*/ 293657 h 458423"/>
              <a:gd name="connsiteX10" fmla="*/ 433654 w 1148703"/>
              <a:gd name="connsiteY10" fmla="*/ 346839 h 458423"/>
              <a:gd name="connsiteX11" fmla="*/ 686067 w 1148703"/>
              <a:gd name="connsiteY11" fmla="*/ 365095 h 458423"/>
              <a:gd name="connsiteX12" fmla="*/ 920223 w 1148703"/>
              <a:gd name="connsiteY12" fmla="*/ 203170 h 458423"/>
              <a:gd name="connsiteX13" fmla="*/ 1021426 w 1148703"/>
              <a:gd name="connsiteY13" fmla="*/ 31720 h 458423"/>
              <a:gd name="connsiteX14" fmla="*/ 1048992 w 1148703"/>
              <a:gd name="connsiteY14" fmla="*/ 0 h 458423"/>
              <a:gd name="connsiteX0" fmla="*/ 1048992 w 1148703"/>
              <a:gd name="connsiteY0" fmla="*/ 0 h 458423"/>
              <a:gd name="connsiteX1" fmla="*/ 1148703 w 1148703"/>
              <a:gd name="connsiteY1" fmla="*/ 81679 h 458423"/>
              <a:gd name="connsiteX2" fmla="*/ 1147632 w 1148703"/>
              <a:gd name="connsiteY2" fmla="*/ 88373 h 458423"/>
              <a:gd name="connsiteX3" fmla="*/ 1126598 w 1148703"/>
              <a:gd name="connsiteY3" fmla="*/ 125382 h 458423"/>
              <a:gd name="connsiteX4" fmla="*/ 885298 w 1148703"/>
              <a:gd name="connsiteY4" fmla="*/ 366682 h 458423"/>
              <a:gd name="connsiteX5" fmla="*/ 593198 w 1148703"/>
              <a:gd name="connsiteY5" fmla="*/ 455582 h 458423"/>
              <a:gd name="connsiteX6" fmla="*/ 213785 w 1148703"/>
              <a:gd name="connsiteY6" fmla="*/ 431771 h 458423"/>
              <a:gd name="connsiteX7" fmla="*/ 20110 w 1148703"/>
              <a:gd name="connsiteY7" fmla="*/ 384939 h 458423"/>
              <a:gd name="connsiteX8" fmla="*/ 18523 w 1148703"/>
              <a:gd name="connsiteY8" fmla="*/ 274607 h 458423"/>
              <a:gd name="connsiteX9" fmla="*/ 130443 w 1148703"/>
              <a:gd name="connsiteY9" fmla="*/ 293657 h 458423"/>
              <a:gd name="connsiteX10" fmla="*/ 426510 w 1148703"/>
              <a:gd name="connsiteY10" fmla="*/ 349221 h 458423"/>
              <a:gd name="connsiteX11" fmla="*/ 686067 w 1148703"/>
              <a:gd name="connsiteY11" fmla="*/ 365095 h 458423"/>
              <a:gd name="connsiteX12" fmla="*/ 920223 w 1148703"/>
              <a:gd name="connsiteY12" fmla="*/ 203170 h 458423"/>
              <a:gd name="connsiteX13" fmla="*/ 1021426 w 1148703"/>
              <a:gd name="connsiteY13" fmla="*/ 31720 h 458423"/>
              <a:gd name="connsiteX14" fmla="*/ 1048992 w 1148703"/>
              <a:gd name="connsiteY14" fmla="*/ 0 h 458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703" h="458423">
                <a:moveTo>
                  <a:pt x="1048992" y="0"/>
                </a:moveTo>
                <a:lnTo>
                  <a:pt x="1148703" y="81679"/>
                </a:lnTo>
                <a:lnTo>
                  <a:pt x="1147632" y="88373"/>
                </a:lnTo>
                <a:cubicBezTo>
                  <a:pt x="1143796" y="98924"/>
                  <a:pt x="1137181" y="111095"/>
                  <a:pt x="1126598" y="125382"/>
                </a:cubicBezTo>
                <a:cubicBezTo>
                  <a:pt x="1084265" y="182532"/>
                  <a:pt x="974198" y="311649"/>
                  <a:pt x="885298" y="366682"/>
                </a:cubicBezTo>
                <a:cubicBezTo>
                  <a:pt x="796398" y="421715"/>
                  <a:pt x="705117" y="444734"/>
                  <a:pt x="593198" y="455582"/>
                </a:cubicBezTo>
                <a:cubicBezTo>
                  <a:pt x="481279" y="466430"/>
                  <a:pt x="309300" y="443545"/>
                  <a:pt x="213785" y="431771"/>
                </a:cubicBezTo>
                <a:cubicBezTo>
                  <a:pt x="118270" y="419997"/>
                  <a:pt x="52654" y="411133"/>
                  <a:pt x="20110" y="384939"/>
                </a:cubicBezTo>
                <a:cubicBezTo>
                  <a:pt x="-12434" y="358745"/>
                  <a:pt x="134" y="289821"/>
                  <a:pt x="18523" y="274607"/>
                </a:cubicBezTo>
                <a:cubicBezTo>
                  <a:pt x="36912" y="259393"/>
                  <a:pt x="62445" y="281221"/>
                  <a:pt x="130443" y="293657"/>
                </a:cubicBezTo>
                <a:cubicBezTo>
                  <a:pt x="198441" y="306093"/>
                  <a:pt x="333906" y="337315"/>
                  <a:pt x="426510" y="349221"/>
                </a:cubicBezTo>
                <a:cubicBezTo>
                  <a:pt x="519114" y="361127"/>
                  <a:pt x="537900" y="379912"/>
                  <a:pt x="686067" y="365095"/>
                </a:cubicBezTo>
                <a:cubicBezTo>
                  <a:pt x="834234" y="350278"/>
                  <a:pt x="856723" y="260320"/>
                  <a:pt x="920223" y="203170"/>
                </a:cubicBezTo>
                <a:cubicBezTo>
                  <a:pt x="953560" y="141258"/>
                  <a:pt x="991661" y="75773"/>
                  <a:pt x="1021426" y="31720"/>
                </a:cubicBezTo>
                <a:lnTo>
                  <a:pt x="1048992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4FD29251-E189-4872-A417-992DC25CAE45}"/>
              </a:ext>
            </a:extLst>
          </p:cNvPr>
          <p:cNvSpPr/>
          <p:nvPr/>
        </p:nvSpPr>
        <p:spPr>
          <a:xfrm rot="3676018">
            <a:off x="8364822" y="1096453"/>
            <a:ext cx="170039" cy="205211"/>
          </a:xfrm>
          <a:custGeom>
            <a:avLst/>
            <a:gdLst>
              <a:gd name="connsiteX0" fmla="*/ 85725 w 242888"/>
              <a:gd name="connsiteY0" fmla="*/ 19050 h 290512"/>
              <a:gd name="connsiteX1" fmla="*/ 0 w 242888"/>
              <a:gd name="connsiteY1" fmla="*/ 121443 h 290512"/>
              <a:gd name="connsiteX2" fmla="*/ 21432 w 242888"/>
              <a:gd name="connsiteY2" fmla="*/ 119062 h 290512"/>
              <a:gd name="connsiteX3" fmla="*/ 14288 w 242888"/>
              <a:gd name="connsiteY3" fmla="*/ 145256 h 290512"/>
              <a:gd name="connsiteX4" fmla="*/ 28575 w 242888"/>
              <a:gd name="connsiteY4" fmla="*/ 135731 h 290512"/>
              <a:gd name="connsiteX5" fmla="*/ 23813 w 242888"/>
              <a:gd name="connsiteY5" fmla="*/ 166687 h 290512"/>
              <a:gd name="connsiteX6" fmla="*/ 23813 w 242888"/>
              <a:gd name="connsiteY6" fmla="*/ 166687 h 290512"/>
              <a:gd name="connsiteX7" fmla="*/ 35719 w 242888"/>
              <a:gd name="connsiteY7" fmla="*/ 200025 h 290512"/>
              <a:gd name="connsiteX8" fmla="*/ 54769 w 242888"/>
              <a:gd name="connsiteY8" fmla="*/ 188118 h 290512"/>
              <a:gd name="connsiteX9" fmla="*/ 54769 w 242888"/>
              <a:gd name="connsiteY9" fmla="*/ 223837 h 290512"/>
              <a:gd name="connsiteX10" fmla="*/ 83344 w 242888"/>
              <a:gd name="connsiteY10" fmla="*/ 219075 h 290512"/>
              <a:gd name="connsiteX11" fmla="*/ 83344 w 242888"/>
              <a:gd name="connsiteY11" fmla="*/ 235743 h 290512"/>
              <a:gd name="connsiteX12" fmla="*/ 102394 w 242888"/>
              <a:gd name="connsiteY12" fmla="*/ 228600 h 290512"/>
              <a:gd name="connsiteX13" fmla="*/ 107157 w 242888"/>
              <a:gd name="connsiteY13" fmla="*/ 250031 h 290512"/>
              <a:gd name="connsiteX14" fmla="*/ 116682 w 242888"/>
              <a:gd name="connsiteY14" fmla="*/ 240506 h 290512"/>
              <a:gd name="connsiteX15" fmla="*/ 119063 w 242888"/>
              <a:gd name="connsiteY15" fmla="*/ 290512 h 290512"/>
              <a:gd name="connsiteX16" fmla="*/ 135732 w 242888"/>
              <a:gd name="connsiteY16" fmla="*/ 264318 h 290512"/>
              <a:gd name="connsiteX17" fmla="*/ 138113 w 242888"/>
              <a:gd name="connsiteY17" fmla="*/ 285750 h 290512"/>
              <a:gd name="connsiteX18" fmla="*/ 242888 w 242888"/>
              <a:gd name="connsiteY18" fmla="*/ 207168 h 290512"/>
              <a:gd name="connsiteX19" fmla="*/ 197644 w 242888"/>
              <a:gd name="connsiteY19" fmla="*/ 0 h 290512"/>
              <a:gd name="connsiteX20" fmla="*/ 85725 w 242888"/>
              <a:gd name="connsiteY20" fmla="*/ 19050 h 290512"/>
              <a:gd name="connsiteX0" fmla="*/ 85725 w 327259"/>
              <a:gd name="connsiteY0" fmla="*/ 19050 h 290512"/>
              <a:gd name="connsiteX1" fmla="*/ 0 w 327259"/>
              <a:gd name="connsiteY1" fmla="*/ 121443 h 290512"/>
              <a:gd name="connsiteX2" fmla="*/ 21432 w 327259"/>
              <a:gd name="connsiteY2" fmla="*/ 119062 h 290512"/>
              <a:gd name="connsiteX3" fmla="*/ 14288 w 327259"/>
              <a:gd name="connsiteY3" fmla="*/ 145256 h 290512"/>
              <a:gd name="connsiteX4" fmla="*/ 28575 w 327259"/>
              <a:gd name="connsiteY4" fmla="*/ 135731 h 290512"/>
              <a:gd name="connsiteX5" fmla="*/ 23813 w 327259"/>
              <a:gd name="connsiteY5" fmla="*/ 166687 h 290512"/>
              <a:gd name="connsiteX6" fmla="*/ 23813 w 327259"/>
              <a:gd name="connsiteY6" fmla="*/ 166687 h 290512"/>
              <a:gd name="connsiteX7" fmla="*/ 35719 w 327259"/>
              <a:gd name="connsiteY7" fmla="*/ 200025 h 290512"/>
              <a:gd name="connsiteX8" fmla="*/ 54769 w 327259"/>
              <a:gd name="connsiteY8" fmla="*/ 188118 h 290512"/>
              <a:gd name="connsiteX9" fmla="*/ 54769 w 327259"/>
              <a:gd name="connsiteY9" fmla="*/ 223837 h 290512"/>
              <a:gd name="connsiteX10" fmla="*/ 83344 w 327259"/>
              <a:gd name="connsiteY10" fmla="*/ 219075 h 290512"/>
              <a:gd name="connsiteX11" fmla="*/ 83344 w 327259"/>
              <a:gd name="connsiteY11" fmla="*/ 235743 h 290512"/>
              <a:gd name="connsiteX12" fmla="*/ 102394 w 327259"/>
              <a:gd name="connsiteY12" fmla="*/ 228600 h 290512"/>
              <a:gd name="connsiteX13" fmla="*/ 107157 w 327259"/>
              <a:gd name="connsiteY13" fmla="*/ 250031 h 290512"/>
              <a:gd name="connsiteX14" fmla="*/ 116682 w 327259"/>
              <a:gd name="connsiteY14" fmla="*/ 240506 h 290512"/>
              <a:gd name="connsiteX15" fmla="*/ 119063 w 327259"/>
              <a:gd name="connsiteY15" fmla="*/ 290512 h 290512"/>
              <a:gd name="connsiteX16" fmla="*/ 135732 w 327259"/>
              <a:gd name="connsiteY16" fmla="*/ 264318 h 290512"/>
              <a:gd name="connsiteX17" fmla="*/ 138113 w 327259"/>
              <a:gd name="connsiteY17" fmla="*/ 285750 h 290512"/>
              <a:gd name="connsiteX18" fmla="*/ 327260 w 327259"/>
              <a:gd name="connsiteY18" fmla="*/ 104289 h 290512"/>
              <a:gd name="connsiteX19" fmla="*/ 197644 w 327259"/>
              <a:gd name="connsiteY19" fmla="*/ 0 h 290512"/>
              <a:gd name="connsiteX20" fmla="*/ 85725 w 327259"/>
              <a:gd name="connsiteY20" fmla="*/ 19050 h 290512"/>
              <a:gd name="connsiteX0" fmla="*/ 85725 w 327261"/>
              <a:gd name="connsiteY0" fmla="*/ 79527 h 350989"/>
              <a:gd name="connsiteX1" fmla="*/ 0 w 327261"/>
              <a:gd name="connsiteY1" fmla="*/ 181920 h 350989"/>
              <a:gd name="connsiteX2" fmla="*/ 21432 w 327261"/>
              <a:gd name="connsiteY2" fmla="*/ 179539 h 350989"/>
              <a:gd name="connsiteX3" fmla="*/ 14288 w 327261"/>
              <a:gd name="connsiteY3" fmla="*/ 205733 h 350989"/>
              <a:gd name="connsiteX4" fmla="*/ 28575 w 327261"/>
              <a:gd name="connsiteY4" fmla="*/ 196208 h 350989"/>
              <a:gd name="connsiteX5" fmla="*/ 23813 w 327261"/>
              <a:gd name="connsiteY5" fmla="*/ 227164 h 350989"/>
              <a:gd name="connsiteX6" fmla="*/ 23813 w 327261"/>
              <a:gd name="connsiteY6" fmla="*/ 227164 h 350989"/>
              <a:gd name="connsiteX7" fmla="*/ 35719 w 327261"/>
              <a:gd name="connsiteY7" fmla="*/ 260502 h 350989"/>
              <a:gd name="connsiteX8" fmla="*/ 54769 w 327261"/>
              <a:gd name="connsiteY8" fmla="*/ 248595 h 350989"/>
              <a:gd name="connsiteX9" fmla="*/ 54769 w 327261"/>
              <a:gd name="connsiteY9" fmla="*/ 284314 h 350989"/>
              <a:gd name="connsiteX10" fmla="*/ 83344 w 327261"/>
              <a:gd name="connsiteY10" fmla="*/ 279552 h 350989"/>
              <a:gd name="connsiteX11" fmla="*/ 83344 w 327261"/>
              <a:gd name="connsiteY11" fmla="*/ 296220 h 350989"/>
              <a:gd name="connsiteX12" fmla="*/ 102394 w 327261"/>
              <a:gd name="connsiteY12" fmla="*/ 289077 h 350989"/>
              <a:gd name="connsiteX13" fmla="*/ 107157 w 327261"/>
              <a:gd name="connsiteY13" fmla="*/ 310508 h 350989"/>
              <a:gd name="connsiteX14" fmla="*/ 116682 w 327261"/>
              <a:gd name="connsiteY14" fmla="*/ 300983 h 350989"/>
              <a:gd name="connsiteX15" fmla="*/ 119063 w 327261"/>
              <a:gd name="connsiteY15" fmla="*/ 350989 h 350989"/>
              <a:gd name="connsiteX16" fmla="*/ 135732 w 327261"/>
              <a:gd name="connsiteY16" fmla="*/ 324795 h 350989"/>
              <a:gd name="connsiteX17" fmla="*/ 138113 w 327261"/>
              <a:gd name="connsiteY17" fmla="*/ 346227 h 350989"/>
              <a:gd name="connsiteX18" fmla="*/ 327260 w 327261"/>
              <a:gd name="connsiteY18" fmla="*/ 164766 h 350989"/>
              <a:gd name="connsiteX19" fmla="*/ 187912 w 327261"/>
              <a:gd name="connsiteY19" fmla="*/ 0 h 350989"/>
              <a:gd name="connsiteX20" fmla="*/ 85725 w 327261"/>
              <a:gd name="connsiteY20" fmla="*/ 79527 h 350989"/>
              <a:gd name="connsiteX0" fmla="*/ 91560 w 327259"/>
              <a:gd name="connsiteY0" fmla="*/ 87016 h 350989"/>
              <a:gd name="connsiteX1" fmla="*/ 0 w 327259"/>
              <a:gd name="connsiteY1" fmla="*/ 181920 h 350989"/>
              <a:gd name="connsiteX2" fmla="*/ 21432 w 327259"/>
              <a:gd name="connsiteY2" fmla="*/ 179539 h 350989"/>
              <a:gd name="connsiteX3" fmla="*/ 14288 w 327259"/>
              <a:gd name="connsiteY3" fmla="*/ 205733 h 350989"/>
              <a:gd name="connsiteX4" fmla="*/ 28575 w 327259"/>
              <a:gd name="connsiteY4" fmla="*/ 196208 h 350989"/>
              <a:gd name="connsiteX5" fmla="*/ 23813 w 327259"/>
              <a:gd name="connsiteY5" fmla="*/ 227164 h 350989"/>
              <a:gd name="connsiteX6" fmla="*/ 23813 w 327259"/>
              <a:gd name="connsiteY6" fmla="*/ 227164 h 350989"/>
              <a:gd name="connsiteX7" fmla="*/ 35719 w 327259"/>
              <a:gd name="connsiteY7" fmla="*/ 260502 h 350989"/>
              <a:gd name="connsiteX8" fmla="*/ 54769 w 327259"/>
              <a:gd name="connsiteY8" fmla="*/ 248595 h 350989"/>
              <a:gd name="connsiteX9" fmla="*/ 54769 w 327259"/>
              <a:gd name="connsiteY9" fmla="*/ 284314 h 350989"/>
              <a:gd name="connsiteX10" fmla="*/ 83344 w 327259"/>
              <a:gd name="connsiteY10" fmla="*/ 279552 h 350989"/>
              <a:gd name="connsiteX11" fmla="*/ 83344 w 327259"/>
              <a:gd name="connsiteY11" fmla="*/ 296220 h 350989"/>
              <a:gd name="connsiteX12" fmla="*/ 102394 w 327259"/>
              <a:gd name="connsiteY12" fmla="*/ 289077 h 350989"/>
              <a:gd name="connsiteX13" fmla="*/ 107157 w 327259"/>
              <a:gd name="connsiteY13" fmla="*/ 310508 h 350989"/>
              <a:gd name="connsiteX14" fmla="*/ 116682 w 327259"/>
              <a:gd name="connsiteY14" fmla="*/ 300983 h 350989"/>
              <a:gd name="connsiteX15" fmla="*/ 119063 w 327259"/>
              <a:gd name="connsiteY15" fmla="*/ 350989 h 350989"/>
              <a:gd name="connsiteX16" fmla="*/ 135732 w 327259"/>
              <a:gd name="connsiteY16" fmla="*/ 324795 h 350989"/>
              <a:gd name="connsiteX17" fmla="*/ 138113 w 327259"/>
              <a:gd name="connsiteY17" fmla="*/ 346227 h 350989"/>
              <a:gd name="connsiteX18" fmla="*/ 327260 w 327259"/>
              <a:gd name="connsiteY18" fmla="*/ 164766 h 350989"/>
              <a:gd name="connsiteX19" fmla="*/ 187912 w 327259"/>
              <a:gd name="connsiteY19" fmla="*/ 0 h 350989"/>
              <a:gd name="connsiteX20" fmla="*/ 91560 w 327259"/>
              <a:gd name="connsiteY20" fmla="*/ 87016 h 35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27259" h="350989">
                <a:moveTo>
                  <a:pt x="91560" y="87016"/>
                </a:moveTo>
                <a:lnTo>
                  <a:pt x="0" y="181920"/>
                </a:lnTo>
                <a:lnTo>
                  <a:pt x="21432" y="179539"/>
                </a:lnTo>
                <a:lnTo>
                  <a:pt x="14288" y="205733"/>
                </a:lnTo>
                <a:lnTo>
                  <a:pt x="28575" y="196208"/>
                </a:lnTo>
                <a:lnTo>
                  <a:pt x="23813" y="227164"/>
                </a:lnTo>
                <a:lnTo>
                  <a:pt x="23813" y="227164"/>
                </a:lnTo>
                <a:lnTo>
                  <a:pt x="35719" y="260502"/>
                </a:lnTo>
                <a:lnTo>
                  <a:pt x="54769" y="248595"/>
                </a:lnTo>
                <a:lnTo>
                  <a:pt x="54769" y="284314"/>
                </a:lnTo>
                <a:lnTo>
                  <a:pt x="83344" y="279552"/>
                </a:lnTo>
                <a:lnTo>
                  <a:pt x="83344" y="296220"/>
                </a:lnTo>
                <a:lnTo>
                  <a:pt x="102394" y="289077"/>
                </a:lnTo>
                <a:lnTo>
                  <a:pt x="107157" y="310508"/>
                </a:lnTo>
                <a:lnTo>
                  <a:pt x="116682" y="300983"/>
                </a:lnTo>
                <a:lnTo>
                  <a:pt x="119063" y="350989"/>
                </a:lnTo>
                <a:lnTo>
                  <a:pt x="135732" y="324795"/>
                </a:lnTo>
                <a:lnTo>
                  <a:pt x="138113" y="346227"/>
                </a:lnTo>
                <a:lnTo>
                  <a:pt x="327260" y="164766"/>
                </a:lnTo>
                <a:lnTo>
                  <a:pt x="187912" y="0"/>
                </a:lnTo>
                <a:lnTo>
                  <a:pt x="91560" y="8701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F69C6093-289F-4399-93DF-ED4EDA90EB2A}"/>
              </a:ext>
            </a:extLst>
          </p:cNvPr>
          <p:cNvSpPr/>
          <p:nvPr/>
        </p:nvSpPr>
        <p:spPr>
          <a:xfrm flipV="1">
            <a:off x="9358907" y="787463"/>
            <a:ext cx="325218" cy="260806"/>
          </a:xfrm>
          <a:custGeom>
            <a:avLst/>
            <a:gdLst>
              <a:gd name="connsiteX0" fmla="*/ 0 w 1219416"/>
              <a:gd name="connsiteY0" fmla="*/ 977900 h 977900"/>
              <a:gd name="connsiteX1" fmla="*/ 51233 w 1219416"/>
              <a:gd name="connsiteY1" fmla="*/ 977900 h 977900"/>
              <a:gd name="connsiteX2" fmla="*/ 1219416 w 1219416"/>
              <a:gd name="connsiteY2" fmla="*/ 20983 h 977900"/>
              <a:gd name="connsiteX3" fmla="*/ 1193800 w 1219416"/>
              <a:gd name="connsiteY3" fmla="*/ 0 h 97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416" h="977900">
                <a:moveTo>
                  <a:pt x="0" y="977900"/>
                </a:moveTo>
                <a:lnTo>
                  <a:pt x="51233" y="977900"/>
                </a:lnTo>
                <a:lnTo>
                  <a:pt x="1219416" y="20983"/>
                </a:lnTo>
                <a:lnTo>
                  <a:pt x="1193800" y="0"/>
                </a:lnTo>
                <a:close/>
              </a:path>
            </a:pathLst>
          </a:custGeom>
          <a:solidFill>
            <a:schemeClr val="tx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3AF259-54C3-4336-81D8-A1732AEECBE8}"/>
              </a:ext>
            </a:extLst>
          </p:cNvPr>
          <p:cNvSpPr txBox="1"/>
          <p:nvPr/>
        </p:nvSpPr>
        <p:spPr>
          <a:xfrm>
            <a:off x="447860" y="326564"/>
            <a:ext cx="75039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Process</a:t>
            </a: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model 8</a:t>
            </a:r>
            <a:endParaRPr lang="en-US" altLang="ko-KR" sz="9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123F045-8E12-F548-AD23-CFCBCBBD1B35}"/>
              </a:ext>
            </a:extLst>
          </p:cNvPr>
          <p:cNvSpPr/>
          <p:nvPr/>
        </p:nvSpPr>
        <p:spPr>
          <a:xfrm>
            <a:off x="2405925" y="2225802"/>
            <a:ext cx="746071" cy="487883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M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DBD80AD-BDA0-A320-124C-AB39FE17ED44}"/>
              </a:ext>
            </a:extLst>
          </p:cNvPr>
          <p:cNvSpPr/>
          <p:nvPr/>
        </p:nvSpPr>
        <p:spPr>
          <a:xfrm>
            <a:off x="880887" y="3504137"/>
            <a:ext cx="746071" cy="487883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X</a:t>
            </a:r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0CC6F36-58A1-4806-6018-C39E60E32E55}"/>
              </a:ext>
            </a:extLst>
          </p:cNvPr>
          <p:cNvSpPr/>
          <p:nvPr/>
        </p:nvSpPr>
        <p:spPr>
          <a:xfrm>
            <a:off x="3957305" y="3504137"/>
            <a:ext cx="746071" cy="487883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Y</a:t>
            </a:r>
            <a:endParaRPr lang="ko-KR" altLang="en-US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02D44A67-C863-E002-4FBB-8BCA89EFE170}"/>
              </a:ext>
            </a:extLst>
          </p:cNvPr>
          <p:cNvCxnSpPr>
            <a:stCxn id="48" idx="0"/>
            <a:endCxn id="46" idx="1"/>
          </p:cNvCxnSpPr>
          <p:nvPr/>
        </p:nvCxnSpPr>
        <p:spPr>
          <a:xfrm flipV="1">
            <a:off x="1253923" y="2469744"/>
            <a:ext cx="1152002" cy="1034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A2AD9A05-EEF0-4B7A-11EC-7623D804B7F5}"/>
              </a:ext>
            </a:extLst>
          </p:cNvPr>
          <p:cNvCxnSpPr>
            <a:stCxn id="46" idx="3"/>
            <a:endCxn id="49" idx="0"/>
          </p:cNvCxnSpPr>
          <p:nvPr/>
        </p:nvCxnSpPr>
        <p:spPr>
          <a:xfrm>
            <a:off x="3151996" y="2469744"/>
            <a:ext cx="1178345" cy="1034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39D393C1-191C-79BC-7EAB-8C7B9D4860D2}"/>
              </a:ext>
            </a:extLst>
          </p:cNvPr>
          <p:cNvCxnSpPr>
            <a:stCxn id="48" idx="3"/>
            <a:endCxn id="49" idx="1"/>
          </p:cNvCxnSpPr>
          <p:nvPr/>
        </p:nvCxnSpPr>
        <p:spPr>
          <a:xfrm>
            <a:off x="1626958" y="3748079"/>
            <a:ext cx="23303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5C25D6D-CE24-0059-1DD8-3D7429110E2D}"/>
              </a:ext>
            </a:extLst>
          </p:cNvPr>
          <p:cNvSpPr/>
          <p:nvPr/>
        </p:nvSpPr>
        <p:spPr>
          <a:xfrm>
            <a:off x="2326710" y="4235962"/>
            <a:ext cx="746071" cy="487883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XW</a:t>
            </a:r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4FBE9E3-59E9-4E30-E4FA-7101E5351567}"/>
              </a:ext>
            </a:extLst>
          </p:cNvPr>
          <p:cNvSpPr/>
          <p:nvPr/>
        </p:nvSpPr>
        <p:spPr>
          <a:xfrm>
            <a:off x="1363333" y="4235962"/>
            <a:ext cx="746071" cy="487883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</a:t>
            </a:r>
            <a:endParaRPr lang="ko-KR" altLang="en-US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ACBFD8E6-5D80-D5F5-3030-8D1802BB4C86}"/>
              </a:ext>
            </a:extLst>
          </p:cNvPr>
          <p:cNvCxnSpPr>
            <a:stCxn id="55" idx="0"/>
            <a:endCxn id="46" idx="1"/>
          </p:cNvCxnSpPr>
          <p:nvPr/>
        </p:nvCxnSpPr>
        <p:spPr>
          <a:xfrm flipV="1">
            <a:off x="1736369" y="2469744"/>
            <a:ext cx="669556" cy="1766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EDEDB61-1365-41D6-46E5-68F18B12B070}"/>
              </a:ext>
            </a:extLst>
          </p:cNvPr>
          <p:cNvCxnSpPr>
            <a:stCxn id="54" idx="0"/>
            <a:endCxn id="46" idx="2"/>
          </p:cNvCxnSpPr>
          <p:nvPr/>
        </p:nvCxnSpPr>
        <p:spPr>
          <a:xfrm flipV="1">
            <a:off x="2699746" y="2713685"/>
            <a:ext cx="79215" cy="1522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BF28738-154C-1B1C-1676-8A6085B52E1E}"/>
              </a:ext>
            </a:extLst>
          </p:cNvPr>
          <p:cNvSpPr txBox="1"/>
          <p:nvPr/>
        </p:nvSpPr>
        <p:spPr>
          <a:xfrm>
            <a:off x="1524159" y="2691472"/>
            <a:ext cx="437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a1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106075B-2196-33B4-5563-DCBE49C8ABC4}"/>
              </a:ext>
            </a:extLst>
          </p:cNvPr>
          <p:cNvSpPr txBox="1"/>
          <p:nvPr/>
        </p:nvSpPr>
        <p:spPr>
          <a:xfrm>
            <a:off x="1858871" y="3105491"/>
            <a:ext cx="437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a2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B07FCFA-0152-E46D-3CDF-9C82E25E3D92}"/>
              </a:ext>
            </a:extLst>
          </p:cNvPr>
          <p:cNvSpPr txBox="1"/>
          <p:nvPr/>
        </p:nvSpPr>
        <p:spPr>
          <a:xfrm>
            <a:off x="2560146" y="3133937"/>
            <a:ext cx="437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a3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18087D0-650D-0B06-3E94-60797DE4D327}"/>
              </a:ext>
            </a:extLst>
          </p:cNvPr>
          <p:cNvSpPr txBox="1"/>
          <p:nvPr/>
        </p:nvSpPr>
        <p:spPr>
          <a:xfrm>
            <a:off x="3266090" y="3405219"/>
            <a:ext cx="437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c1’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30C6D74-679C-D102-9224-270FEE3357DC}"/>
              </a:ext>
            </a:extLst>
          </p:cNvPr>
          <p:cNvSpPr txBox="1"/>
          <p:nvPr/>
        </p:nvSpPr>
        <p:spPr>
          <a:xfrm>
            <a:off x="3704716" y="2685796"/>
            <a:ext cx="437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2E18D33-5C1E-386A-17E1-88A5A7936791}"/>
              </a:ext>
            </a:extLst>
          </p:cNvPr>
          <p:cNvSpPr txBox="1"/>
          <p:nvPr/>
        </p:nvSpPr>
        <p:spPr>
          <a:xfrm>
            <a:off x="2067162" y="1536212"/>
            <a:ext cx="183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통계적 모델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933BA92-5D15-78CF-CB06-291296FA5A49}"/>
                  </a:ext>
                </a:extLst>
              </p:cNvPr>
              <p:cNvSpPr txBox="1"/>
              <p:nvPr/>
            </p:nvSpPr>
            <p:spPr>
              <a:xfrm>
                <a:off x="346368" y="5171437"/>
                <a:ext cx="4865184" cy="707886"/>
              </a:xfrm>
              <a:prstGeom prst="rect">
                <a:avLst/>
              </a:prstGeom>
              <a:noFill/>
              <a:ln>
                <a:solidFill>
                  <a:srgbClr val="2E75B6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/>
                  <a:t>M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𝑋𝑊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endParaRPr lang="en-US" altLang="ko-KR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𝑋𝑊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𝑏𝑀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933BA92-5D15-78CF-CB06-291296FA5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68" y="5171437"/>
                <a:ext cx="4865184" cy="707886"/>
              </a:xfrm>
              <a:prstGeom prst="rect">
                <a:avLst/>
              </a:prstGeom>
              <a:blipFill>
                <a:blip r:embed="rId2"/>
                <a:stretch>
                  <a:fillRect l="-1250" t="-3390" b="-1695"/>
                </a:stretch>
              </a:blipFill>
              <a:ln>
                <a:solidFill>
                  <a:srgbClr val="2E75B6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B7AEA8A-39DC-9901-CE53-347D6DCA9D2E}"/>
              </a:ext>
            </a:extLst>
          </p:cNvPr>
          <p:cNvCxnSpPr>
            <a:stCxn id="55" idx="0"/>
            <a:endCxn id="49" idx="1"/>
          </p:cNvCxnSpPr>
          <p:nvPr/>
        </p:nvCxnSpPr>
        <p:spPr>
          <a:xfrm flipV="1">
            <a:off x="1736369" y="3748079"/>
            <a:ext cx="2220936" cy="48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A23ADCC-1DDC-707D-D1EF-D069E43A1D4E}"/>
              </a:ext>
            </a:extLst>
          </p:cNvPr>
          <p:cNvCxnSpPr>
            <a:stCxn id="54" idx="0"/>
            <a:endCxn id="49" idx="1"/>
          </p:cNvCxnSpPr>
          <p:nvPr/>
        </p:nvCxnSpPr>
        <p:spPr>
          <a:xfrm flipV="1">
            <a:off x="2699746" y="3748079"/>
            <a:ext cx="1257559" cy="48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4DD48F6-F543-4FF9-60E5-E3389403A081}"/>
              </a:ext>
            </a:extLst>
          </p:cNvPr>
          <p:cNvSpPr txBox="1"/>
          <p:nvPr/>
        </p:nvSpPr>
        <p:spPr>
          <a:xfrm>
            <a:off x="2734206" y="3747211"/>
            <a:ext cx="437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c2’</a:t>
            </a:r>
            <a:endParaRPr lang="ko-KR" alt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178D86-B6A9-5480-1181-34149DA56D38}"/>
              </a:ext>
            </a:extLst>
          </p:cNvPr>
          <p:cNvSpPr txBox="1"/>
          <p:nvPr/>
        </p:nvSpPr>
        <p:spPr>
          <a:xfrm>
            <a:off x="3171834" y="3807355"/>
            <a:ext cx="437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c3’</a:t>
            </a:r>
            <a:endParaRPr lang="ko-KR" alt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EF7A12ED-6379-6560-FF59-8A926723C63D}"/>
                  </a:ext>
                </a:extLst>
              </p:cNvPr>
              <p:cNvSpPr/>
              <p:nvPr/>
            </p:nvSpPr>
            <p:spPr>
              <a:xfrm>
                <a:off x="5488847" y="1881977"/>
                <a:ext cx="5561901" cy="4059014"/>
              </a:xfrm>
              <a:prstGeom prst="roundRect">
                <a:avLst/>
              </a:prstGeom>
              <a:solidFill>
                <a:srgbClr val="98C0E4"/>
              </a:solidFill>
              <a:ln>
                <a:solidFill>
                  <a:srgbClr val="5B9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X → M</a:t>
                </a:r>
                <a:r>
                  <a:rPr lang="ko-KR" altLang="en-US" dirty="0"/>
                  <a:t>에 미치는 영향은 </a:t>
                </a:r>
                <a:r>
                  <a:rPr lang="en-US" altLang="ko-KR" dirty="0"/>
                  <a:t>W</a:t>
                </a:r>
                <a:r>
                  <a:rPr lang="ko-KR" altLang="en-US" dirty="0"/>
                  <a:t>의 함수</a:t>
                </a:r>
                <a:endParaRPr lang="en-US" altLang="ko-KR" dirty="0"/>
              </a:p>
              <a:p>
                <a:pPr algn="ctr"/>
                <a:r>
                  <a:rPr lang="en-US" altLang="ko-KR" sz="1800" dirty="0"/>
                  <a:t>M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)+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altLang="ko-K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m:rPr>
                              <m:nor/>
                            </m:rPr>
                            <a:rPr lang="en-US" altLang="ko-KR" dirty="0"/>
                            <m:t>→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en-US" altLang="ko-KR" sz="1800" dirty="0"/>
              </a:p>
              <a:p>
                <a:pPr algn="ctr"/>
                <a:endParaRPr lang="en-US" altLang="ko-KR" sz="1800" dirty="0"/>
              </a:p>
              <a:p>
                <a:pPr algn="ctr"/>
                <a:r>
                  <a:rPr lang="ko-KR" altLang="en-US" sz="1800" dirty="0"/>
                  <a:t>조건부 간접효과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lang="en-US" altLang="ko-KR" sz="1800" dirty="0"/>
                  <a:t>b</a:t>
                </a:r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en-US" altLang="ko-KR" dirty="0"/>
                  <a:t>X → Y</a:t>
                </a:r>
                <a:r>
                  <a:rPr lang="ko-KR" altLang="en-US" dirty="0"/>
                  <a:t>에 미치는 영향은 </a:t>
                </a:r>
                <a:r>
                  <a:rPr lang="en-US" altLang="ko-KR" dirty="0"/>
                  <a:t>W</a:t>
                </a:r>
                <a:r>
                  <a:rPr lang="ko-KR" altLang="en-US" dirty="0"/>
                  <a:t>의 함수</a:t>
                </a:r>
                <a:endParaRPr lang="en-US" altLang="ko-K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𝑏𝑀</m:t>
                      </m:r>
                    </m:oMath>
                  </m:oMathPara>
                </a14:m>
                <a:endParaRPr lang="ko-KR" altLang="en-US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m:rPr>
                            <m:nor/>
                          </m:rPr>
                          <a:rPr lang="en-US" altLang="ko-KR" dirty="0"/>
                          <m:t>→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lang="en-US" altLang="ko-KR" sz="1800" dirty="0"/>
                  <a:t> = </a:t>
                </a:r>
                <a:r>
                  <a:rPr lang="ko-KR" altLang="en-US" sz="1800" dirty="0"/>
                  <a:t>조건부 직접효과</a:t>
                </a:r>
                <a:endParaRPr lang="en-US" altLang="ko-KR" sz="1800" dirty="0"/>
              </a:p>
            </p:txBody>
          </p:sp>
        </mc:Choice>
        <mc:Fallback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EF7A12ED-6379-6560-FF59-8A926723C6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8847" y="1881977"/>
                <a:ext cx="5561901" cy="405901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5B9BD5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98B056-3F1B-6B7B-AFCC-B4AE25BB4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/33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989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EC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2">
            <a:extLst>
              <a:ext uri="{FF2B5EF4-FFF2-40B4-BE49-F238E27FC236}">
                <a16:creationId xmlns:a16="http://schemas.microsoft.com/office/drawing/2014/main" id="{496BE9B7-B4E3-43E8-8123-2223617B8D96}"/>
              </a:ext>
            </a:extLst>
          </p:cNvPr>
          <p:cNvSpPr/>
          <p:nvPr/>
        </p:nvSpPr>
        <p:spPr>
          <a:xfrm>
            <a:off x="8422330" y="1171185"/>
            <a:ext cx="331681" cy="142994"/>
          </a:xfrm>
          <a:prstGeom prst="rtTriangle">
            <a:avLst/>
          </a:prstGeom>
          <a:solidFill>
            <a:schemeClr val="tx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C1BD51A-EC0E-47D9-B252-FB5A069A2DBE}"/>
              </a:ext>
            </a:extLst>
          </p:cNvPr>
          <p:cNvSpPr/>
          <p:nvPr/>
        </p:nvSpPr>
        <p:spPr>
          <a:xfrm rot="20412486">
            <a:off x="9138952" y="1113393"/>
            <a:ext cx="477709" cy="103928"/>
          </a:xfrm>
          <a:custGeom>
            <a:avLst/>
            <a:gdLst>
              <a:gd name="connsiteX0" fmla="*/ 0 w 522071"/>
              <a:gd name="connsiteY0" fmla="*/ 0 h 100618"/>
              <a:gd name="connsiteX1" fmla="*/ 522071 w 522071"/>
              <a:gd name="connsiteY1" fmla="*/ 0 h 100618"/>
              <a:gd name="connsiteX2" fmla="*/ 522071 w 522071"/>
              <a:gd name="connsiteY2" fmla="*/ 100618 h 100618"/>
              <a:gd name="connsiteX3" fmla="*/ 0 w 522071"/>
              <a:gd name="connsiteY3" fmla="*/ 100618 h 100618"/>
              <a:gd name="connsiteX4" fmla="*/ 0 w 522071"/>
              <a:gd name="connsiteY4" fmla="*/ 0 h 100618"/>
              <a:gd name="connsiteX0" fmla="*/ 120542 w 522071"/>
              <a:gd name="connsiteY0" fmla="*/ 30725 h 100618"/>
              <a:gd name="connsiteX1" fmla="*/ 522071 w 522071"/>
              <a:gd name="connsiteY1" fmla="*/ 0 h 100618"/>
              <a:gd name="connsiteX2" fmla="*/ 522071 w 522071"/>
              <a:gd name="connsiteY2" fmla="*/ 100618 h 100618"/>
              <a:gd name="connsiteX3" fmla="*/ 0 w 522071"/>
              <a:gd name="connsiteY3" fmla="*/ 100618 h 100618"/>
              <a:gd name="connsiteX4" fmla="*/ 120542 w 522071"/>
              <a:gd name="connsiteY4" fmla="*/ 30725 h 100618"/>
              <a:gd name="connsiteX0" fmla="*/ 76180 w 477709"/>
              <a:gd name="connsiteY0" fmla="*/ 30725 h 103928"/>
              <a:gd name="connsiteX1" fmla="*/ 477709 w 477709"/>
              <a:gd name="connsiteY1" fmla="*/ 0 h 103928"/>
              <a:gd name="connsiteX2" fmla="*/ 477709 w 477709"/>
              <a:gd name="connsiteY2" fmla="*/ 100618 h 103928"/>
              <a:gd name="connsiteX3" fmla="*/ 0 w 477709"/>
              <a:gd name="connsiteY3" fmla="*/ 103928 h 103928"/>
              <a:gd name="connsiteX4" fmla="*/ 76180 w 477709"/>
              <a:gd name="connsiteY4" fmla="*/ 30725 h 10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7709" h="103928">
                <a:moveTo>
                  <a:pt x="76180" y="30725"/>
                </a:moveTo>
                <a:lnTo>
                  <a:pt x="477709" y="0"/>
                </a:lnTo>
                <a:lnTo>
                  <a:pt x="477709" y="100618"/>
                </a:lnTo>
                <a:lnTo>
                  <a:pt x="0" y="103928"/>
                </a:lnTo>
                <a:lnTo>
                  <a:pt x="76180" y="30725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06165984-4E1F-43A5-8FBE-B08FB8824C47}"/>
              </a:ext>
            </a:extLst>
          </p:cNvPr>
          <p:cNvSpPr/>
          <p:nvPr/>
        </p:nvSpPr>
        <p:spPr>
          <a:xfrm flipV="1">
            <a:off x="8890000" y="0"/>
            <a:ext cx="2387600" cy="9779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평행 사변형 2">
            <a:extLst>
              <a:ext uri="{FF2B5EF4-FFF2-40B4-BE49-F238E27FC236}">
                <a16:creationId xmlns:a16="http://schemas.microsoft.com/office/drawing/2014/main" id="{EB839075-D4E4-4D6C-9893-C0F777942F7F}"/>
              </a:ext>
            </a:extLst>
          </p:cNvPr>
          <p:cNvSpPr/>
          <p:nvPr/>
        </p:nvSpPr>
        <p:spPr>
          <a:xfrm rot="2367534" flipH="1">
            <a:off x="7434255" y="186863"/>
            <a:ext cx="3184368" cy="568434"/>
          </a:xfrm>
          <a:prstGeom prst="parallelogram">
            <a:avLst>
              <a:gd name="adj" fmla="val 82712"/>
            </a:avLst>
          </a:prstGeom>
          <a:pattFill prst="dk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A6B6B836-62C8-41A9-9EDF-D2F0B01661E6}"/>
              </a:ext>
            </a:extLst>
          </p:cNvPr>
          <p:cNvSpPr/>
          <p:nvPr/>
        </p:nvSpPr>
        <p:spPr>
          <a:xfrm flipV="1">
            <a:off x="9938555" y="-4764"/>
            <a:ext cx="1345397" cy="977900"/>
          </a:xfrm>
          <a:custGeom>
            <a:avLst/>
            <a:gdLst>
              <a:gd name="connsiteX0" fmla="*/ 1042202 w 1345397"/>
              <a:gd name="connsiteY0" fmla="*/ 977900 h 977900"/>
              <a:gd name="connsiteX1" fmla="*/ 1345397 w 1345397"/>
              <a:gd name="connsiteY1" fmla="*/ 977900 h 977900"/>
              <a:gd name="connsiteX2" fmla="*/ 151597 w 1345397"/>
              <a:gd name="connsiteY2" fmla="*/ 0 h 977900"/>
              <a:gd name="connsiteX3" fmla="*/ 0 w 1345397"/>
              <a:gd name="connsiteY3" fmla="*/ 124181 h 97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397" h="977900">
                <a:moveTo>
                  <a:pt x="1042202" y="977900"/>
                </a:moveTo>
                <a:lnTo>
                  <a:pt x="1345397" y="977900"/>
                </a:lnTo>
                <a:lnTo>
                  <a:pt x="151597" y="0"/>
                </a:lnTo>
                <a:lnTo>
                  <a:pt x="0" y="124181"/>
                </a:lnTo>
                <a:close/>
              </a:path>
            </a:pathLst>
          </a:custGeom>
          <a:solidFill>
            <a:schemeClr val="tx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80A8CCA4-1759-4223-AAED-2C0ABFCAE1C3}"/>
              </a:ext>
            </a:extLst>
          </p:cNvPr>
          <p:cNvSpPr/>
          <p:nvPr/>
        </p:nvSpPr>
        <p:spPr>
          <a:xfrm rot="5400000" flipV="1">
            <a:off x="9431728" y="567128"/>
            <a:ext cx="3399339" cy="2121205"/>
          </a:xfrm>
          <a:prstGeom prst="triangle">
            <a:avLst>
              <a:gd name="adj" fmla="val 52095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78A34C8D-077B-4912-A506-ABC25A23E38A}"/>
              </a:ext>
            </a:extLst>
          </p:cNvPr>
          <p:cNvSpPr/>
          <p:nvPr/>
        </p:nvSpPr>
        <p:spPr>
          <a:xfrm rot="19232466">
            <a:off x="9527031" y="187308"/>
            <a:ext cx="3167976" cy="568434"/>
          </a:xfrm>
          <a:prstGeom prst="parallelogram">
            <a:avLst>
              <a:gd name="adj" fmla="val 82712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" name="현 8">
            <a:extLst>
              <a:ext uri="{FF2B5EF4-FFF2-40B4-BE49-F238E27FC236}">
                <a16:creationId xmlns:a16="http://schemas.microsoft.com/office/drawing/2014/main" id="{F6C0491C-C38B-4251-9DF7-8C4B0AF5767A}"/>
              </a:ext>
            </a:extLst>
          </p:cNvPr>
          <p:cNvSpPr/>
          <p:nvPr/>
        </p:nvSpPr>
        <p:spPr>
          <a:xfrm>
            <a:off x="10070792" y="532218"/>
            <a:ext cx="769237" cy="769237"/>
          </a:xfrm>
          <a:prstGeom prst="chord">
            <a:avLst>
              <a:gd name="adj1" fmla="val 10434822"/>
              <a:gd name="adj2" fmla="val 17234785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ECF57398-22C1-41B4-A37C-FA12A7DBBEF6}"/>
              </a:ext>
            </a:extLst>
          </p:cNvPr>
          <p:cNvSpPr/>
          <p:nvPr/>
        </p:nvSpPr>
        <p:spPr>
          <a:xfrm rot="16200000">
            <a:off x="9033510" y="168908"/>
            <a:ext cx="4310382" cy="2006599"/>
          </a:xfrm>
          <a:custGeom>
            <a:avLst/>
            <a:gdLst>
              <a:gd name="connsiteX0" fmla="*/ 0 w 4310382"/>
              <a:gd name="connsiteY0" fmla="*/ 2006599 h 2006599"/>
              <a:gd name="connsiteX1" fmla="*/ 2687825 w 4310382"/>
              <a:gd name="connsiteY1" fmla="*/ 0 h 2006599"/>
              <a:gd name="connsiteX2" fmla="*/ 4310382 w 4310382"/>
              <a:gd name="connsiteY2" fmla="*/ 2006599 h 2006599"/>
              <a:gd name="connsiteX3" fmla="*/ 0 w 4310382"/>
              <a:gd name="connsiteY3" fmla="*/ 2006599 h 2006599"/>
              <a:gd name="connsiteX0" fmla="*/ 0 w 4310382"/>
              <a:gd name="connsiteY0" fmla="*/ 2006599 h 2006599"/>
              <a:gd name="connsiteX1" fmla="*/ 2687825 w 4310382"/>
              <a:gd name="connsiteY1" fmla="*/ 0 h 2006599"/>
              <a:gd name="connsiteX2" fmla="*/ 4310382 w 4310382"/>
              <a:gd name="connsiteY2" fmla="*/ 2006599 h 2006599"/>
              <a:gd name="connsiteX3" fmla="*/ 0 w 4310382"/>
              <a:gd name="connsiteY3" fmla="*/ 2006599 h 2006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0382" h="2006599">
                <a:moveTo>
                  <a:pt x="0" y="2006599"/>
                </a:moveTo>
                <a:cubicBezTo>
                  <a:pt x="895942" y="1337733"/>
                  <a:pt x="3065058" y="627594"/>
                  <a:pt x="2687825" y="0"/>
                </a:cubicBezTo>
                <a:lnTo>
                  <a:pt x="4310382" y="2006599"/>
                </a:lnTo>
                <a:lnTo>
                  <a:pt x="0" y="20065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0BEA6D-EFD1-40C4-BDC6-9BFABB13E95D}"/>
              </a:ext>
            </a:extLst>
          </p:cNvPr>
          <p:cNvSpPr txBox="1"/>
          <p:nvPr/>
        </p:nvSpPr>
        <p:spPr>
          <a:xfrm>
            <a:off x="9976577" y="911339"/>
            <a:ext cx="919569" cy="276999"/>
          </a:xfrm>
          <a:prstGeom prst="rect">
            <a:avLst/>
          </a:prstGeom>
          <a:noFill/>
          <a:scene3d>
            <a:camera prst="isometricRightUp">
              <a:rot lat="2100000" lon="18899998" rev="300000"/>
            </a:camera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Page. 01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B2894783-E741-4818-B1BF-72CCC06AA184}"/>
              </a:ext>
            </a:extLst>
          </p:cNvPr>
          <p:cNvSpPr/>
          <p:nvPr/>
        </p:nvSpPr>
        <p:spPr>
          <a:xfrm>
            <a:off x="8423803" y="865217"/>
            <a:ext cx="1148703" cy="458423"/>
          </a:xfrm>
          <a:custGeom>
            <a:avLst/>
            <a:gdLst>
              <a:gd name="connsiteX0" fmla="*/ 1311679 w 1411390"/>
              <a:gd name="connsiteY0" fmla="*/ 0 h 609602"/>
              <a:gd name="connsiteX1" fmla="*/ 1411390 w 1411390"/>
              <a:gd name="connsiteY1" fmla="*/ 81679 h 609602"/>
              <a:gd name="connsiteX2" fmla="*/ 1410319 w 1411390"/>
              <a:gd name="connsiteY2" fmla="*/ 88373 h 609602"/>
              <a:gd name="connsiteX3" fmla="*/ 1389285 w 1411390"/>
              <a:gd name="connsiteY3" fmla="*/ 125382 h 609602"/>
              <a:gd name="connsiteX4" fmla="*/ 1147985 w 1411390"/>
              <a:gd name="connsiteY4" fmla="*/ 366682 h 609602"/>
              <a:gd name="connsiteX5" fmla="*/ 855885 w 1411390"/>
              <a:gd name="connsiteY5" fmla="*/ 455582 h 609602"/>
              <a:gd name="connsiteX6" fmla="*/ 500285 w 1411390"/>
              <a:gd name="connsiteY6" fmla="*/ 455582 h 609602"/>
              <a:gd name="connsiteX7" fmla="*/ 297085 w 1411390"/>
              <a:gd name="connsiteY7" fmla="*/ 506382 h 609602"/>
              <a:gd name="connsiteX8" fmla="*/ 119285 w 1411390"/>
              <a:gd name="connsiteY8" fmla="*/ 607982 h 609602"/>
              <a:gd name="connsiteX9" fmla="*/ 4985 w 1411390"/>
              <a:gd name="connsiteY9" fmla="*/ 417482 h 609602"/>
              <a:gd name="connsiteX10" fmla="*/ 284385 w 1411390"/>
              <a:gd name="connsiteY10" fmla="*/ 277782 h 609602"/>
              <a:gd name="connsiteX11" fmla="*/ 932085 w 1411390"/>
              <a:gd name="connsiteY11" fmla="*/ 341282 h 609602"/>
              <a:gd name="connsiteX12" fmla="*/ 1173385 w 1411390"/>
              <a:gd name="connsiteY12" fmla="*/ 188882 h 609602"/>
              <a:gd name="connsiteX13" fmla="*/ 1284113 w 1411390"/>
              <a:gd name="connsiteY13" fmla="*/ 31720 h 609602"/>
              <a:gd name="connsiteX0" fmla="*/ 1233465 w 1333176"/>
              <a:gd name="connsiteY0" fmla="*/ 0 h 617375"/>
              <a:gd name="connsiteX1" fmla="*/ 1333176 w 1333176"/>
              <a:gd name="connsiteY1" fmla="*/ 81679 h 617375"/>
              <a:gd name="connsiteX2" fmla="*/ 1332105 w 1333176"/>
              <a:gd name="connsiteY2" fmla="*/ 88373 h 617375"/>
              <a:gd name="connsiteX3" fmla="*/ 1311071 w 1333176"/>
              <a:gd name="connsiteY3" fmla="*/ 125382 h 617375"/>
              <a:gd name="connsiteX4" fmla="*/ 1069771 w 1333176"/>
              <a:gd name="connsiteY4" fmla="*/ 366682 h 617375"/>
              <a:gd name="connsiteX5" fmla="*/ 777671 w 1333176"/>
              <a:gd name="connsiteY5" fmla="*/ 455582 h 617375"/>
              <a:gd name="connsiteX6" fmla="*/ 422071 w 1333176"/>
              <a:gd name="connsiteY6" fmla="*/ 455582 h 617375"/>
              <a:gd name="connsiteX7" fmla="*/ 218871 w 1333176"/>
              <a:gd name="connsiteY7" fmla="*/ 506382 h 617375"/>
              <a:gd name="connsiteX8" fmla="*/ 41071 w 1333176"/>
              <a:gd name="connsiteY8" fmla="*/ 607982 h 617375"/>
              <a:gd name="connsiteX9" fmla="*/ 12496 w 1333176"/>
              <a:gd name="connsiteY9" fmla="*/ 246032 h 617375"/>
              <a:gd name="connsiteX10" fmla="*/ 206171 w 1333176"/>
              <a:gd name="connsiteY10" fmla="*/ 277782 h 617375"/>
              <a:gd name="connsiteX11" fmla="*/ 853871 w 1333176"/>
              <a:gd name="connsiteY11" fmla="*/ 341282 h 617375"/>
              <a:gd name="connsiteX12" fmla="*/ 1095171 w 1333176"/>
              <a:gd name="connsiteY12" fmla="*/ 188882 h 617375"/>
              <a:gd name="connsiteX13" fmla="*/ 1205899 w 1333176"/>
              <a:gd name="connsiteY13" fmla="*/ 31720 h 617375"/>
              <a:gd name="connsiteX14" fmla="*/ 1233465 w 1333176"/>
              <a:gd name="connsiteY14" fmla="*/ 0 h 617375"/>
              <a:gd name="connsiteX0" fmla="*/ 1263959 w 1363670"/>
              <a:gd name="connsiteY0" fmla="*/ 0 h 617375"/>
              <a:gd name="connsiteX1" fmla="*/ 1363670 w 1363670"/>
              <a:gd name="connsiteY1" fmla="*/ 81679 h 617375"/>
              <a:gd name="connsiteX2" fmla="*/ 1362599 w 1363670"/>
              <a:gd name="connsiteY2" fmla="*/ 88373 h 617375"/>
              <a:gd name="connsiteX3" fmla="*/ 1341565 w 1363670"/>
              <a:gd name="connsiteY3" fmla="*/ 125382 h 617375"/>
              <a:gd name="connsiteX4" fmla="*/ 1100265 w 1363670"/>
              <a:gd name="connsiteY4" fmla="*/ 366682 h 617375"/>
              <a:gd name="connsiteX5" fmla="*/ 808165 w 1363670"/>
              <a:gd name="connsiteY5" fmla="*/ 455582 h 617375"/>
              <a:gd name="connsiteX6" fmla="*/ 452565 w 1363670"/>
              <a:gd name="connsiteY6" fmla="*/ 455582 h 617375"/>
              <a:gd name="connsiteX7" fmla="*/ 249365 w 1363670"/>
              <a:gd name="connsiteY7" fmla="*/ 506382 h 617375"/>
              <a:gd name="connsiteX8" fmla="*/ 71565 w 1363670"/>
              <a:gd name="connsiteY8" fmla="*/ 607982 h 617375"/>
              <a:gd name="connsiteX9" fmla="*/ 42990 w 1363670"/>
              <a:gd name="connsiteY9" fmla="*/ 246032 h 617375"/>
              <a:gd name="connsiteX10" fmla="*/ 648621 w 1363670"/>
              <a:gd name="connsiteY10" fmla="*/ 346839 h 617375"/>
              <a:gd name="connsiteX11" fmla="*/ 884365 w 1363670"/>
              <a:gd name="connsiteY11" fmla="*/ 341282 h 617375"/>
              <a:gd name="connsiteX12" fmla="*/ 1125665 w 1363670"/>
              <a:gd name="connsiteY12" fmla="*/ 188882 h 617375"/>
              <a:gd name="connsiteX13" fmla="*/ 1236393 w 1363670"/>
              <a:gd name="connsiteY13" fmla="*/ 31720 h 617375"/>
              <a:gd name="connsiteX14" fmla="*/ 1263959 w 1363670"/>
              <a:gd name="connsiteY14" fmla="*/ 0 h 617375"/>
              <a:gd name="connsiteX0" fmla="*/ 1193457 w 1293168"/>
              <a:gd name="connsiteY0" fmla="*/ 0 h 613470"/>
              <a:gd name="connsiteX1" fmla="*/ 1293168 w 1293168"/>
              <a:gd name="connsiteY1" fmla="*/ 81679 h 613470"/>
              <a:gd name="connsiteX2" fmla="*/ 1292097 w 1293168"/>
              <a:gd name="connsiteY2" fmla="*/ 88373 h 613470"/>
              <a:gd name="connsiteX3" fmla="*/ 1271063 w 1293168"/>
              <a:gd name="connsiteY3" fmla="*/ 125382 h 613470"/>
              <a:gd name="connsiteX4" fmla="*/ 1029763 w 1293168"/>
              <a:gd name="connsiteY4" fmla="*/ 366682 h 613470"/>
              <a:gd name="connsiteX5" fmla="*/ 737663 w 1293168"/>
              <a:gd name="connsiteY5" fmla="*/ 455582 h 613470"/>
              <a:gd name="connsiteX6" fmla="*/ 382063 w 1293168"/>
              <a:gd name="connsiteY6" fmla="*/ 455582 h 613470"/>
              <a:gd name="connsiteX7" fmla="*/ 178863 w 1293168"/>
              <a:gd name="connsiteY7" fmla="*/ 506382 h 613470"/>
              <a:gd name="connsiteX8" fmla="*/ 1063 w 1293168"/>
              <a:gd name="connsiteY8" fmla="*/ 607982 h 613470"/>
              <a:gd name="connsiteX9" fmla="*/ 263001 w 1293168"/>
              <a:gd name="connsiteY9" fmla="*/ 322232 h 613470"/>
              <a:gd name="connsiteX10" fmla="*/ 578119 w 1293168"/>
              <a:gd name="connsiteY10" fmla="*/ 346839 h 613470"/>
              <a:gd name="connsiteX11" fmla="*/ 813863 w 1293168"/>
              <a:gd name="connsiteY11" fmla="*/ 341282 h 613470"/>
              <a:gd name="connsiteX12" fmla="*/ 1055163 w 1293168"/>
              <a:gd name="connsiteY12" fmla="*/ 188882 h 613470"/>
              <a:gd name="connsiteX13" fmla="*/ 1165891 w 1293168"/>
              <a:gd name="connsiteY13" fmla="*/ 31720 h 613470"/>
              <a:gd name="connsiteX14" fmla="*/ 1193457 w 1293168"/>
              <a:gd name="connsiteY14" fmla="*/ 0 h 613470"/>
              <a:gd name="connsiteX0" fmla="*/ 1193459 w 1293170"/>
              <a:gd name="connsiteY0" fmla="*/ 0 h 613720"/>
              <a:gd name="connsiteX1" fmla="*/ 1293170 w 1293170"/>
              <a:gd name="connsiteY1" fmla="*/ 81679 h 613720"/>
              <a:gd name="connsiteX2" fmla="*/ 1292099 w 1293170"/>
              <a:gd name="connsiteY2" fmla="*/ 88373 h 613720"/>
              <a:gd name="connsiteX3" fmla="*/ 1271065 w 1293170"/>
              <a:gd name="connsiteY3" fmla="*/ 125382 h 613720"/>
              <a:gd name="connsiteX4" fmla="*/ 1029765 w 1293170"/>
              <a:gd name="connsiteY4" fmla="*/ 366682 h 613720"/>
              <a:gd name="connsiteX5" fmla="*/ 737665 w 1293170"/>
              <a:gd name="connsiteY5" fmla="*/ 455582 h 613720"/>
              <a:gd name="connsiteX6" fmla="*/ 384446 w 1293170"/>
              <a:gd name="connsiteY6" fmla="*/ 419864 h 613720"/>
              <a:gd name="connsiteX7" fmla="*/ 178865 w 1293170"/>
              <a:gd name="connsiteY7" fmla="*/ 506382 h 613720"/>
              <a:gd name="connsiteX8" fmla="*/ 1065 w 1293170"/>
              <a:gd name="connsiteY8" fmla="*/ 607982 h 613720"/>
              <a:gd name="connsiteX9" fmla="*/ 263003 w 1293170"/>
              <a:gd name="connsiteY9" fmla="*/ 322232 h 613720"/>
              <a:gd name="connsiteX10" fmla="*/ 578121 w 1293170"/>
              <a:gd name="connsiteY10" fmla="*/ 346839 h 613720"/>
              <a:gd name="connsiteX11" fmla="*/ 813865 w 1293170"/>
              <a:gd name="connsiteY11" fmla="*/ 341282 h 613720"/>
              <a:gd name="connsiteX12" fmla="*/ 1055165 w 1293170"/>
              <a:gd name="connsiteY12" fmla="*/ 188882 h 613720"/>
              <a:gd name="connsiteX13" fmla="*/ 1165893 w 1293170"/>
              <a:gd name="connsiteY13" fmla="*/ 31720 h 613720"/>
              <a:gd name="connsiteX14" fmla="*/ 1193459 w 1293170"/>
              <a:gd name="connsiteY14" fmla="*/ 0 h 613720"/>
              <a:gd name="connsiteX0" fmla="*/ 1044892 w 1144603"/>
              <a:gd name="connsiteY0" fmla="*/ 0 h 508264"/>
              <a:gd name="connsiteX1" fmla="*/ 1144603 w 1144603"/>
              <a:gd name="connsiteY1" fmla="*/ 81679 h 508264"/>
              <a:gd name="connsiteX2" fmla="*/ 1143532 w 1144603"/>
              <a:gd name="connsiteY2" fmla="*/ 88373 h 508264"/>
              <a:gd name="connsiteX3" fmla="*/ 1122498 w 1144603"/>
              <a:gd name="connsiteY3" fmla="*/ 125382 h 508264"/>
              <a:gd name="connsiteX4" fmla="*/ 881198 w 1144603"/>
              <a:gd name="connsiteY4" fmla="*/ 366682 h 508264"/>
              <a:gd name="connsiteX5" fmla="*/ 589098 w 1144603"/>
              <a:gd name="connsiteY5" fmla="*/ 455582 h 508264"/>
              <a:gd name="connsiteX6" fmla="*/ 235879 w 1144603"/>
              <a:gd name="connsiteY6" fmla="*/ 419864 h 508264"/>
              <a:gd name="connsiteX7" fmla="*/ 30298 w 1144603"/>
              <a:gd name="connsiteY7" fmla="*/ 506382 h 508264"/>
              <a:gd name="connsiteX8" fmla="*/ 9660 w 1144603"/>
              <a:gd name="connsiteY8" fmla="*/ 322232 h 508264"/>
              <a:gd name="connsiteX9" fmla="*/ 114436 w 1144603"/>
              <a:gd name="connsiteY9" fmla="*/ 322232 h 508264"/>
              <a:gd name="connsiteX10" fmla="*/ 429554 w 1144603"/>
              <a:gd name="connsiteY10" fmla="*/ 346839 h 508264"/>
              <a:gd name="connsiteX11" fmla="*/ 665298 w 1144603"/>
              <a:gd name="connsiteY11" fmla="*/ 341282 h 508264"/>
              <a:gd name="connsiteX12" fmla="*/ 906598 w 1144603"/>
              <a:gd name="connsiteY12" fmla="*/ 188882 h 508264"/>
              <a:gd name="connsiteX13" fmla="*/ 1017326 w 1144603"/>
              <a:gd name="connsiteY13" fmla="*/ 31720 h 508264"/>
              <a:gd name="connsiteX14" fmla="*/ 1044892 w 1144603"/>
              <a:gd name="connsiteY14" fmla="*/ 0 h 508264"/>
              <a:gd name="connsiteX0" fmla="*/ 1042961 w 1142672"/>
              <a:gd name="connsiteY0" fmla="*/ 0 h 456951"/>
              <a:gd name="connsiteX1" fmla="*/ 1142672 w 1142672"/>
              <a:gd name="connsiteY1" fmla="*/ 81679 h 456951"/>
              <a:gd name="connsiteX2" fmla="*/ 1141601 w 1142672"/>
              <a:gd name="connsiteY2" fmla="*/ 88373 h 456951"/>
              <a:gd name="connsiteX3" fmla="*/ 1120567 w 1142672"/>
              <a:gd name="connsiteY3" fmla="*/ 125382 h 456951"/>
              <a:gd name="connsiteX4" fmla="*/ 879267 w 1142672"/>
              <a:gd name="connsiteY4" fmla="*/ 366682 h 456951"/>
              <a:gd name="connsiteX5" fmla="*/ 587167 w 1142672"/>
              <a:gd name="connsiteY5" fmla="*/ 455582 h 456951"/>
              <a:gd name="connsiteX6" fmla="*/ 233948 w 1142672"/>
              <a:gd name="connsiteY6" fmla="*/ 419864 h 456951"/>
              <a:gd name="connsiteX7" fmla="*/ 33129 w 1142672"/>
              <a:gd name="connsiteY7" fmla="*/ 408751 h 456951"/>
              <a:gd name="connsiteX8" fmla="*/ 7729 w 1142672"/>
              <a:gd name="connsiteY8" fmla="*/ 322232 h 456951"/>
              <a:gd name="connsiteX9" fmla="*/ 112505 w 1142672"/>
              <a:gd name="connsiteY9" fmla="*/ 322232 h 456951"/>
              <a:gd name="connsiteX10" fmla="*/ 427623 w 1142672"/>
              <a:gd name="connsiteY10" fmla="*/ 346839 h 456951"/>
              <a:gd name="connsiteX11" fmla="*/ 663367 w 1142672"/>
              <a:gd name="connsiteY11" fmla="*/ 341282 h 456951"/>
              <a:gd name="connsiteX12" fmla="*/ 904667 w 1142672"/>
              <a:gd name="connsiteY12" fmla="*/ 188882 h 456951"/>
              <a:gd name="connsiteX13" fmla="*/ 1015395 w 1142672"/>
              <a:gd name="connsiteY13" fmla="*/ 31720 h 456951"/>
              <a:gd name="connsiteX14" fmla="*/ 1042961 w 1142672"/>
              <a:gd name="connsiteY14" fmla="*/ 0 h 456951"/>
              <a:gd name="connsiteX0" fmla="*/ 1039553 w 1139264"/>
              <a:gd name="connsiteY0" fmla="*/ 0 h 456951"/>
              <a:gd name="connsiteX1" fmla="*/ 1139264 w 1139264"/>
              <a:gd name="connsiteY1" fmla="*/ 81679 h 456951"/>
              <a:gd name="connsiteX2" fmla="*/ 1138193 w 1139264"/>
              <a:gd name="connsiteY2" fmla="*/ 88373 h 456951"/>
              <a:gd name="connsiteX3" fmla="*/ 1117159 w 1139264"/>
              <a:gd name="connsiteY3" fmla="*/ 125382 h 456951"/>
              <a:gd name="connsiteX4" fmla="*/ 875859 w 1139264"/>
              <a:gd name="connsiteY4" fmla="*/ 366682 h 456951"/>
              <a:gd name="connsiteX5" fmla="*/ 583759 w 1139264"/>
              <a:gd name="connsiteY5" fmla="*/ 455582 h 456951"/>
              <a:gd name="connsiteX6" fmla="*/ 230540 w 1139264"/>
              <a:gd name="connsiteY6" fmla="*/ 419864 h 456951"/>
              <a:gd name="connsiteX7" fmla="*/ 29721 w 1139264"/>
              <a:gd name="connsiteY7" fmla="*/ 408751 h 456951"/>
              <a:gd name="connsiteX8" fmla="*/ 9084 w 1139264"/>
              <a:gd name="connsiteY8" fmla="*/ 274607 h 456951"/>
              <a:gd name="connsiteX9" fmla="*/ 109097 w 1139264"/>
              <a:gd name="connsiteY9" fmla="*/ 322232 h 456951"/>
              <a:gd name="connsiteX10" fmla="*/ 424215 w 1139264"/>
              <a:gd name="connsiteY10" fmla="*/ 346839 h 456951"/>
              <a:gd name="connsiteX11" fmla="*/ 659959 w 1139264"/>
              <a:gd name="connsiteY11" fmla="*/ 341282 h 456951"/>
              <a:gd name="connsiteX12" fmla="*/ 901259 w 1139264"/>
              <a:gd name="connsiteY12" fmla="*/ 188882 h 456951"/>
              <a:gd name="connsiteX13" fmla="*/ 1011987 w 1139264"/>
              <a:gd name="connsiteY13" fmla="*/ 31720 h 456951"/>
              <a:gd name="connsiteX14" fmla="*/ 1039553 w 1139264"/>
              <a:gd name="connsiteY14" fmla="*/ 0 h 456951"/>
              <a:gd name="connsiteX0" fmla="*/ 1040407 w 1140118"/>
              <a:gd name="connsiteY0" fmla="*/ 0 h 456951"/>
              <a:gd name="connsiteX1" fmla="*/ 1140118 w 1140118"/>
              <a:gd name="connsiteY1" fmla="*/ 81679 h 456951"/>
              <a:gd name="connsiteX2" fmla="*/ 1139047 w 1140118"/>
              <a:gd name="connsiteY2" fmla="*/ 88373 h 456951"/>
              <a:gd name="connsiteX3" fmla="*/ 1118013 w 1140118"/>
              <a:gd name="connsiteY3" fmla="*/ 125382 h 456951"/>
              <a:gd name="connsiteX4" fmla="*/ 876713 w 1140118"/>
              <a:gd name="connsiteY4" fmla="*/ 366682 h 456951"/>
              <a:gd name="connsiteX5" fmla="*/ 584613 w 1140118"/>
              <a:gd name="connsiteY5" fmla="*/ 455582 h 456951"/>
              <a:gd name="connsiteX6" fmla="*/ 231394 w 1140118"/>
              <a:gd name="connsiteY6" fmla="*/ 419864 h 456951"/>
              <a:gd name="connsiteX7" fmla="*/ 30575 w 1140118"/>
              <a:gd name="connsiteY7" fmla="*/ 408751 h 456951"/>
              <a:gd name="connsiteX8" fmla="*/ 9938 w 1140118"/>
              <a:gd name="connsiteY8" fmla="*/ 274607 h 456951"/>
              <a:gd name="connsiteX9" fmla="*/ 121858 w 1140118"/>
              <a:gd name="connsiteY9" fmla="*/ 293657 h 456951"/>
              <a:gd name="connsiteX10" fmla="*/ 425069 w 1140118"/>
              <a:gd name="connsiteY10" fmla="*/ 346839 h 456951"/>
              <a:gd name="connsiteX11" fmla="*/ 660813 w 1140118"/>
              <a:gd name="connsiteY11" fmla="*/ 341282 h 456951"/>
              <a:gd name="connsiteX12" fmla="*/ 902113 w 1140118"/>
              <a:gd name="connsiteY12" fmla="*/ 188882 h 456951"/>
              <a:gd name="connsiteX13" fmla="*/ 1012841 w 1140118"/>
              <a:gd name="connsiteY13" fmla="*/ 31720 h 456951"/>
              <a:gd name="connsiteX14" fmla="*/ 1040407 w 1140118"/>
              <a:gd name="connsiteY14" fmla="*/ 0 h 456951"/>
              <a:gd name="connsiteX0" fmla="*/ 1050795 w 1150506"/>
              <a:gd name="connsiteY0" fmla="*/ 0 h 457082"/>
              <a:gd name="connsiteX1" fmla="*/ 1150506 w 1150506"/>
              <a:gd name="connsiteY1" fmla="*/ 81679 h 457082"/>
              <a:gd name="connsiteX2" fmla="*/ 1149435 w 1150506"/>
              <a:gd name="connsiteY2" fmla="*/ 88373 h 457082"/>
              <a:gd name="connsiteX3" fmla="*/ 1128401 w 1150506"/>
              <a:gd name="connsiteY3" fmla="*/ 125382 h 457082"/>
              <a:gd name="connsiteX4" fmla="*/ 887101 w 1150506"/>
              <a:gd name="connsiteY4" fmla="*/ 366682 h 457082"/>
              <a:gd name="connsiteX5" fmla="*/ 595001 w 1150506"/>
              <a:gd name="connsiteY5" fmla="*/ 455582 h 457082"/>
              <a:gd name="connsiteX6" fmla="*/ 241782 w 1150506"/>
              <a:gd name="connsiteY6" fmla="*/ 419864 h 457082"/>
              <a:gd name="connsiteX7" fmla="*/ 21913 w 1150506"/>
              <a:gd name="connsiteY7" fmla="*/ 384939 h 457082"/>
              <a:gd name="connsiteX8" fmla="*/ 20326 w 1150506"/>
              <a:gd name="connsiteY8" fmla="*/ 274607 h 457082"/>
              <a:gd name="connsiteX9" fmla="*/ 132246 w 1150506"/>
              <a:gd name="connsiteY9" fmla="*/ 293657 h 457082"/>
              <a:gd name="connsiteX10" fmla="*/ 435457 w 1150506"/>
              <a:gd name="connsiteY10" fmla="*/ 346839 h 457082"/>
              <a:gd name="connsiteX11" fmla="*/ 671201 w 1150506"/>
              <a:gd name="connsiteY11" fmla="*/ 341282 h 457082"/>
              <a:gd name="connsiteX12" fmla="*/ 912501 w 1150506"/>
              <a:gd name="connsiteY12" fmla="*/ 188882 h 457082"/>
              <a:gd name="connsiteX13" fmla="*/ 1023229 w 1150506"/>
              <a:gd name="connsiteY13" fmla="*/ 31720 h 457082"/>
              <a:gd name="connsiteX14" fmla="*/ 1050795 w 1150506"/>
              <a:gd name="connsiteY14" fmla="*/ 0 h 457082"/>
              <a:gd name="connsiteX0" fmla="*/ 1050137 w 1149848"/>
              <a:gd name="connsiteY0" fmla="*/ 0 h 465586"/>
              <a:gd name="connsiteX1" fmla="*/ 1149848 w 1149848"/>
              <a:gd name="connsiteY1" fmla="*/ 81679 h 465586"/>
              <a:gd name="connsiteX2" fmla="*/ 1148777 w 1149848"/>
              <a:gd name="connsiteY2" fmla="*/ 88373 h 465586"/>
              <a:gd name="connsiteX3" fmla="*/ 1127743 w 1149848"/>
              <a:gd name="connsiteY3" fmla="*/ 125382 h 465586"/>
              <a:gd name="connsiteX4" fmla="*/ 886443 w 1149848"/>
              <a:gd name="connsiteY4" fmla="*/ 366682 h 465586"/>
              <a:gd name="connsiteX5" fmla="*/ 594343 w 1149848"/>
              <a:gd name="connsiteY5" fmla="*/ 455582 h 465586"/>
              <a:gd name="connsiteX6" fmla="*/ 231599 w 1149848"/>
              <a:gd name="connsiteY6" fmla="*/ 455583 h 465586"/>
              <a:gd name="connsiteX7" fmla="*/ 21255 w 1149848"/>
              <a:gd name="connsiteY7" fmla="*/ 384939 h 465586"/>
              <a:gd name="connsiteX8" fmla="*/ 19668 w 1149848"/>
              <a:gd name="connsiteY8" fmla="*/ 274607 h 465586"/>
              <a:gd name="connsiteX9" fmla="*/ 131588 w 1149848"/>
              <a:gd name="connsiteY9" fmla="*/ 293657 h 465586"/>
              <a:gd name="connsiteX10" fmla="*/ 434799 w 1149848"/>
              <a:gd name="connsiteY10" fmla="*/ 346839 h 465586"/>
              <a:gd name="connsiteX11" fmla="*/ 670543 w 1149848"/>
              <a:gd name="connsiteY11" fmla="*/ 341282 h 465586"/>
              <a:gd name="connsiteX12" fmla="*/ 911843 w 1149848"/>
              <a:gd name="connsiteY12" fmla="*/ 188882 h 465586"/>
              <a:gd name="connsiteX13" fmla="*/ 1022571 w 1149848"/>
              <a:gd name="connsiteY13" fmla="*/ 31720 h 465586"/>
              <a:gd name="connsiteX14" fmla="*/ 1050137 w 1149848"/>
              <a:gd name="connsiteY14" fmla="*/ 0 h 465586"/>
              <a:gd name="connsiteX0" fmla="*/ 1050137 w 1149848"/>
              <a:gd name="connsiteY0" fmla="*/ 0 h 465586"/>
              <a:gd name="connsiteX1" fmla="*/ 1149848 w 1149848"/>
              <a:gd name="connsiteY1" fmla="*/ 81679 h 465586"/>
              <a:gd name="connsiteX2" fmla="*/ 1148777 w 1149848"/>
              <a:gd name="connsiteY2" fmla="*/ 88373 h 465586"/>
              <a:gd name="connsiteX3" fmla="*/ 1127743 w 1149848"/>
              <a:gd name="connsiteY3" fmla="*/ 125382 h 465586"/>
              <a:gd name="connsiteX4" fmla="*/ 886443 w 1149848"/>
              <a:gd name="connsiteY4" fmla="*/ 366682 h 465586"/>
              <a:gd name="connsiteX5" fmla="*/ 594343 w 1149848"/>
              <a:gd name="connsiteY5" fmla="*/ 455582 h 465586"/>
              <a:gd name="connsiteX6" fmla="*/ 231599 w 1149848"/>
              <a:gd name="connsiteY6" fmla="*/ 455583 h 465586"/>
              <a:gd name="connsiteX7" fmla="*/ 21255 w 1149848"/>
              <a:gd name="connsiteY7" fmla="*/ 384939 h 465586"/>
              <a:gd name="connsiteX8" fmla="*/ 19668 w 1149848"/>
              <a:gd name="connsiteY8" fmla="*/ 274607 h 465586"/>
              <a:gd name="connsiteX9" fmla="*/ 131588 w 1149848"/>
              <a:gd name="connsiteY9" fmla="*/ 293657 h 465586"/>
              <a:gd name="connsiteX10" fmla="*/ 434799 w 1149848"/>
              <a:gd name="connsiteY10" fmla="*/ 346839 h 465586"/>
              <a:gd name="connsiteX11" fmla="*/ 675306 w 1149848"/>
              <a:gd name="connsiteY11" fmla="*/ 372238 h 465586"/>
              <a:gd name="connsiteX12" fmla="*/ 911843 w 1149848"/>
              <a:gd name="connsiteY12" fmla="*/ 188882 h 465586"/>
              <a:gd name="connsiteX13" fmla="*/ 1022571 w 1149848"/>
              <a:gd name="connsiteY13" fmla="*/ 31720 h 465586"/>
              <a:gd name="connsiteX14" fmla="*/ 1050137 w 1149848"/>
              <a:gd name="connsiteY14" fmla="*/ 0 h 465586"/>
              <a:gd name="connsiteX0" fmla="*/ 1050137 w 1149848"/>
              <a:gd name="connsiteY0" fmla="*/ 0 h 465586"/>
              <a:gd name="connsiteX1" fmla="*/ 1149848 w 1149848"/>
              <a:gd name="connsiteY1" fmla="*/ 81679 h 465586"/>
              <a:gd name="connsiteX2" fmla="*/ 1148777 w 1149848"/>
              <a:gd name="connsiteY2" fmla="*/ 88373 h 465586"/>
              <a:gd name="connsiteX3" fmla="*/ 1127743 w 1149848"/>
              <a:gd name="connsiteY3" fmla="*/ 125382 h 465586"/>
              <a:gd name="connsiteX4" fmla="*/ 886443 w 1149848"/>
              <a:gd name="connsiteY4" fmla="*/ 366682 h 465586"/>
              <a:gd name="connsiteX5" fmla="*/ 594343 w 1149848"/>
              <a:gd name="connsiteY5" fmla="*/ 455582 h 465586"/>
              <a:gd name="connsiteX6" fmla="*/ 231599 w 1149848"/>
              <a:gd name="connsiteY6" fmla="*/ 455583 h 465586"/>
              <a:gd name="connsiteX7" fmla="*/ 21255 w 1149848"/>
              <a:gd name="connsiteY7" fmla="*/ 384939 h 465586"/>
              <a:gd name="connsiteX8" fmla="*/ 19668 w 1149848"/>
              <a:gd name="connsiteY8" fmla="*/ 274607 h 465586"/>
              <a:gd name="connsiteX9" fmla="*/ 131588 w 1149848"/>
              <a:gd name="connsiteY9" fmla="*/ 293657 h 465586"/>
              <a:gd name="connsiteX10" fmla="*/ 434799 w 1149848"/>
              <a:gd name="connsiteY10" fmla="*/ 346839 h 465586"/>
              <a:gd name="connsiteX11" fmla="*/ 675306 w 1149848"/>
              <a:gd name="connsiteY11" fmla="*/ 372238 h 465586"/>
              <a:gd name="connsiteX12" fmla="*/ 921368 w 1149848"/>
              <a:gd name="connsiteY12" fmla="*/ 203170 h 465586"/>
              <a:gd name="connsiteX13" fmla="*/ 1022571 w 1149848"/>
              <a:gd name="connsiteY13" fmla="*/ 31720 h 465586"/>
              <a:gd name="connsiteX14" fmla="*/ 1050137 w 1149848"/>
              <a:gd name="connsiteY14" fmla="*/ 0 h 465586"/>
              <a:gd name="connsiteX0" fmla="*/ 1050137 w 1149848"/>
              <a:gd name="connsiteY0" fmla="*/ 0 h 465586"/>
              <a:gd name="connsiteX1" fmla="*/ 1149848 w 1149848"/>
              <a:gd name="connsiteY1" fmla="*/ 81679 h 465586"/>
              <a:gd name="connsiteX2" fmla="*/ 1148777 w 1149848"/>
              <a:gd name="connsiteY2" fmla="*/ 88373 h 465586"/>
              <a:gd name="connsiteX3" fmla="*/ 1127743 w 1149848"/>
              <a:gd name="connsiteY3" fmla="*/ 125382 h 465586"/>
              <a:gd name="connsiteX4" fmla="*/ 886443 w 1149848"/>
              <a:gd name="connsiteY4" fmla="*/ 366682 h 465586"/>
              <a:gd name="connsiteX5" fmla="*/ 594343 w 1149848"/>
              <a:gd name="connsiteY5" fmla="*/ 455582 h 465586"/>
              <a:gd name="connsiteX6" fmla="*/ 231599 w 1149848"/>
              <a:gd name="connsiteY6" fmla="*/ 455583 h 465586"/>
              <a:gd name="connsiteX7" fmla="*/ 21255 w 1149848"/>
              <a:gd name="connsiteY7" fmla="*/ 384939 h 465586"/>
              <a:gd name="connsiteX8" fmla="*/ 19668 w 1149848"/>
              <a:gd name="connsiteY8" fmla="*/ 274607 h 465586"/>
              <a:gd name="connsiteX9" fmla="*/ 131588 w 1149848"/>
              <a:gd name="connsiteY9" fmla="*/ 293657 h 465586"/>
              <a:gd name="connsiteX10" fmla="*/ 434799 w 1149848"/>
              <a:gd name="connsiteY10" fmla="*/ 346839 h 465586"/>
              <a:gd name="connsiteX11" fmla="*/ 675306 w 1149848"/>
              <a:gd name="connsiteY11" fmla="*/ 372238 h 465586"/>
              <a:gd name="connsiteX12" fmla="*/ 921368 w 1149848"/>
              <a:gd name="connsiteY12" fmla="*/ 203170 h 465586"/>
              <a:gd name="connsiteX13" fmla="*/ 1022571 w 1149848"/>
              <a:gd name="connsiteY13" fmla="*/ 31720 h 465586"/>
              <a:gd name="connsiteX14" fmla="*/ 1050137 w 1149848"/>
              <a:gd name="connsiteY14" fmla="*/ 0 h 465586"/>
              <a:gd name="connsiteX0" fmla="*/ 1048992 w 1148703"/>
              <a:gd name="connsiteY0" fmla="*/ 0 h 458423"/>
              <a:gd name="connsiteX1" fmla="*/ 1148703 w 1148703"/>
              <a:gd name="connsiteY1" fmla="*/ 81679 h 458423"/>
              <a:gd name="connsiteX2" fmla="*/ 1147632 w 1148703"/>
              <a:gd name="connsiteY2" fmla="*/ 88373 h 458423"/>
              <a:gd name="connsiteX3" fmla="*/ 1126598 w 1148703"/>
              <a:gd name="connsiteY3" fmla="*/ 125382 h 458423"/>
              <a:gd name="connsiteX4" fmla="*/ 885298 w 1148703"/>
              <a:gd name="connsiteY4" fmla="*/ 366682 h 458423"/>
              <a:gd name="connsiteX5" fmla="*/ 593198 w 1148703"/>
              <a:gd name="connsiteY5" fmla="*/ 455582 h 458423"/>
              <a:gd name="connsiteX6" fmla="*/ 213785 w 1148703"/>
              <a:gd name="connsiteY6" fmla="*/ 431771 h 458423"/>
              <a:gd name="connsiteX7" fmla="*/ 20110 w 1148703"/>
              <a:gd name="connsiteY7" fmla="*/ 384939 h 458423"/>
              <a:gd name="connsiteX8" fmla="*/ 18523 w 1148703"/>
              <a:gd name="connsiteY8" fmla="*/ 274607 h 458423"/>
              <a:gd name="connsiteX9" fmla="*/ 130443 w 1148703"/>
              <a:gd name="connsiteY9" fmla="*/ 293657 h 458423"/>
              <a:gd name="connsiteX10" fmla="*/ 433654 w 1148703"/>
              <a:gd name="connsiteY10" fmla="*/ 346839 h 458423"/>
              <a:gd name="connsiteX11" fmla="*/ 674161 w 1148703"/>
              <a:gd name="connsiteY11" fmla="*/ 372238 h 458423"/>
              <a:gd name="connsiteX12" fmla="*/ 920223 w 1148703"/>
              <a:gd name="connsiteY12" fmla="*/ 203170 h 458423"/>
              <a:gd name="connsiteX13" fmla="*/ 1021426 w 1148703"/>
              <a:gd name="connsiteY13" fmla="*/ 31720 h 458423"/>
              <a:gd name="connsiteX14" fmla="*/ 1048992 w 1148703"/>
              <a:gd name="connsiteY14" fmla="*/ 0 h 458423"/>
              <a:gd name="connsiteX0" fmla="*/ 1048992 w 1148703"/>
              <a:gd name="connsiteY0" fmla="*/ 0 h 458423"/>
              <a:gd name="connsiteX1" fmla="*/ 1148703 w 1148703"/>
              <a:gd name="connsiteY1" fmla="*/ 81679 h 458423"/>
              <a:gd name="connsiteX2" fmla="*/ 1147632 w 1148703"/>
              <a:gd name="connsiteY2" fmla="*/ 88373 h 458423"/>
              <a:gd name="connsiteX3" fmla="*/ 1126598 w 1148703"/>
              <a:gd name="connsiteY3" fmla="*/ 125382 h 458423"/>
              <a:gd name="connsiteX4" fmla="*/ 885298 w 1148703"/>
              <a:gd name="connsiteY4" fmla="*/ 366682 h 458423"/>
              <a:gd name="connsiteX5" fmla="*/ 593198 w 1148703"/>
              <a:gd name="connsiteY5" fmla="*/ 455582 h 458423"/>
              <a:gd name="connsiteX6" fmla="*/ 213785 w 1148703"/>
              <a:gd name="connsiteY6" fmla="*/ 431771 h 458423"/>
              <a:gd name="connsiteX7" fmla="*/ 20110 w 1148703"/>
              <a:gd name="connsiteY7" fmla="*/ 384939 h 458423"/>
              <a:gd name="connsiteX8" fmla="*/ 18523 w 1148703"/>
              <a:gd name="connsiteY8" fmla="*/ 274607 h 458423"/>
              <a:gd name="connsiteX9" fmla="*/ 130443 w 1148703"/>
              <a:gd name="connsiteY9" fmla="*/ 293657 h 458423"/>
              <a:gd name="connsiteX10" fmla="*/ 433654 w 1148703"/>
              <a:gd name="connsiteY10" fmla="*/ 346839 h 458423"/>
              <a:gd name="connsiteX11" fmla="*/ 686067 w 1148703"/>
              <a:gd name="connsiteY11" fmla="*/ 365095 h 458423"/>
              <a:gd name="connsiteX12" fmla="*/ 920223 w 1148703"/>
              <a:gd name="connsiteY12" fmla="*/ 203170 h 458423"/>
              <a:gd name="connsiteX13" fmla="*/ 1021426 w 1148703"/>
              <a:gd name="connsiteY13" fmla="*/ 31720 h 458423"/>
              <a:gd name="connsiteX14" fmla="*/ 1048992 w 1148703"/>
              <a:gd name="connsiteY14" fmla="*/ 0 h 458423"/>
              <a:gd name="connsiteX0" fmla="*/ 1048992 w 1148703"/>
              <a:gd name="connsiteY0" fmla="*/ 0 h 458423"/>
              <a:gd name="connsiteX1" fmla="*/ 1148703 w 1148703"/>
              <a:gd name="connsiteY1" fmla="*/ 81679 h 458423"/>
              <a:gd name="connsiteX2" fmla="*/ 1147632 w 1148703"/>
              <a:gd name="connsiteY2" fmla="*/ 88373 h 458423"/>
              <a:gd name="connsiteX3" fmla="*/ 1126598 w 1148703"/>
              <a:gd name="connsiteY3" fmla="*/ 125382 h 458423"/>
              <a:gd name="connsiteX4" fmla="*/ 885298 w 1148703"/>
              <a:gd name="connsiteY4" fmla="*/ 366682 h 458423"/>
              <a:gd name="connsiteX5" fmla="*/ 593198 w 1148703"/>
              <a:gd name="connsiteY5" fmla="*/ 455582 h 458423"/>
              <a:gd name="connsiteX6" fmla="*/ 213785 w 1148703"/>
              <a:gd name="connsiteY6" fmla="*/ 431771 h 458423"/>
              <a:gd name="connsiteX7" fmla="*/ 20110 w 1148703"/>
              <a:gd name="connsiteY7" fmla="*/ 384939 h 458423"/>
              <a:gd name="connsiteX8" fmla="*/ 18523 w 1148703"/>
              <a:gd name="connsiteY8" fmla="*/ 274607 h 458423"/>
              <a:gd name="connsiteX9" fmla="*/ 130443 w 1148703"/>
              <a:gd name="connsiteY9" fmla="*/ 293657 h 458423"/>
              <a:gd name="connsiteX10" fmla="*/ 426510 w 1148703"/>
              <a:gd name="connsiteY10" fmla="*/ 349221 h 458423"/>
              <a:gd name="connsiteX11" fmla="*/ 686067 w 1148703"/>
              <a:gd name="connsiteY11" fmla="*/ 365095 h 458423"/>
              <a:gd name="connsiteX12" fmla="*/ 920223 w 1148703"/>
              <a:gd name="connsiteY12" fmla="*/ 203170 h 458423"/>
              <a:gd name="connsiteX13" fmla="*/ 1021426 w 1148703"/>
              <a:gd name="connsiteY13" fmla="*/ 31720 h 458423"/>
              <a:gd name="connsiteX14" fmla="*/ 1048992 w 1148703"/>
              <a:gd name="connsiteY14" fmla="*/ 0 h 458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703" h="458423">
                <a:moveTo>
                  <a:pt x="1048992" y="0"/>
                </a:moveTo>
                <a:lnTo>
                  <a:pt x="1148703" y="81679"/>
                </a:lnTo>
                <a:lnTo>
                  <a:pt x="1147632" y="88373"/>
                </a:lnTo>
                <a:cubicBezTo>
                  <a:pt x="1143796" y="98924"/>
                  <a:pt x="1137181" y="111095"/>
                  <a:pt x="1126598" y="125382"/>
                </a:cubicBezTo>
                <a:cubicBezTo>
                  <a:pt x="1084265" y="182532"/>
                  <a:pt x="974198" y="311649"/>
                  <a:pt x="885298" y="366682"/>
                </a:cubicBezTo>
                <a:cubicBezTo>
                  <a:pt x="796398" y="421715"/>
                  <a:pt x="705117" y="444734"/>
                  <a:pt x="593198" y="455582"/>
                </a:cubicBezTo>
                <a:cubicBezTo>
                  <a:pt x="481279" y="466430"/>
                  <a:pt x="309300" y="443545"/>
                  <a:pt x="213785" y="431771"/>
                </a:cubicBezTo>
                <a:cubicBezTo>
                  <a:pt x="118270" y="419997"/>
                  <a:pt x="52654" y="411133"/>
                  <a:pt x="20110" y="384939"/>
                </a:cubicBezTo>
                <a:cubicBezTo>
                  <a:pt x="-12434" y="358745"/>
                  <a:pt x="134" y="289821"/>
                  <a:pt x="18523" y="274607"/>
                </a:cubicBezTo>
                <a:cubicBezTo>
                  <a:pt x="36912" y="259393"/>
                  <a:pt x="62445" y="281221"/>
                  <a:pt x="130443" y="293657"/>
                </a:cubicBezTo>
                <a:cubicBezTo>
                  <a:pt x="198441" y="306093"/>
                  <a:pt x="333906" y="337315"/>
                  <a:pt x="426510" y="349221"/>
                </a:cubicBezTo>
                <a:cubicBezTo>
                  <a:pt x="519114" y="361127"/>
                  <a:pt x="537900" y="379912"/>
                  <a:pt x="686067" y="365095"/>
                </a:cubicBezTo>
                <a:cubicBezTo>
                  <a:pt x="834234" y="350278"/>
                  <a:pt x="856723" y="260320"/>
                  <a:pt x="920223" y="203170"/>
                </a:cubicBezTo>
                <a:cubicBezTo>
                  <a:pt x="953560" y="141258"/>
                  <a:pt x="991661" y="75773"/>
                  <a:pt x="1021426" y="31720"/>
                </a:cubicBezTo>
                <a:lnTo>
                  <a:pt x="1048992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4FD29251-E189-4872-A417-992DC25CAE45}"/>
              </a:ext>
            </a:extLst>
          </p:cNvPr>
          <p:cNvSpPr/>
          <p:nvPr/>
        </p:nvSpPr>
        <p:spPr>
          <a:xfrm rot="3676018">
            <a:off x="8364822" y="1096453"/>
            <a:ext cx="170039" cy="205211"/>
          </a:xfrm>
          <a:custGeom>
            <a:avLst/>
            <a:gdLst>
              <a:gd name="connsiteX0" fmla="*/ 85725 w 242888"/>
              <a:gd name="connsiteY0" fmla="*/ 19050 h 290512"/>
              <a:gd name="connsiteX1" fmla="*/ 0 w 242888"/>
              <a:gd name="connsiteY1" fmla="*/ 121443 h 290512"/>
              <a:gd name="connsiteX2" fmla="*/ 21432 w 242888"/>
              <a:gd name="connsiteY2" fmla="*/ 119062 h 290512"/>
              <a:gd name="connsiteX3" fmla="*/ 14288 w 242888"/>
              <a:gd name="connsiteY3" fmla="*/ 145256 h 290512"/>
              <a:gd name="connsiteX4" fmla="*/ 28575 w 242888"/>
              <a:gd name="connsiteY4" fmla="*/ 135731 h 290512"/>
              <a:gd name="connsiteX5" fmla="*/ 23813 w 242888"/>
              <a:gd name="connsiteY5" fmla="*/ 166687 h 290512"/>
              <a:gd name="connsiteX6" fmla="*/ 23813 w 242888"/>
              <a:gd name="connsiteY6" fmla="*/ 166687 h 290512"/>
              <a:gd name="connsiteX7" fmla="*/ 35719 w 242888"/>
              <a:gd name="connsiteY7" fmla="*/ 200025 h 290512"/>
              <a:gd name="connsiteX8" fmla="*/ 54769 w 242888"/>
              <a:gd name="connsiteY8" fmla="*/ 188118 h 290512"/>
              <a:gd name="connsiteX9" fmla="*/ 54769 w 242888"/>
              <a:gd name="connsiteY9" fmla="*/ 223837 h 290512"/>
              <a:gd name="connsiteX10" fmla="*/ 83344 w 242888"/>
              <a:gd name="connsiteY10" fmla="*/ 219075 h 290512"/>
              <a:gd name="connsiteX11" fmla="*/ 83344 w 242888"/>
              <a:gd name="connsiteY11" fmla="*/ 235743 h 290512"/>
              <a:gd name="connsiteX12" fmla="*/ 102394 w 242888"/>
              <a:gd name="connsiteY12" fmla="*/ 228600 h 290512"/>
              <a:gd name="connsiteX13" fmla="*/ 107157 w 242888"/>
              <a:gd name="connsiteY13" fmla="*/ 250031 h 290512"/>
              <a:gd name="connsiteX14" fmla="*/ 116682 w 242888"/>
              <a:gd name="connsiteY14" fmla="*/ 240506 h 290512"/>
              <a:gd name="connsiteX15" fmla="*/ 119063 w 242888"/>
              <a:gd name="connsiteY15" fmla="*/ 290512 h 290512"/>
              <a:gd name="connsiteX16" fmla="*/ 135732 w 242888"/>
              <a:gd name="connsiteY16" fmla="*/ 264318 h 290512"/>
              <a:gd name="connsiteX17" fmla="*/ 138113 w 242888"/>
              <a:gd name="connsiteY17" fmla="*/ 285750 h 290512"/>
              <a:gd name="connsiteX18" fmla="*/ 242888 w 242888"/>
              <a:gd name="connsiteY18" fmla="*/ 207168 h 290512"/>
              <a:gd name="connsiteX19" fmla="*/ 197644 w 242888"/>
              <a:gd name="connsiteY19" fmla="*/ 0 h 290512"/>
              <a:gd name="connsiteX20" fmla="*/ 85725 w 242888"/>
              <a:gd name="connsiteY20" fmla="*/ 19050 h 290512"/>
              <a:gd name="connsiteX0" fmla="*/ 85725 w 327259"/>
              <a:gd name="connsiteY0" fmla="*/ 19050 h 290512"/>
              <a:gd name="connsiteX1" fmla="*/ 0 w 327259"/>
              <a:gd name="connsiteY1" fmla="*/ 121443 h 290512"/>
              <a:gd name="connsiteX2" fmla="*/ 21432 w 327259"/>
              <a:gd name="connsiteY2" fmla="*/ 119062 h 290512"/>
              <a:gd name="connsiteX3" fmla="*/ 14288 w 327259"/>
              <a:gd name="connsiteY3" fmla="*/ 145256 h 290512"/>
              <a:gd name="connsiteX4" fmla="*/ 28575 w 327259"/>
              <a:gd name="connsiteY4" fmla="*/ 135731 h 290512"/>
              <a:gd name="connsiteX5" fmla="*/ 23813 w 327259"/>
              <a:gd name="connsiteY5" fmla="*/ 166687 h 290512"/>
              <a:gd name="connsiteX6" fmla="*/ 23813 w 327259"/>
              <a:gd name="connsiteY6" fmla="*/ 166687 h 290512"/>
              <a:gd name="connsiteX7" fmla="*/ 35719 w 327259"/>
              <a:gd name="connsiteY7" fmla="*/ 200025 h 290512"/>
              <a:gd name="connsiteX8" fmla="*/ 54769 w 327259"/>
              <a:gd name="connsiteY8" fmla="*/ 188118 h 290512"/>
              <a:gd name="connsiteX9" fmla="*/ 54769 w 327259"/>
              <a:gd name="connsiteY9" fmla="*/ 223837 h 290512"/>
              <a:gd name="connsiteX10" fmla="*/ 83344 w 327259"/>
              <a:gd name="connsiteY10" fmla="*/ 219075 h 290512"/>
              <a:gd name="connsiteX11" fmla="*/ 83344 w 327259"/>
              <a:gd name="connsiteY11" fmla="*/ 235743 h 290512"/>
              <a:gd name="connsiteX12" fmla="*/ 102394 w 327259"/>
              <a:gd name="connsiteY12" fmla="*/ 228600 h 290512"/>
              <a:gd name="connsiteX13" fmla="*/ 107157 w 327259"/>
              <a:gd name="connsiteY13" fmla="*/ 250031 h 290512"/>
              <a:gd name="connsiteX14" fmla="*/ 116682 w 327259"/>
              <a:gd name="connsiteY14" fmla="*/ 240506 h 290512"/>
              <a:gd name="connsiteX15" fmla="*/ 119063 w 327259"/>
              <a:gd name="connsiteY15" fmla="*/ 290512 h 290512"/>
              <a:gd name="connsiteX16" fmla="*/ 135732 w 327259"/>
              <a:gd name="connsiteY16" fmla="*/ 264318 h 290512"/>
              <a:gd name="connsiteX17" fmla="*/ 138113 w 327259"/>
              <a:gd name="connsiteY17" fmla="*/ 285750 h 290512"/>
              <a:gd name="connsiteX18" fmla="*/ 327260 w 327259"/>
              <a:gd name="connsiteY18" fmla="*/ 104289 h 290512"/>
              <a:gd name="connsiteX19" fmla="*/ 197644 w 327259"/>
              <a:gd name="connsiteY19" fmla="*/ 0 h 290512"/>
              <a:gd name="connsiteX20" fmla="*/ 85725 w 327259"/>
              <a:gd name="connsiteY20" fmla="*/ 19050 h 290512"/>
              <a:gd name="connsiteX0" fmla="*/ 85725 w 327261"/>
              <a:gd name="connsiteY0" fmla="*/ 79527 h 350989"/>
              <a:gd name="connsiteX1" fmla="*/ 0 w 327261"/>
              <a:gd name="connsiteY1" fmla="*/ 181920 h 350989"/>
              <a:gd name="connsiteX2" fmla="*/ 21432 w 327261"/>
              <a:gd name="connsiteY2" fmla="*/ 179539 h 350989"/>
              <a:gd name="connsiteX3" fmla="*/ 14288 w 327261"/>
              <a:gd name="connsiteY3" fmla="*/ 205733 h 350989"/>
              <a:gd name="connsiteX4" fmla="*/ 28575 w 327261"/>
              <a:gd name="connsiteY4" fmla="*/ 196208 h 350989"/>
              <a:gd name="connsiteX5" fmla="*/ 23813 w 327261"/>
              <a:gd name="connsiteY5" fmla="*/ 227164 h 350989"/>
              <a:gd name="connsiteX6" fmla="*/ 23813 w 327261"/>
              <a:gd name="connsiteY6" fmla="*/ 227164 h 350989"/>
              <a:gd name="connsiteX7" fmla="*/ 35719 w 327261"/>
              <a:gd name="connsiteY7" fmla="*/ 260502 h 350989"/>
              <a:gd name="connsiteX8" fmla="*/ 54769 w 327261"/>
              <a:gd name="connsiteY8" fmla="*/ 248595 h 350989"/>
              <a:gd name="connsiteX9" fmla="*/ 54769 w 327261"/>
              <a:gd name="connsiteY9" fmla="*/ 284314 h 350989"/>
              <a:gd name="connsiteX10" fmla="*/ 83344 w 327261"/>
              <a:gd name="connsiteY10" fmla="*/ 279552 h 350989"/>
              <a:gd name="connsiteX11" fmla="*/ 83344 w 327261"/>
              <a:gd name="connsiteY11" fmla="*/ 296220 h 350989"/>
              <a:gd name="connsiteX12" fmla="*/ 102394 w 327261"/>
              <a:gd name="connsiteY12" fmla="*/ 289077 h 350989"/>
              <a:gd name="connsiteX13" fmla="*/ 107157 w 327261"/>
              <a:gd name="connsiteY13" fmla="*/ 310508 h 350989"/>
              <a:gd name="connsiteX14" fmla="*/ 116682 w 327261"/>
              <a:gd name="connsiteY14" fmla="*/ 300983 h 350989"/>
              <a:gd name="connsiteX15" fmla="*/ 119063 w 327261"/>
              <a:gd name="connsiteY15" fmla="*/ 350989 h 350989"/>
              <a:gd name="connsiteX16" fmla="*/ 135732 w 327261"/>
              <a:gd name="connsiteY16" fmla="*/ 324795 h 350989"/>
              <a:gd name="connsiteX17" fmla="*/ 138113 w 327261"/>
              <a:gd name="connsiteY17" fmla="*/ 346227 h 350989"/>
              <a:gd name="connsiteX18" fmla="*/ 327260 w 327261"/>
              <a:gd name="connsiteY18" fmla="*/ 164766 h 350989"/>
              <a:gd name="connsiteX19" fmla="*/ 187912 w 327261"/>
              <a:gd name="connsiteY19" fmla="*/ 0 h 350989"/>
              <a:gd name="connsiteX20" fmla="*/ 85725 w 327261"/>
              <a:gd name="connsiteY20" fmla="*/ 79527 h 350989"/>
              <a:gd name="connsiteX0" fmla="*/ 91560 w 327259"/>
              <a:gd name="connsiteY0" fmla="*/ 87016 h 350989"/>
              <a:gd name="connsiteX1" fmla="*/ 0 w 327259"/>
              <a:gd name="connsiteY1" fmla="*/ 181920 h 350989"/>
              <a:gd name="connsiteX2" fmla="*/ 21432 w 327259"/>
              <a:gd name="connsiteY2" fmla="*/ 179539 h 350989"/>
              <a:gd name="connsiteX3" fmla="*/ 14288 w 327259"/>
              <a:gd name="connsiteY3" fmla="*/ 205733 h 350989"/>
              <a:gd name="connsiteX4" fmla="*/ 28575 w 327259"/>
              <a:gd name="connsiteY4" fmla="*/ 196208 h 350989"/>
              <a:gd name="connsiteX5" fmla="*/ 23813 w 327259"/>
              <a:gd name="connsiteY5" fmla="*/ 227164 h 350989"/>
              <a:gd name="connsiteX6" fmla="*/ 23813 w 327259"/>
              <a:gd name="connsiteY6" fmla="*/ 227164 h 350989"/>
              <a:gd name="connsiteX7" fmla="*/ 35719 w 327259"/>
              <a:gd name="connsiteY7" fmla="*/ 260502 h 350989"/>
              <a:gd name="connsiteX8" fmla="*/ 54769 w 327259"/>
              <a:gd name="connsiteY8" fmla="*/ 248595 h 350989"/>
              <a:gd name="connsiteX9" fmla="*/ 54769 w 327259"/>
              <a:gd name="connsiteY9" fmla="*/ 284314 h 350989"/>
              <a:gd name="connsiteX10" fmla="*/ 83344 w 327259"/>
              <a:gd name="connsiteY10" fmla="*/ 279552 h 350989"/>
              <a:gd name="connsiteX11" fmla="*/ 83344 w 327259"/>
              <a:gd name="connsiteY11" fmla="*/ 296220 h 350989"/>
              <a:gd name="connsiteX12" fmla="*/ 102394 w 327259"/>
              <a:gd name="connsiteY12" fmla="*/ 289077 h 350989"/>
              <a:gd name="connsiteX13" fmla="*/ 107157 w 327259"/>
              <a:gd name="connsiteY13" fmla="*/ 310508 h 350989"/>
              <a:gd name="connsiteX14" fmla="*/ 116682 w 327259"/>
              <a:gd name="connsiteY14" fmla="*/ 300983 h 350989"/>
              <a:gd name="connsiteX15" fmla="*/ 119063 w 327259"/>
              <a:gd name="connsiteY15" fmla="*/ 350989 h 350989"/>
              <a:gd name="connsiteX16" fmla="*/ 135732 w 327259"/>
              <a:gd name="connsiteY16" fmla="*/ 324795 h 350989"/>
              <a:gd name="connsiteX17" fmla="*/ 138113 w 327259"/>
              <a:gd name="connsiteY17" fmla="*/ 346227 h 350989"/>
              <a:gd name="connsiteX18" fmla="*/ 327260 w 327259"/>
              <a:gd name="connsiteY18" fmla="*/ 164766 h 350989"/>
              <a:gd name="connsiteX19" fmla="*/ 187912 w 327259"/>
              <a:gd name="connsiteY19" fmla="*/ 0 h 350989"/>
              <a:gd name="connsiteX20" fmla="*/ 91560 w 327259"/>
              <a:gd name="connsiteY20" fmla="*/ 87016 h 35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27259" h="350989">
                <a:moveTo>
                  <a:pt x="91560" y="87016"/>
                </a:moveTo>
                <a:lnTo>
                  <a:pt x="0" y="181920"/>
                </a:lnTo>
                <a:lnTo>
                  <a:pt x="21432" y="179539"/>
                </a:lnTo>
                <a:lnTo>
                  <a:pt x="14288" y="205733"/>
                </a:lnTo>
                <a:lnTo>
                  <a:pt x="28575" y="196208"/>
                </a:lnTo>
                <a:lnTo>
                  <a:pt x="23813" y="227164"/>
                </a:lnTo>
                <a:lnTo>
                  <a:pt x="23813" y="227164"/>
                </a:lnTo>
                <a:lnTo>
                  <a:pt x="35719" y="260502"/>
                </a:lnTo>
                <a:lnTo>
                  <a:pt x="54769" y="248595"/>
                </a:lnTo>
                <a:lnTo>
                  <a:pt x="54769" y="284314"/>
                </a:lnTo>
                <a:lnTo>
                  <a:pt x="83344" y="279552"/>
                </a:lnTo>
                <a:lnTo>
                  <a:pt x="83344" y="296220"/>
                </a:lnTo>
                <a:lnTo>
                  <a:pt x="102394" y="289077"/>
                </a:lnTo>
                <a:lnTo>
                  <a:pt x="107157" y="310508"/>
                </a:lnTo>
                <a:lnTo>
                  <a:pt x="116682" y="300983"/>
                </a:lnTo>
                <a:lnTo>
                  <a:pt x="119063" y="350989"/>
                </a:lnTo>
                <a:lnTo>
                  <a:pt x="135732" y="324795"/>
                </a:lnTo>
                <a:lnTo>
                  <a:pt x="138113" y="346227"/>
                </a:lnTo>
                <a:lnTo>
                  <a:pt x="327260" y="164766"/>
                </a:lnTo>
                <a:lnTo>
                  <a:pt x="187912" y="0"/>
                </a:lnTo>
                <a:lnTo>
                  <a:pt x="91560" y="8701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F69C6093-289F-4399-93DF-ED4EDA90EB2A}"/>
              </a:ext>
            </a:extLst>
          </p:cNvPr>
          <p:cNvSpPr/>
          <p:nvPr/>
        </p:nvSpPr>
        <p:spPr>
          <a:xfrm flipV="1">
            <a:off x="9358907" y="787463"/>
            <a:ext cx="325218" cy="260806"/>
          </a:xfrm>
          <a:custGeom>
            <a:avLst/>
            <a:gdLst>
              <a:gd name="connsiteX0" fmla="*/ 0 w 1219416"/>
              <a:gd name="connsiteY0" fmla="*/ 977900 h 977900"/>
              <a:gd name="connsiteX1" fmla="*/ 51233 w 1219416"/>
              <a:gd name="connsiteY1" fmla="*/ 977900 h 977900"/>
              <a:gd name="connsiteX2" fmla="*/ 1219416 w 1219416"/>
              <a:gd name="connsiteY2" fmla="*/ 20983 h 977900"/>
              <a:gd name="connsiteX3" fmla="*/ 1193800 w 1219416"/>
              <a:gd name="connsiteY3" fmla="*/ 0 h 97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416" h="977900">
                <a:moveTo>
                  <a:pt x="0" y="977900"/>
                </a:moveTo>
                <a:lnTo>
                  <a:pt x="51233" y="977900"/>
                </a:lnTo>
                <a:lnTo>
                  <a:pt x="1219416" y="20983"/>
                </a:lnTo>
                <a:lnTo>
                  <a:pt x="1193800" y="0"/>
                </a:lnTo>
                <a:close/>
              </a:path>
            </a:pathLst>
          </a:custGeom>
          <a:solidFill>
            <a:schemeClr val="tx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3AF259-54C3-4336-81D8-A1732AEECBE8}"/>
              </a:ext>
            </a:extLst>
          </p:cNvPr>
          <p:cNvSpPr txBox="1"/>
          <p:nvPr/>
        </p:nvSpPr>
        <p:spPr>
          <a:xfrm>
            <a:off x="447860" y="326564"/>
            <a:ext cx="75039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조절된 매개지수</a:t>
            </a:r>
            <a:endParaRPr lang="en-US" altLang="ko-KR" sz="9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A1FB97AE-7897-2B41-1C6D-C6164ADE792C}"/>
                  </a:ext>
                </a:extLst>
              </p:cNvPr>
              <p:cNvSpPr/>
              <p:nvPr/>
            </p:nvSpPr>
            <p:spPr>
              <a:xfrm>
                <a:off x="5278127" y="1879986"/>
                <a:ext cx="6265123" cy="4059014"/>
              </a:xfrm>
              <a:prstGeom prst="roundRect">
                <a:avLst/>
              </a:prstGeom>
              <a:solidFill>
                <a:srgbClr val="98C0E4"/>
              </a:solidFill>
              <a:ln>
                <a:solidFill>
                  <a:srgbClr val="5B9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800" dirty="0"/>
                  <a:t>조건부 간접효과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lang="en-US" altLang="ko-KR" sz="1800" dirty="0"/>
                  <a:t>b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𝑏𝑊</m:t>
                    </m:r>
                  </m:oMath>
                </a14:m>
                <a:endParaRPr lang="en-US" altLang="ko-KR" sz="1800" dirty="0"/>
              </a:p>
              <a:p>
                <a:pPr algn="ctr"/>
                <a:r>
                  <a:rPr lang="ko-KR" altLang="en-US" sz="1800" dirty="0"/>
                  <a:t>조절변수 </a:t>
                </a:r>
                <a:r>
                  <a:rPr lang="en-US" altLang="ko-KR" sz="1800" dirty="0"/>
                  <a:t>W</a:t>
                </a:r>
                <a:r>
                  <a:rPr lang="ko-KR" altLang="en-US" sz="1800" dirty="0"/>
                  <a:t>의 가중치 </a:t>
                </a:r>
                <a:r>
                  <a:rPr lang="en-US" altLang="ko-KR" sz="18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ko-KR" sz="1800" dirty="0"/>
                  <a:t> = model8</a:t>
                </a:r>
                <a:r>
                  <a:rPr lang="ko-KR" altLang="en-US" sz="1800" dirty="0"/>
                  <a:t>의 매개지수</a:t>
                </a:r>
                <a:endParaRPr lang="en-US" altLang="ko-KR" sz="1800" dirty="0"/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/>
                  <a:t>매개된 조절효과의 공식적인 </a:t>
                </a:r>
                <a:r>
                  <a:rPr lang="ko-KR" altLang="en-US" dirty="0" err="1"/>
                  <a:t>검정통계량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ko-KR" sz="1800" b="0" dirty="0"/>
              </a:p>
              <a:p>
                <a:pPr algn="ctr"/>
                <a:r>
                  <a:rPr lang="ko-KR" altLang="en-US" dirty="0"/>
                  <a:t>즉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조절된 매개지수와 매개된 조절의 공식적인 검정</a:t>
                </a:r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/>
                  <a:t>매개된 조절효과는 의미가 없으므로 조절된 매개모형으로 전환하여 조절된 매개효과를 검정하는 것이 합리적</a:t>
                </a:r>
                <a:endParaRPr lang="en-US" altLang="ko-KR" dirty="0"/>
              </a:p>
            </p:txBody>
          </p:sp>
        </mc:Choice>
        <mc:Fallback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A1FB97AE-7897-2B41-1C6D-C6164ADE79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127" y="1879986"/>
                <a:ext cx="6265123" cy="4059014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5B9BD5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>
            <a:extLst>
              <a:ext uri="{FF2B5EF4-FFF2-40B4-BE49-F238E27FC236}">
                <a16:creationId xmlns:a16="http://schemas.microsoft.com/office/drawing/2014/main" id="{336EB334-7C7A-2AA2-D3CC-43917B84C88A}"/>
              </a:ext>
            </a:extLst>
          </p:cNvPr>
          <p:cNvSpPr/>
          <p:nvPr/>
        </p:nvSpPr>
        <p:spPr>
          <a:xfrm>
            <a:off x="2405925" y="2225802"/>
            <a:ext cx="746071" cy="487883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M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09E8760-5CE3-2229-2EBC-D7020C3011A5}"/>
              </a:ext>
            </a:extLst>
          </p:cNvPr>
          <p:cNvSpPr/>
          <p:nvPr/>
        </p:nvSpPr>
        <p:spPr>
          <a:xfrm>
            <a:off x="880887" y="3504137"/>
            <a:ext cx="746071" cy="487883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X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EFAA724-CDB1-0599-98FA-460A1EB45F9E}"/>
              </a:ext>
            </a:extLst>
          </p:cNvPr>
          <p:cNvSpPr/>
          <p:nvPr/>
        </p:nvSpPr>
        <p:spPr>
          <a:xfrm>
            <a:off x="3957305" y="3504137"/>
            <a:ext cx="746071" cy="487883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Y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A60A736-5496-7545-D3C7-2C1339BDF36F}"/>
              </a:ext>
            </a:extLst>
          </p:cNvPr>
          <p:cNvCxnSpPr>
            <a:stCxn id="7" idx="0"/>
            <a:endCxn id="5" idx="1"/>
          </p:cNvCxnSpPr>
          <p:nvPr/>
        </p:nvCxnSpPr>
        <p:spPr>
          <a:xfrm flipV="1">
            <a:off x="1253923" y="2469744"/>
            <a:ext cx="1152002" cy="1034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D705FCB-8B80-EFB3-1521-5906D4492D81}"/>
              </a:ext>
            </a:extLst>
          </p:cNvPr>
          <p:cNvCxnSpPr>
            <a:stCxn id="5" idx="3"/>
            <a:endCxn id="13" idx="0"/>
          </p:cNvCxnSpPr>
          <p:nvPr/>
        </p:nvCxnSpPr>
        <p:spPr>
          <a:xfrm>
            <a:off x="3151996" y="2469744"/>
            <a:ext cx="1178345" cy="1034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08CCAD0-ADFA-D4DE-8ECB-9957F58C058B}"/>
              </a:ext>
            </a:extLst>
          </p:cNvPr>
          <p:cNvCxnSpPr>
            <a:stCxn id="7" idx="3"/>
            <a:endCxn id="13" idx="1"/>
          </p:cNvCxnSpPr>
          <p:nvPr/>
        </p:nvCxnSpPr>
        <p:spPr>
          <a:xfrm>
            <a:off x="1626958" y="3748079"/>
            <a:ext cx="23303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4119EB5-FE70-5A57-035B-58D70338D972}"/>
              </a:ext>
            </a:extLst>
          </p:cNvPr>
          <p:cNvSpPr/>
          <p:nvPr/>
        </p:nvSpPr>
        <p:spPr>
          <a:xfrm>
            <a:off x="2326710" y="4235962"/>
            <a:ext cx="746071" cy="487883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XW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05DC897-F449-9B53-C204-27AC7D08CF61}"/>
              </a:ext>
            </a:extLst>
          </p:cNvPr>
          <p:cNvSpPr/>
          <p:nvPr/>
        </p:nvSpPr>
        <p:spPr>
          <a:xfrm>
            <a:off x="1363333" y="4235962"/>
            <a:ext cx="746071" cy="487883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ADF048C-3EC4-20AB-7039-92847D6C5357}"/>
              </a:ext>
            </a:extLst>
          </p:cNvPr>
          <p:cNvCxnSpPr>
            <a:stCxn id="20" idx="0"/>
            <a:endCxn id="5" idx="1"/>
          </p:cNvCxnSpPr>
          <p:nvPr/>
        </p:nvCxnSpPr>
        <p:spPr>
          <a:xfrm flipV="1">
            <a:off x="1736369" y="2469744"/>
            <a:ext cx="669556" cy="1766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EBDCAE9-7996-F702-6D89-CAF435D887F5}"/>
              </a:ext>
            </a:extLst>
          </p:cNvPr>
          <p:cNvCxnSpPr>
            <a:stCxn id="18" idx="0"/>
            <a:endCxn id="5" idx="2"/>
          </p:cNvCxnSpPr>
          <p:nvPr/>
        </p:nvCxnSpPr>
        <p:spPr>
          <a:xfrm flipV="1">
            <a:off x="2699746" y="2713685"/>
            <a:ext cx="79215" cy="1522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EB62F7D-556A-013A-35F2-76F525F3EC03}"/>
              </a:ext>
            </a:extLst>
          </p:cNvPr>
          <p:cNvSpPr txBox="1"/>
          <p:nvPr/>
        </p:nvSpPr>
        <p:spPr>
          <a:xfrm>
            <a:off x="1524159" y="2691472"/>
            <a:ext cx="437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a1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77F6C9-7DA9-F0E6-9D57-0F827E95B71E}"/>
              </a:ext>
            </a:extLst>
          </p:cNvPr>
          <p:cNvSpPr txBox="1"/>
          <p:nvPr/>
        </p:nvSpPr>
        <p:spPr>
          <a:xfrm>
            <a:off x="1858871" y="3105491"/>
            <a:ext cx="437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a2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F7C3C9-F023-97FF-F701-3D24EBBC3AFF}"/>
              </a:ext>
            </a:extLst>
          </p:cNvPr>
          <p:cNvSpPr txBox="1"/>
          <p:nvPr/>
        </p:nvSpPr>
        <p:spPr>
          <a:xfrm>
            <a:off x="2560146" y="3133937"/>
            <a:ext cx="437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a3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B9347C1-685D-DF3A-D93E-DE37C280E3B6}"/>
              </a:ext>
            </a:extLst>
          </p:cNvPr>
          <p:cNvSpPr txBox="1"/>
          <p:nvPr/>
        </p:nvSpPr>
        <p:spPr>
          <a:xfrm>
            <a:off x="3266090" y="3405219"/>
            <a:ext cx="437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c1’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AD589C-4341-7283-72C4-05CAC82A058C}"/>
              </a:ext>
            </a:extLst>
          </p:cNvPr>
          <p:cNvSpPr txBox="1"/>
          <p:nvPr/>
        </p:nvSpPr>
        <p:spPr>
          <a:xfrm>
            <a:off x="3704716" y="2685796"/>
            <a:ext cx="437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282C8CE-FCB3-5617-7A88-11F202D637FC}"/>
              </a:ext>
            </a:extLst>
          </p:cNvPr>
          <p:cNvSpPr txBox="1"/>
          <p:nvPr/>
        </p:nvSpPr>
        <p:spPr>
          <a:xfrm>
            <a:off x="2067162" y="1536212"/>
            <a:ext cx="183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통계적 모델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21645EF-F413-A0C6-79B5-1A1B8779ECF6}"/>
                  </a:ext>
                </a:extLst>
              </p:cNvPr>
              <p:cNvSpPr txBox="1"/>
              <p:nvPr/>
            </p:nvSpPr>
            <p:spPr>
              <a:xfrm>
                <a:off x="346368" y="5171437"/>
                <a:ext cx="4865184" cy="707886"/>
              </a:xfrm>
              <a:prstGeom prst="rect">
                <a:avLst/>
              </a:prstGeom>
              <a:noFill/>
              <a:ln>
                <a:solidFill>
                  <a:srgbClr val="2E75B6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/>
                  <a:t>M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𝑋𝑊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endParaRPr lang="en-US" altLang="ko-KR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𝑋𝑊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𝑏𝑀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21645EF-F413-A0C6-79B5-1A1B8779EC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68" y="5171437"/>
                <a:ext cx="4865184" cy="707886"/>
              </a:xfrm>
              <a:prstGeom prst="rect">
                <a:avLst/>
              </a:prstGeom>
              <a:blipFill>
                <a:blip r:embed="rId3"/>
                <a:stretch>
                  <a:fillRect l="-1250" t="-3390" b="-1695"/>
                </a:stretch>
              </a:blipFill>
              <a:ln>
                <a:solidFill>
                  <a:srgbClr val="2E75B6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5CEBC24-10E0-7C72-33F3-1A3A25F7AB6F}"/>
              </a:ext>
            </a:extLst>
          </p:cNvPr>
          <p:cNvCxnSpPr>
            <a:stCxn id="20" idx="0"/>
            <a:endCxn id="13" idx="1"/>
          </p:cNvCxnSpPr>
          <p:nvPr/>
        </p:nvCxnSpPr>
        <p:spPr>
          <a:xfrm flipV="1">
            <a:off x="1736369" y="3748079"/>
            <a:ext cx="2220936" cy="48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86AB755E-41D5-F3A5-665A-0DE3CD88D58A}"/>
              </a:ext>
            </a:extLst>
          </p:cNvPr>
          <p:cNvCxnSpPr>
            <a:stCxn id="18" idx="0"/>
            <a:endCxn id="13" idx="1"/>
          </p:cNvCxnSpPr>
          <p:nvPr/>
        </p:nvCxnSpPr>
        <p:spPr>
          <a:xfrm flipV="1">
            <a:off x="2699746" y="3748079"/>
            <a:ext cx="1257559" cy="48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90D5018-72B7-9611-CB32-1A2443C6A354}"/>
              </a:ext>
            </a:extLst>
          </p:cNvPr>
          <p:cNvSpPr txBox="1"/>
          <p:nvPr/>
        </p:nvSpPr>
        <p:spPr>
          <a:xfrm>
            <a:off x="2734206" y="3747211"/>
            <a:ext cx="437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c2’</a:t>
            </a:r>
            <a:endParaRPr lang="ko-KR" altLang="en-US" sz="1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775290F-8950-3E22-B0E6-0BC16CBC5D46}"/>
              </a:ext>
            </a:extLst>
          </p:cNvPr>
          <p:cNvSpPr txBox="1"/>
          <p:nvPr/>
        </p:nvSpPr>
        <p:spPr>
          <a:xfrm>
            <a:off x="3171834" y="3807355"/>
            <a:ext cx="437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c3’</a:t>
            </a:r>
            <a:endParaRPr lang="ko-KR" altLang="en-US" sz="1600" dirty="0"/>
          </a:p>
        </p:txBody>
      </p:sp>
      <p:sp>
        <p:nvSpPr>
          <p:cNvPr id="38" name="슬라이드 번호 개체 틀 37">
            <a:extLst>
              <a:ext uri="{FF2B5EF4-FFF2-40B4-BE49-F238E27FC236}">
                <a16:creationId xmlns:a16="http://schemas.microsoft.com/office/drawing/2014/main" id="{598DE92F-2940-0D7F-0939-1BB3E389B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/33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331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EC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2">
            <a:extLst>
              <a:ext uri="{FF2B5EF4-FFF2-40B4-BE49-F238E27FC236}">
                <a16:creationId xmlns:a16="http://schemas.microsoft.com/office/drawing/2014/main" id="{496BE9B7-B4E3-43E8-8123-2223617B8D96}"/>
              </a:ext>
            </a:extLst>
          </p:cNvPr>
          <p:cNvSpPr/>
          <p:nvPr/>
        </p:nvSpPr>
        <p:spPr>
          <a:xfrm>
            <a:off x="8422330" y="1171185"/>
            <a:ext cx="331681" cy="142994"/>
          </a:xfrm>
          <a:prstGeom prst="rtTriangle">
            <a:avLst/>
          </a:prstGeom>
          <a:solidFill>
            <a:schemeClr val="tx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C1BD51A-EC0E-47D9-B252-FB5A069A2DBE}"/>
              </a:ext>
            </a:extLst>
          </p:cNvPr>
          <p:cNvSpPr/>
          <p:nvPr/>
        </p:nvSpPr>
        <p:spPr>
          <a:xfrm rot="20412486">
            <a:off x="9138952" y="1113393"/>
            <a:ext cx="477709" cy="103928"/>
          </a:xfrm>
          <a:custGeom>
            <a:avLst/>
            <a:gdLst>
              <a:gd name="connsiteX0" fmla="*/ 0 w 522071"/>
              <a:gd name="connsiteY0" fmla="*/ 0 h 100618"/>
              <a:gd name="connsiteX1" fmla="*/ 522071 w 522071"/>
              <a:gd name="connsiteY1" fmla="*/ 0 h 100618"/>
              <a:gd name="connsiteX2" fmla="*/ 522071 w 522071"/>
              <a:gd name="connsiteY2" fmla="*/ 100618 h 100618"/>
              <a:gd name="connsiteX3" fmla="*/ 0 w 522071"/>
              <a:gd name="connsiteY3" fmla="*/ 100618 h 100618"/>
              <a:gd name="connsiteX4" fmla="*/ 0 w 522071"/>
              <a:gd name="connsiteY4" fmla="*/ 0 h 100618"/>
              <a:gd name="connsiteX0" fmla="*/ 120542 w 522071"/>
              <a:gd name="connsiteY0" fmla="*/ 30725 h 100618"/>
              <a:gd name="connsiteX1" fmla="*/ 522071 w 522071"/>
              <a:gd name="connsiteY1" fmla="*/ 0 h 100618"/>
              <a:gd name="connsiteX2" fmla="*/ 522071 w 522071"/>
              <a:gd name="connsiteY2" fmla="*/ 100618 h 100618"/>
              <a:gd name="connsiteX3" fmla="*/ 0 w 522071"/>
              <a:gd name="connsiteY3" fmla="*/ 100618 h 100618"/>
              <a:gd name="connsiteX4" fmla="*/ 120542 w 522071"/>
              <a:gd name="connsiteY4" fmla="*/ 30725 h 100618"/>
              <a:gd name="connsiteX0" fmla="*/ 76180 w 477709"/>
              <a:gd name="connsiteY0" fmla="*/ 30725 h 103928"/>
              <a:gd name="connsiteX1" fmla="*/ 477709 w 477709"/>
              <a:gd name="connsiteY1" fmla="*/ 0 h 103928"/>
              <a:gd name="connsiteX2" fmla="*/ 477709 w 477709"/>
              <a:gd name="connsiteY2" fmla="*/ 100618 h 103928"/>
              <a:gd name="connsiteX3" fmla="*/ 0 w 477709"/>
              <a:gd name="connsiteY3" fmla="*/ 103928 h 103928"/>
              <a:gd name="connsiteX4" fmla="*/ 76180 w 477709"/>
              <a:gd name="connsiteY4" fmla="*/ 30725 h 10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7709" h="103928">
                <a:moveTo>
                  <a:pt x="76180" y="30725"/>
                </a:moveTo>
                <a:lnTo>
                  <a:pt x="477709" y="0"/>
                </a:lnTo>
                <a:lnTo>
                  <a:pt x="477709" y="100618"/>
                </a:lnTo>
                <a:lnTo>
                  <a:pt x="0" y="103928"/>
                </a:lnTo>
                <a:lnTo>
                  <a:pt x="76180" y="30725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06165984-4E1F-43A5-8FBE-B08FB8824C47}"/>
              </a:ext>
            </a:extLst>
          </p:cNvPr>
          <p:cNvSpPr/>
          <p:nvPr/>
        </p:nvSpPr>
        <p:spPr>
          <a:xfrm flipV="1">
            <a:off x="8890000" y="0"/>
            <a:ext cx="2387600" cy="9779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평행 사변형 2">
            <a:extLst>
              <a:ext uri="{FF2B5EF4-FFF2-40B4-BE49-F238E27FC236}">
                <a16:creationId xmlns:a16="http://schemas.microsoft.com/office/drawing/2014/main" id="{EB839075-D4E4-4D6C-9893-C0F777942F7F}"/>
              </a:ext>
            </a:extLst>
          </p:cNvPr>
          <p:cNvSpPr/>
          <p:nvPr/>
        </p:nvSpPr>
        <p:spPr>
          <a:xfrm rot="2367534" flipH="1">
            <a:off x="7434255" y="186863"/>
            <a:ext cx="3184368" cy="568434"/>
          </a:xfrm>
          <a:prstGeom prst="parallelogram">
            <a:avLst>
              <a:gd name="adj" fmla="val 82712"/>
            </a:avLst>
          </a:prstGeom>
          <a:pattFill prst="dk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A6B6B836-62C8-41A9-9EDF-D2F0B01661E6}"/>
              </a:ext>
            </a:extLst>
          </p:cNvPr>
          <p:cNvSpPr/>
          <p:nvPr/>
        </p:nvSpPr>
        <p:spPr>
          <a:xfrm flipV="1">
            <a:off x="9938555" y="-4764"/>
            <a:ext cx="1345397" cy="977900"/>
          </a:xfrm>
          <a:custGeom>
            <a:avLst/>
            <a:gdLst>
              <a:gd name="connsiteX0" fmla="*/ 1042202 w 1345397"/>
              <a:gd name="connsiteY0" fmla="*/ 977900 h 977900"/>
              <a:gd name="connsiteX1" fmla="*/ 1345397 w 1345397"/>
              <a:gd name="connsiteY1" fmla="*/ 977900 h 977900"/>
              <a:gd name="connsiteX2" fmla="*/ 151597 w 1345397"/>
              <a:gd name="connsiteY2" fmla="*/ 0 h 977900"/>
              <a:gd name="connsiteX3" fmla="*/ 0 w 1345397"/>
              <a:gd name="connsiteY3" fmla="*/ 124181 h 97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397" h="977900">
                <a:moveTo>
                  <a:pt x="1042202" y="977900"/>
                </a:moveTo>
                <a:lnTo>
                  <a:pt x="1345397" y="977900"/>
                </a:lnTo>
                <a:lnTo>
                  <a:pt x="151597" y="0"/>
                </a:lnTo>
                <a:lnTo>
                  <a:pt x="0" y="124181"/>
                </a:lnTo>
                <a:close/>
              </a:path>
            </a:pathLst>
          </a:custGeom>
          <a:solidFill>
            <a:schemeClr val="tx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80A8CCA4-1759-4223-AAED-2C0ABFCAE1C3}"/>
              </a:ext>
            </a:extLst>
          </p:cNvPr>
          <p:cNvSpPr/>
          <p:nvPr/>
        </p:nvSpPr>
        <p:spPr>
          <a:xfrm rot="5400000" flipV="1">
            <a:off x="9431728" y="567128"/>
            <a:ext cx="3399339" cy="2121205"/>
          </a:xfrm>
          <a:prstGeom prst="triangle">
            <a:avLst>
              <a:gd name="adj" fmla="val 52095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78A34C8D-077B-4912-A506-ABC25A23E38A}"/>
              </a:ext>
            </a:extLst>
          </p:cNvPr>
          <p:cNvSpPr/>
          <p:nvPr/>
        </p:nvSpPr>
        <p:spPr>
          <a:xfrm rot="19232466">
            <a:off x="9527031" y="187308"/>
            <a:ext cx="3167976" cy="568434"/>
          </a:xfrm>
          <a:prstGeom prst="parallelogram">
            <a:avLst>
              <a:gd name="adj" fmla="val 82712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" name="현 8">
            <a:extLst>
              <a:ext uri="{FF2B5EF4-FFF2-40B4-BE49-F238E27FC236}">
                <a16:creationId xmlns:a16="http://schemas.microsoft.com/office/drawing/2014/main" id="{F6C0491C-C38B-4251-9DF7-8C4B0AF5767A}"/>
              </a:ext>
            </a:extLst>
          </p:cNvPr>
          <p:cNvSpPr/>
          <p:nvPr/>
        </p:nvSpPr>
        <p:spPr>
          <a:xfrm>
            <a:off x="10070792" y="532218"/>
            <a:ext cx="769237" cy="769237"/>
          </a:xfrm>
          <a:prstGeom prst="chord">
            <a:avLst>
              <a:gd name="adj1" fmla="val 10434822"/>
              <a:gd name="adj2" fmla="val 17234785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ECF57398-22C1-41B4-A37C-FA12A7DBBEF6}"/>
              </a:ext>
            </a:extLst>
          </p:cNvPr>
          <p:cNvSpPr/>
          <p:nvPr/>
        </p:nvSpPr>
        <p:spPr>
          <a:xfrm rot="16200000">
            <a:off x="9033510" y="168908"/>
            <a:ext cx="4310382" cy="2006599"/>
          </a:xfrm>
          <a:custGeom>
            <a:avLst/>
            <a:gdLst>
              <a:gd name="connsiteX0" fmla="*/ 0 w 4310382"/>
              <a:gd name="connsiteY0" fmla="*/ 2006599 h 2006599"/>
              <a:gd name="connsiteX1" fmla="*/ 2687825 w 4310382"/>
              <a:gd name="connsiteY1" fmla="*/ 0 h 2006599"/>
              <a:gd name="connsiteX2" fmla="*/ 4310382 w 4310382"/>
              <a:gd name="connsiteY2" fmla="*/ 2006599 h 2006599"/>
              <a:gd name="connsiteX3" fmla="*/ 0 w 4310382"/>
              <a:gd name="connsiteY3" fmla="*/ 2006599 h 2006599"/>
              <a:gd name="connsiteX0" fmla="*/ 0 w 4310382"/>
              <a:gd name="connsiteY0" fmla="*/ 2006599 h 2006599"/>
              <a:gd name="connsiteX1" fmla="*/ 2687825 w 4310382"/>
              <a:gd name="connsiteY1" fmla="*/ 0 h 2006599"/>
              <a:gd name="connsiteX2" fmla="*/ 4310382 w 4310382"/>
              <a:gd name="connsiteY2" fmla="*/ 2006599 h 2006599"/>
              <a:gd name="connsiteX3" fmla="*/ 0 w 4310382"/>
              <a:gd name="connsiteY3" fmla="*/ 2006599 h 2006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0382" h="2006599">
                <a:moveTo>
                  <a:pt x="0" y="2006599"/>
                </a:moveTo>
                <a:cubicBezTo>
                  <a:pt x="895942" y="1337733"/>
                  <a:pt x="3065058" y="627594"/>
                  <a:pt x="2687825" y="0"/>
                </a:cubicBezTo>
                <a:lnTo>
                  <a:pt x="4310382" y="2006599"/>
                </a:lnTo>
                <a:lnTo>
                  <a:pt x="0" y="20065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0BEA6D-EFD1-40C4-BDC6-9BFABB13E95D}"/>
              </a:ext>
            </a:extLst>
          </p:cNvPr>
          <p:cNvSpPr txBox="1"/>
          <p:nvPr/>
        </p:nvSpPr>
        <p:spPr>
          <a:xfrm>
            <a:off x="9976577" y="911339"/>
            <a:ext cx="919569" cy="276999"/>
          </a:xfrm>
          <a:prstGeom prst="rect">
            <a:avLst/>
          </a:prstGeom>
          <a:noFill/>
          <a:scene3d>
            <a:camera prst="isometricRightUp">
              <a:rot lat="2100000" lon="18899998" rev="300000"/>
            </a:camera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Page. 01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B2894783-E741-4818-B1BF-72CCC06AA184}"/>
              </a:ext>
            </a:extLst>
          </p:cNvPr>
          <p:cNvSpPr/>
          <p:nvPr/>
        </p:nvSpPr>
        <p:spPr>
          <a:xfrm>
            <a:off x="8423803" y="865217"/>
            <a:ext cx="1148703" cy="458423"/>
          </a:xfrm>
          <a:custGeom>
            <a:avLst/>
            <a:gdLst>
              <a:gd name="connsiteX0" fmla="*/ 1311679 w 1411390"/>
              <a:gd name="connsiteY0" fmla="*/ 0 h 609602"/>
              <a:gd name="connsiteX1" fmla="*/ 1411390 w 1411390"/>
              <a:gd name="connsiteY1" fmla="*/ 81679 h 609602"/>
              <a:gd name="connsiteX2" fmla="*/ 1410319 w 1411390"/>
              <a:gd name="connsiteY2" fmla="*/ 88373 h 609602"/>
              <a:gd name="connsiteX3" fmla="*/ 1389285 w 1411390"/>
              <a:gd name="connsiteY3" fmla="*/ 125382 h 609602"/>
              <a:gd name="connsiteX4" fmla="*/ 1147985 w 1411390"/>
              <a:gd name="connsiteY4" fmla="*/ 366682 h 609602"/>
              <a:gd name="connsiteX5" fmla="*/ 855885 w 1411390"/>
              <a:gd name="connsiteY5" fmla="*/ 455582 h 609602"/>
              <a:gd name="connsiteX6" fmla="*/ 500285 w 1411390"/>
              <a:gd name="connsiteY6" fmla="*/ 455582 h 609602"/>
              <a:gd name="connsiteX7" fmla="*/ 297085 w 1411390"/>
              <a:gd name="connsiteY7" fmla="*/ 506382 h 609602"/>
              <a:gd name="connsiteX8" fmla="*/ 119285 w 1411390"/>
              <a:gd name="connsiteY8" fmla="*/ 607982 h 609602"/>
              <a:gd name="connsiteX9" fmla="*/ 4985 w 1411390"/>
              <a:gd name="connsiteY9" fmla="*/ 417482 h 609602"/>
              <a:gd name="connsiteX10" fmla="*/ 284385 w 1411390"/>
              <a:gd name="connsiteY10" fmla="*/ 277782 h 609602"/>
              <a:gd name="connsiteX11" fmla="*/ 932085 w 1411390"/>
              <a:gd name="connsiteY11" fmla="*/ 341282 h 609602"/>
              <a:gd name="connsiteX12" fmla="*/ 1173385 w 1411390"/>
              <a:gd name="connsiteY12" fmla="*/ 188882 h 609602"/>
              <a:gd name="connsiteX13" fmla="*/ 1284113 w 1411390"/>
              <a:gd name="connsiteY13" fmla="*/ 31720 h 609602"/>
              <a:gd name="connsiteX0" fmla="*/ 1233465 w 1333176"/>
              <a:gd name="connsiteY0" fmla="*/ 0 h 617375"/>
              <a:gd name="connsiteX1" fmla="*/ 1333176 w 1333176"/>
              <a:gd name="connsiteY1" fmla="*/ 81679 h 617375"/>
              <a:gd name="connsiteX2" fmla="*/ 1332105 w 1333176"/>
              <a:gd name="connsiteY2" fmla="*/ 88373 h 617375"/>
              <a:gd name="connsiteX3" fmla="*/ 1311071 w 1333176"/>
              <a:gd name="connsiteY3" fmla="*/ 125382 h 617375"/>
              <a:gd name="connsiteX4" fmla="*/ 1069771 w 1333176"/>
              <a:gd name="connsiteY4" fmla="*/ 366682 h 617375"/>
              <a:gd name="connsiteX5" fmla="*/ 777671 w 1333176"/>
              <a:gd name="connsiteY5" fmla="*/ 455582 h 617375"/>
              <a:gd name="connsiteX6" fmla="*/ 422071 w 1333176"/>
              <a:gd name="connsiteY6" fmla="*/ 455582 h 617375"/>
              <a:gd name="connsiteX7" fmla="*/ 218871 w 1333176"/>
              <a:gd name="connsiteY7" fmla="*/ 506382 h 617375"/>
              <a:gd name="connsiteX8" fmla="*/ 41071 w 1333176"/>
              <a:gd name="connsiteY8" fmla="*/ 607982 h 617375"/>
              <a:gd name="connsiteX9" fmla="*/ 12496 w 1333176"/>
              <a:gd name="connsiteY9" fmla="*/ 246032 h 617375"/>
              <a:gd name="connsiteX10" fmla="*/ 206171 w 1333176"/>
              <a:gd name="connsiteY10" fmla="*/ 277782 h 617375"/>
              <a:gd name="connsiteX11" fmla="*/ 853871 w 1333176"/>
              <a:gd name="connsiteY11" fmla="*/ 341282 h 617375"/>
              <a:gd name="connsiteX12" fmla="*/ 1095171 w 1333176"/>
              <a:gd name="connsiteY12" fmla="*/ 188882 h 617375"/>
              <a:gd name="connsiteX13" fmla="*/ 1205899 w 1333176"/>
              <a:gd name="connsiteY13" fmla="*/ 31720 h 617375"/>
              <a:gd name="connsiteX14" fmla="*/ 1233465 w 1333176"/>
              <a:gd name="connsiteY14" fmla="*/ 0 h 617375"/>
              <a:gd name="connsiteX0" fmla="*/ 1263959 w 1363670"/>
              <a:gd name="connsiteY0" fmla="*/ 0 h 617375"/>
              <a:gd name="connsiteX1" fmla="*/ 1363670 w 1363670"/>
              <a:gd name="connsiteY1" fmla="*/ 81679 h 617375"/>
              <a:gd name="connsiteX2" fmla="*/ 1362599 w 1363670"/>
              <a:gd name="connsiteY2" fmla="*/ 88373 h 617375"/>
              <a:gd name="connsiteX3" fmla="*/ 1341565 w 1363670"/>
              <a:gd name="connsiteY3" fmla="*/ 125382 h 617375"/>
              <a:gd name="connsiteX4" fmla="*/ 1100265 w 1363670"/>
              <a:gd name="connsiteY4" fmla="*/ 366682 h 617375"/>
              <a:gd name="connsiteX5" fmla="*/ 808165 w 1363670"/>
              <a:gd name="connsiteY5" fmla="*/ 455582 h 617375"/>
              <a:gd name="connsiteX6" fmla="*/ 452565 w 1363670"/>
              <a:gd name="connsiteY6" fmla="*/ 455582 h 617375"/>
              <a:gd name="connsiteX7" fmla="*/ 249365 w 1363670"/>
              <a:gd name="connsiteY7" fmla="*/ 506382 h 617375"/>
              <a:gd name="connsiteX8" fmla="*/ 71565 w 1363670"/>
              <a:gd name="connsiteY8" fmla="*/ 607982 h 617375"/>
              <a:gd name="connsiteX9" fmla="*/ 42990 w 1363670"/>
              <a:gd name="connsiteY9" fmla="*/ 246032 h 617375"/>
              <a:gd name="connsiteX10" fmla="*/ 648621 w 1363670"/>
              <a:gd name="connsiteY10" fmla="*/ 346839 h 617375"/>
              <a:gd name="connsiteX11" fmla="*/ 884365 w 1363670"/>
              <a:gd name="connsiteY11" fmla="*/ 341282 h 617375"/>
              <a:gd name="connsiteX12" fmla="*/ 1125665 w 1363670"/>
              <a:gd name="connsiteY12" fmla="*/ 188882 h 617375"/>
              <a:gd name="connsiteX13" fmla="*/ 1236393 w 1363670"/>
              <a:gd name="connsiteY13" fmla="*/ 31720 h 617375"/>
              <a:gd name="connsiteX14" fmla="*/ 1263959 w 1363670"/>
              <a:gd name="connsiteY14" fmla="*/ 0 h 617375"/>
              <a:gd name="connsiteX0" fmla="*/ 1193457 w 1293168"/>
              <a:gd name="connsiteY0" fmla="*/ 0 h 613470"/>
              <a:gd name="connsiteX1" fmla="*/ 1293168 w 1293168"/>
              <a:gd name="connsiteY1" fmla="*/ 81679 h 613470"/>
              <a:gd name="connsiteX2" fmla="*/ 1292097 w 1293168"/>
              <a:gd name="connsiteY2" fmla="*/ 88373 h 613470"/>
              <a:gd name="connsiteX3" fmla="*/ 1271063 w 1293168"/>
              <a:gd name="connsiteY3" fmla="*/ 125382 h 613470"/>
              <a:gd name="connsiteX4" fmla="*/ 1029763 w 1293168"/>
              <a:gd name="connsiteY4" fmla="*/ 366682 h 613470"/>
              <a:gd name="connsiteX5" fmla="*/ 737663 w 1293168"/>
              <a:gd name="connsiteY5" fmla="*/ 455582 h 613470"/>
              <a:gd name="connsiteX6" fmla="*/ 382063 w 1293168"/>
              <a:gd name="connsiteY6" fmla="*/ 455582 h 613470"/>
              <a:gd name="connsiteX7" fmla="*/ 178863 w 1293168"/>
              <a:gd name="connsiteY7" fmla="*/ 506382 h 613470"/>
              <a:gd name="connsiteX8" fmla="*/ 1063 w 1293168"/>
              <a:gd name="connsiteY8" fmla="*/ 607982 h 613470"/>
              <a:gd name="connsiteX9" fmla="*/ 263001 w 1293168"/>
              <a:gd name="connsiteY9" fmla="*/ 322232 h 613470"/>
              <a:gd name="connsiteX10" fmla="*/ 578119 w 1293168"/>
              <a:gd name="connsiteY10" fmla="*/ 346839 h 613470"/>
              <a:gd name="connsiteX11" fmla="*/ 813863 w 1293168"/>
              <a:gd name="connsiteY11" fmla="*/ 341282 h 613470"/>
              <a:gd name="connsiteX12" fmla="*/ 1055163 w 1293168"/>
              <a:gd name="connsiteY12" fmla="*/ 188882 h 613470"/>
              <a:gd name="connsiteX13" fmla="*/ 1165891 w 1293168"/>
              <a:gd name="connsiteY13" fmla="*/ 31720 h 613470"/>
              <a:gd name="connsiteX14" fmla="*/ 1193457 w 1293168"/>
              <a:gd name="connsiteY14" fmla="*/ 0 h 613470"/>
              <a:gd name="connsiteX0" fmla="*/ 1193459 w 1293170"/>
              <a:gd name="connsiteY0" fmla="*/ 0 h 613720"/>
              <a:gd name="connsiteX1" fmla="*/ 1293170 w 1293170"/>
              <a:gd name="connsiteY1" fmla="*/ 81679 h 613720"/>
              <a:gd name="connsiteX2" fmla="*/ 1292099 w 1293170"/>
              <a:gd name="connsiteY2" fmla="*/ 88373 h 613720"/>
              <a:gd name="connsiteX3" fmla="*/ 1271065 w 1293170"/>
              <a:gd name="connsiteY3" fmla="*/ 125382 h 613720"/>
              <a:gd name="connsiteX4" fmla="*/ 1029765 w 1293170"/>
              <a:gd name="connsiteY4" fmla="*/ 366682 h 613720"/>
              <a:gd name="connsiteX5" fmla="*/ 737665 w 1293170"/>
              <a:gd name="connsiteY5" fmla="*/ 455582 h 613720"/>
              <a:gd name="connsiteX6" fmla="*/ 384446 w 1293170"/>
              <a:gd name="connsiteY6" fmla="*/ 419864 h 613720"/>
              <a:gd name="connsiteX7" fmla="*/ 178865 w 1293170"/>
              <a:gd name="connsiteY7" fmla="*/ 506382 h 613720"/>
              <a:gd name="connsiteX8" fmla="*/ 1065 w 1293170"/>
              <a:gd name="connsiteY8" fmla="*/ 607982 h 613720"/>
              <a:gd name="connsiteX9" fmla="*/ 263003 w 1293170"/>
              <a:gd name="connsiteY9" fmla="*/ 322232 h 613720"/>
              <a:gd name="connsiteX10" fmla="*/ 578121 w 1293170"/>
              <a:gd name="connsiteY10" fmla="*/ 346839 h 613720"/>
              <a:gd name="connsiteX11" fmla="*/ 813865 w 1293170"/>
              <a:gd name="connsiteY11" fmla="*/ 341282 h 613720"/>
              <a:gd name="connsiteX12" fmla="*/ 1055165 w 1293170"/>
              <a:gd name="connsiteY12" fmla="*/ 188882 h 613720"/>
              <a:gd name="connsiteX13" fmla="*/ 1165893 w 1293170"/>
              <a:gd name="connsiteY13" fmla="*/ 31720 h 613720"/>
              <a:gd name="connsiteX14" fmla="*/ 1193459 w 1293170"/>
              <a:gd name="connsiteY14" fmla="*/ 0 h 613720"/>
              <a:gd name="connsiteX0" fmla="*/ 1044892 w 1144603"/>
              <a:gd name="connsiteY0" fmla="*/ 0 h 508264"/>
              <a:gd name="connsiteX1" fmla="*/ 1144603 w 1144603"/>
              <a:gd name="connsiteY1" fmla="*/ 81679 h 508264"/>
              <a:gd name="connsiteX2" fmla="*/ 1143532 w 1144603"/>
              <a:gd name="connsiteY2" fmla="*/ 88373 h 508264"/>
              <a:gd name="connsiteX3" fmla="*/ 1122498 w 1144603"/>
              <a:gd name="connsiteY3" fmla="*/ 125382 h 508264"/>
              <a:gd name="connsiteX4" fmla="*/ 881198 w 1144603"/>
              <a:gd name="connsiteY4" fmla="*/ 366682 h 508264"/>
              <a:gd name="connsiteX5" fmla="*/ 589098 w 1144603"/>
              <a:gd name="connsiteY5" fmla="*/ 455582 h 508264"/>
              <a:gd name="connsiteX6" fmla="*/ 235879 w 1144603"/>
              <a:gd name="connsiteY6" fmla="*/ 419864 h 508264"/>
              <a:gd name="connsiteX7" fmla="*/ 30298 w 1144603"/>
              <a:gd name="connsiteY7" fmla="*/ 506382 h 508264"/>
              <a:gd name="connsiteX8" fmla="*/ 9660 w 1144603"/>
              <a:gd name="connsiteY8" fmla="*/ 322232 h 508264"/>
              <a:gd name="connsiteX9" fmla="*/ 114436 w 1144603"/>
              <a:gd name="connsiteY9" fmla="*/ 322232 h 508264"/>
              <a:gd name="connsiteX10" fmla="*/ 429554 w 1144603"/>
              <a:gd name="connsiteY10" fmla="*/ 346839 h 508264"/>
              <a:gd name="connsiteX11" fmla="*/ 665298 w 1144603"/>
              <a:gd name="connsiteY11" fmla="*/ 341282 h 508264"/>
              <a:gd name="connsiteX12" fmla="*/ 906598 w 1144603"/>
              <a:gd name="connsiteY12" fmla="*/ 188882 h 508264"/>
              <a:gd name="connsiteX13" fmla="*/ 1017326 w 1144603"/>
              <a:gd name="connsiteY13" fmla="*/ 31720 h 508264"/>
              <a:gd name="connsiteX14" fmla="*/ 1044892 w 1144603"/>
              <a:gd name="connsiteY14" fmla="*/ 0 h 508264"/>
              <a:gd name="connsiteX0" fmla="*/ 1042961 w 1142672"/>
              <a:gd name="connsiteY0" fmla="*/ 0 h 456951"/>
              <a:gd name="connsiteX1" fmla="*/ 1142672 w 1142672"/>
              <a:gd name="connsiteY1" fmla="*/ 81679 h 456951"/>
              <a:gd name="connsiteX2" fmla="*/ 1141601 w 1142672"/>
              <a:gd name="connsiteY2" fmla="*/ 88373 h 456951"/>
              <a:gd name="connsiteX3" fmla="*/ 1120567 w 1142672"/>
              <a:gd name="connsiteY3" fmla="*/ 125382 h 456951"/>
              <a:gd name="connsiteX4" fmla="*/ 879267 w 1142672"/>
              <a:gd name="connsiteY4" fmla="*/ 366682 h 456951"/>
              <a:gd name="connsiteX5" fmla="*/ 587167 w 1142672"/>
              <a:gd name="connsiteY5" fmla="*/ 455582 h 456951"/>
              <a:gd name="connsiteX6" fmla="*/ 233948 w 1142672"/>
              <a:gd name="connsiteY6" fmla="*/ 419864 h 456951"/>
              <a:gd name="connsiteX7" fmla="*/ 33129 w 1142672"/>
              <a:gd name="connsiteY7" fmla="*/ 408751 h 456951"/>
              <a:gd name="connsiteX8" fmla="*/ 7729 w 1142672"/>
              <a:gd name="connsiteY8" fmla="*/ 322232 h 456951"/>
              <a:gd name="connsiteX9" fmla="*/ 112505 w 1142672"/>
              <a:gd name="connsiteY9" fmla="*/ 322232 h 456951"/>
              <a:gd name="connsiteX10" fmla="*/ 427623 w 1142672"/>
              <a:gd name="connsiteY10" fmla="*/ 346839 h 456951"/>
              <a:gd name="connsiteX11" fmla="*/ 663367 w 1142672"/>
              <a:gd name="connsiteY11" fmla="*/ 341282 h 456951"/>
              <a:gd name="connsiteX12" fmla="*/ 904667 w 1142672"/>
              <a:gd name="connsiteY12" fmla="*/ 188882 h 456951"/>
              <a:gd name="connsiteX13" fmla="*/ 1015395 w 1142672"/>
              <a:gd name="connsiteY13" fmla="*/ 31720 h 456951"/>
              <a:gd name="connsiteX14" fmla="*/ 1042961 w 1142672"/>
              <a:gd name="connsiteY14" fmla="*/ 0 h 456951"/>
              <a:gd name="connsiteX0" fmla="*/ 1039553 w 1139264"/>
              <a:gd name="connsiteY0" fmla="*/ 0 h 456951"/>
              <a:gd name="connsiteX1" fmla="*/ 1139264 w 1139264"/>
              <a:gd name="connsiteY1" fmla="*/ 81679 h 456951"/>
              <a:gd name="connsiteX2" fmla="*/ 1138193 w 1139264"/>
              <a:gd name="connsiteY2" fmla="*/ 88373 h 456951"/>
              <a:gd name="connsiteX3" fmla="*/ 1117159 w 1139264"/>
              <a:gd name="connsiteY3" fmla="*/ 125382 h 456951"/>
              <a:gd name="connsiteX4" fmla="*/ 875859 w 1139264"/>
              <a:gd name="connsiteY4" fmla="*/ 366682 h 456951"/>
              <a:gd name="connsiteX5" fmla="*/ 583759 w 1139264"/>
              <a:gd name="connsiteY5" fmla="*/ 455582 h 456951"/>
              <a:gd name="connsiteX6" fmla="*/ 230540 w 1139264"/>
              <a:gd name="connsiteY6" fmla="*/ 419864 h 456951"/>
              <a:gd name="connsiteX7" fmla="*/ 29721 w 1139264"/>
              <a:gd name="connsiteY7" fmla="*/ 408751 h 456951"/>
              <a:gd name="connsiteX8" fmla="*/ 9084 w 1139264"/>
              <a:gd name="connsiteY8" fmla="*/ 274607 h 456951"/>
              <a:gd name="connsiteX9" fmla="*/ 109097 w 1139264"/>
              <a:gd name="connsiteY9" fmla="*/ 322232 h 456951"/>
              <a:gd name="connsiteX10" fmla="*/ 424215 w 1139264"/>
              <a:gd name="connsiteY10" fmla="*/ 346839 h 456951"/>
              <a:gd name="connsiteX11" fmla="*/ 659959 w 1139264"/>
              <a:gd name="connsiteY11" fmla="*/ 341282 h 456951"/>
              <a:gd name="connsiteX12" fmla="*/ 901259 w 1139264"/>
              <a:gd name="connsiteY12" fmla="*/ 188882 h 456951"/>
              <a:gd name="connsiteX13" fmla="*/ 1011987 w 1139264"/>
              <a:gd name="connsiteY13" fmla="*/ 31720 h 456951"/>
              <a:gd name="connsiteX14" fmla="*/ 1039553 w 1139264"/>
              <a:gd name="connsiteY14" fmla="*/ 0 h 456951"/>
              <a:gd name="connsiteX0" fmla="*/ 1040407 w 1140118"/>
              <a:gd name="connsiteY0" fmla="*/ 0 h 456951"/>
              <a:gd name="connsiteX1" fmla="*/ 1140118 w 1140118"/>
              <a:gd name="connsiteY1" fmla="*/ 81679 h 456951"/>
              <a:gd name="connsiteX2" fmla="*/ 1139047 w 1140118"/>
              <a:gd name="connsiteY2" fmla="*/ 88373 h 456951"/>
              <a:gd name="connsiteX3" fmla="*/ 1118013 w 1140118"/>
              <a:gd name="connsiteY3" fmla="*/ 125382 h 456951"/>
              <a:gd name="connsiteX4" fmla="*/ 876713 w 1140118"/>
              <a:gd name="connsiteY4" fmla="*/ 366682 h 456951"/>
              <a:gd name="connsiteX5" fmla="*/ 584613 w 1140118"/>
              <a:gd name="connsiteY5" fmla="*/ 455582 h 456951"/>
              <a:gd name="connsiteX6" fmla="*/ 231394 w 1140118"/>
              <a:gd name="connsiteY6" fmla="*/ 419864 h 456951"/>
              <a:gd name="connsiteX7" fmla="*/ 30575 w 1140118"/>
              <a:gd name="connsiteY7" fmla="*/ 408751 h 456951"/>
              <a:gd name="connsiteX8" fmla="*/ 9938 w 1140118"/>
              <a:gd name="connsiteY8" fmla="*/ 274607 h 456951"/>
              <a:gd name="connsiteX9" fmla="*/ 121858 w 1140118"/>
              <a:gd name="connsiteY9" fmla="*/ 293657 h 456951"/>
              <a:gd name="connsiteX10" fmla="*/ 425069 w 1140118"/>
              <a:gd name="connsiteY10" fmla="*/ 346839 h 456951"/>
              <a:gd name="connsiteX11" fmla="*/ 660813 w 1140118"/>
              <a:gd name="connsiteY11" fmla="*/ 341282 h 456951"/>
              <a:gd name="connsiteX12" fmla="*/ 902113 w 1140118"/>
              <a:gd name="connsiteY12" fmla="*/ 188882 h 456951"/>
              <a:gd name="connsiteX13" fmla="*/ 1012841 w 1140118"/>
              <a:gd name="connsiteY13" fmla="*/ 31720 h 456951"/>
              <a:gd name="connsiteX14" fmla="*/ 1040407 w 1140118"/>
              <a:gd name="connsiteY14" fmla="*/ 0 h 456951"/>
              <a:gd name="connsiteX0" fmla="*/ 1050795 w 1150506"/>
              <a:gd name="connsiteY0" fmla="*/ 0 h 457082"/>
              <a:gd name="connsiteX1" fmla="*/ 1150506 w 1150506"/>
              <a:gd name="connsiteY1" fmla="*/ 81679 h 457082"/>
              <a:gd name="connsiteX2" fmla="*/ 1149435 w 1150506"/>
              <a:gd name="connsiteY2" fmla="*/ 88373 h 457082"/>
              <a:gd name="connsiteX3" fmla="*/ 1128401 w 1150506"/>
              <a:gd name="connsiteY3" fmla="*/ 125382 h 457082"/>
              <a:gd name="connsiteX4" fmla="*/ 887101 w 1150506"/>
              <a:gd name="connsiteY4" fmla="*/ 366682 h 457082"/>
              <a:gd name="connsiteX5" fmla="*/ 595001 w 1150506"/>
              <a:gd name="connsiteY5" fmla="*/ 455582 h 457082"/>
              <a:gd name="connsiteX6" fmla="*/ 241782 w 1150506"/>
              <a:gd name="connsiteY6" fmla="*/ 419864 h 457082"/>
              <a:gd name="connsiteX7" fmla="*/ 21913 w 1150506"/>
              <a:gd name="connsiteY7" fmla="*/ 384939 h 457082"/>
              <a:gd name="connsiteX8" fmla="*/ 20326 w 1150506"/>
              <a:gd name="connsiteY8" fmla="*/ 274607 h 457082"/>
              <a:gd name="connsiteX9" fmla="*/ 132246 w 1150506"/>
              <a:gd name="connsiteY9" fmla="*/ 293657 h 457082"/>
              <a:gd name="connsiteX10" fmla="*/ 435457 w 1150506"/>
              <a:gd name="connsiteY10" fmla="*/ 346839 h 457082"/>
              <a:gd name="connsiteX11" fmla="*/ 671201 w 1150506"/>
              <a:gd name="connsiteY11" fmla="*/ 341282 h 457082"/>
              <a:gd name="connsiteX12" fmla="*/ 912501 w 1150506"/>
              <a:gd name="connsiteY12" fmla="*/ 188882 h 457082"/>
              <a:gd name="connsiteX13" fmla="*/ 1023229 w 1150506"/>
              <a:gd name="connsiteY13" fmla="*/ 31720 h 457082"/>
              <a:gd name="connsiteX14" fmla="*/ 1050795 w 1150506"/>
              <a:gd name="connsiteY14" fmla="*/ 0 h 457082"/>
              <a:gd name="connsiteX0" fmla="*/ 1050137 w 1149848"/>
              <a:gd name="connsiteY0" fmla="*/ 0 h 465586"/>
              <a:gd name="connsiteX1" fmla="*/ 1149848 w 1149848"/>
              <a:gd name="connsiteY1" fmla="*/ 81679 h 465586"/>
              <a:gd name="connsiteX2" fmla="*/ 1148777 w 1149848"/>
              <a:gd name="connsiteY2" fmla="*/ 88373 h 465586"/>
              <a:gd name="connsiteX3" fmla="*/ 1127743 w 1149848"/>
              <a:gd name="connsiteY3" fmla="*/ 125382 h 465586"/>
              <a:gd name="connsiteX4" fmla="*/ 886443 w 1149848"/>
              <a:gd name="connsiteY4" fmla="*/ 366682 h 465586"/>
              <a:gd name="connsiteX5" fmla="*/ 594343 w 1149848"/>
              <a:gd name="connsiteY5" fmla="*/ 455582 h 465586"/>
              <a:gd name="connsiteX6" fmla="*/ 231599 w 1149848"/>
              <a:gd name="connsiteY6" fmla="*/ 455583 h 465586"/>
              <a:gd name="connsiteX7" fmla="*/ 21255 w 1149848"/>
              <a:gd name="connsiteY7" fmla="*/ 384939 h 465586"/>
              <a:gd name="connsiteX8" fmla="*/ 19668 w 1149848"/>
              <a:gd name="connsiteY8" fmla="*/ 274607 h 465586"/>
              <a:gd name="connsiteX9" fmla="*/ 131588 w 1149848"/>
              <a:gd name="connsiteY9" fmla="*/ 293657 h 465586"/>
              <a:gd name="connsiteX10" fmla="*/ 434799 w 1149848"/>
              <a:gd name="connsiteY10" fmla="*/ 346839 h 465586"/>
              <a:gd name="connsiteX11" fmla="*/ 670543 w 1149848"/>
              <a:gd name="connsiteY11" fmla="*/ 341282 h 465586"/>
              <a:gd name="connsiteX12" fmla="*/ 911843 w 1149848"/>
              <a:gd name="connsiteY12" fmla="*/ 188882 h 465586"/>
              <a:gd name="connsiteX13" fmla="*/ 1022571 w 1149848"/>
              <a:gd name="connsiteY13" fmla="*/ 31720 h 465586"/>
              <a:gd name="connsiteX14" fmla="*/ 1050137 w 1149848"/>
              <a:gd name="connsiteY14" fmla="*/ 0 h 465586"/>
              <a:gd name="connsiteX0" fmla="*/ 1050137 w 1149848"/>
              <a:gd name="connsiteY0" fmla="*/ 0 h 465586"/>
              <a:gd name="connsiteX1" fmla="*/ 1149848 w 1149848"/>
              <a:gd name="connsiteY1" fmla="*/ 81679 h 465586"/>
              <a:gd name="connsiteX2" fmla="*/ 1148777 w 1149848"/>
              <a:gd name="connsiteY2" fmla="*/ 88373 h 465586"/>
              <a:gd name="connsiteX3" fmla="*/ 1127743 w 1149848"/>
              <a:gd name="connsiteY3" fmla="*/ 125382 h 465586"/>
              <a:gd name="connsiteX4" fmla="*/ 886443 w 1149848"/>
              <a:gd name="connsiteY4" fmla="*/ 366682 h 465586"/>
              <a:gd name="connsiteX5" fmla="*/ 594343 w 1149848"/>
              <a:gd name="connsiteY5" fmla="*/ 455582 h 465586"/>
              <a:gd name="connsiteX6" fmla="*/ 231599 w 1149848"/>
              <a:gd name="connsiteY6" fmla="*/ 455583 h 465586"/>
              <a:gd name="connsiteX7" fmla="*/ 21255 w 1149848"/>
              <a:gd name="connsiteY7" fmla="*/ 384939 h 465586"/>
              <a:gd name="connsiteX8" fmla="*/ 19668 w 1149848"/>
              <a:gd name="connsiteY8" fmla="*/ 274607 h 465586"/>
              <a:gd name="connsiteX9" fmla="*/ 131588 w 1149848"/>
              <a:gd name="connsiteY9" fmla="*/ 293657 h 465586"/>
              <a:gd name="connsiteX10" fmla="*/ 434799 w 1149848"/>
              <a:gd name="connsiteY10" fmla="*/ 346839 h 465586"/>
              <a:gd name="connsiteX11" fmla="*/ 675306 w 1149848"/>
              <a:gd name="connsiteY11" fmla="*/ 372238 h 465586"/>
              <a:gd name="connsiteX12" fmla="*/ 911843 w 1149848"/>
              <a:gd name="connsiteY12" fmla="*/ 188882 h 465586"/>
              <a:gd name="connsiteX13" fmla="*/ 1022571 w 1149848"/>
              <a:gd name="connsiteY13" fmla="*/ 31720 h 465586"/>
              <a:gd name="connsiteX14" fmla="*/ 1050137 w 1149848"/>
              <a:gd name="connsiteY14" fmla="*/ 0 h 465586"/>
              <a:gd name="connsiteX0" fmla="*/ 1050137 w 1149848"/>
              <a:gd name="connsiteY0" fmla="*/ 0 h 465586"/>
              <a:gd name="connsiteX1" fmla="*/ 1149848 w 1149848"/>
              <a:gd name="connsiteY1" fmla="*/ 81679 h 465586"/>
              <a:gd name="connsiteX2" fmla="*/ 1148777 w 1149848"/>
              <a:gd name="connsiteY2" fmla="*/ 88373 h 465586"/>
              <a:gd name="connsiteX3" fmla="*/ 1127743 w 1149848"/>
              <a:gd name="connsiteY3" fmla="*/ 125382 h 465586"/>
              <a:gd name="connsiteX4" fmla="*/ 886443 w 1149848"/>
              <a:gd name="connsiteY4" fmla="*/ 366682 h 465586"/>
              <a:gd name="connsiteX5" fmla="*/ 594343 w 1149848"/>
              <a:gd name="connsiteY5" fmla="*/ 455582 h 465586"/>
              <a:gd name="connsiteX6" fmla="*/ 231599 w 1149848"/>
              <a:gd name="connsiteY6" fmla="*/ 455583 h 465586"/>
              <a:gd name="connsiteX7" fmla="*/ 21255 w 1149848"/>
              <a:gd name="connsiteY7" fmla="*/ 384939 h 465586"/>
              <a:gd name="connsiteX8" fmla="*/ 19668 w 1149848"/>
              <a:gd name="connsiteY8" fmla="*/ 274607 h 465586"/>
              <a:gd name="connsiteX9" fmla="*/ 131588 w 1149848"/>
              <a:gd name="connsiteY9" fmla="*/ 293657 h 465586"/>
              <a:gd name="connsiteX10" fmla="*/ 434799 w 1149848"/>
              <a:gd name="connsiteY10" fmla="*/ 346839 h 465586"/>
              <a:gd name="connsiteX11" fmla="*/ 675306 w 1149848"/>
              <a:gd name="connsiteY11" fmla="*/ 372238 h 465586"/>
              <a:gd name="connsiteX12" fmla="*/ 921368 w 1149848"/>
              <a:gd name="connsiteY12" fmla="*/ 203170 h 465586"/>
              <a:gd name="connsiteX13" fmla="*/ 1022571 w 1149848"/>
              <a:gd name="connsiteY13" fmla="*/ 31720 h 465586"/>
              <a:gd name="connsiteX14" fmla="*/ 1050137 w 1149848"/>
              <a:gd name="connsiteY14" fmla="*/ 0 h 465586"/>
              <a:gd name="connsiteX0" fmla="*/ 1050137 w 1149848"/>
              <a:gd name="connsiteY0" fmla="*/ 0 h 465586"/>
              <a:gd name="connsiteX1" fmla="*/ 1149848 w 1149848"/>
              <a:gd name="connsiteY1" fmla="*/ 81679 h 465586"/>
              <a:gd name="connsiteX2" fmla="*/ 1148777 w 1149848"/>
              <a:gd name="connsiteY2" fmla="*/ 88373 h 465586"/>
              <a:gd name="connsiteX3" fmla="*/ 1127743 w 1149848"/>
              <a:gd name="connsiteY3" fmla="*/ 125382 h 465586"/>
              <a:gd name="connsiteX4" fmla="*/ 886443 w 1149848"/>
              <a:gd name="connsiteY4" fmla="*/ 366682 h 465586"/>
              <a:gd name="connsiteX5" fmla="*/ 594343 w 1149848"/>
              <a:gd name="connsiteY5" fmla="*/ 455582 h 465586"/>
              <a:gd name="connsiteX6" fmla="*/ 231599 w 1149848"/>
              <a:gd name="connsiteY6" fmla="*/ 455583 h 465586"/>
              <a:gd name="connsiteX7" fmla="*/ 21255 w 1149848"/>
              <a:gd name="connsiteY7" fmla="*/ 384939 h 465586"/>
              <a:gd name="connsiteX8" fmla="*/ 19668 w 1149848"/>
              <a:gd name="connsiteY8" fmla="*/ 274607 h 465586"/>
              <a:gd name="connsiteX9" fmla="*/ 131588 w 1149848"/>
              <a:gd name="connsiteY9" fmla="*/ 293657 h 465586"/>
              <a:gd name="connsiteX10" fmla="*/ 434799 w 1149848"/>
              <a:gd name="connsiteY10" fmla="*/ 346839 h 465586"/>
              <a:gd name="connsiteX11" fmla="*/ 675306 w 1149848"/>
              <a:gd name="connsiteY11" fmla="*/ 372238 h 465586"/>
              <a:gd name="connsiteX12" fmla="*/ 921368 w 1149848"/>
              <a:gd name="connsiteY12" fmla="*/ 203170 h 465586"/>
              <a:gd name="connsiteX13" fmla="*/ 1022571 w 1149848"/>
              <a:gd name="connsiteY13" fmla="*/ 31720 h 465586"/>
              <a:gd name="connsiteX14" fmla="*/ 1050137 w 1149848"/>
              <a:gd name="connsiteY14" fmla="*/ 0 h 465586"/>
              <a:gd name="connsiteX0" fmla="*/ 1048992 w 1148703"/>
              <a:gd name="connsiteY0" fmla="*/ 0 h 458423"/>
              <a:gd name="connsiteX1" fmla="*/ 1148703 w 1148703"/>
              <a:gd name="connsiteY1" fmla="*/ 81679 h 458423"/>
              <a:gd name="connsiteX2" fmla="*/ 1147632 w 1148703"/>
              <a:gd name="connsiteY2" fmla="*/ 88373 h 458423"/>
              <a:gd name="connsiteX3" fmla="*/ 1126598 w 1148703"/>
              <a:gd name="connsiteY3" fmla="*/ 125382 h 458423"/>
              <a:gd name="connsiteX4" fmla="*/ 885298 w 1148703"/>
              <a:gd name="connsiteY4" fmla="*/ 366682 h 458423"/>
              <a:gd name="connsiteX5" fmla="*/ 593198 w 1148703"/>
              <a:gd name="connsiteY5" fmla="*/ 455582 h 458423"/>
              <a:gd name="connsiteX6" fmla="*/ 213785 w 1148703"/>
              <a:gd name="connsiteY6" fmla="*/ 431771 h 458423"/>
              <a:gd name="connsiteX7" fmla="*/ 20110 w 1148703"/>
              <a:gd name="connsiteY7" fmla="*/ 384939 h 458423"/>
              <a:gd name="connsiteX8" fmla="*/ 18523 w 1148703"/>
              <a:gd name="connsiteY8" fmla="*/ 274607 h 458423"/>
              <a:gd name="connsiteX9" fmla="*/ 130443 w 1148703"/>
              <a:gd name="connsiteY9" fmla="*/ 293657 h 458423"/>
              <a:gd name="connsiteX10" fmla="*/ 433654 w 1148703"/>
              <a:gd name="connsiteY10" fmla="*/ 346839 h 458423"/>
              <a:gd name="connsiteX11" fmla="*/ 674161 w 1148703"/>
              <a:gd name="connsiteY11" fmla="*/ 372238 h 458423"/>
              <a:gd name="connsiteX12" fmla="*/ 920223 w 1148703"/>
              <a:gd name="connsiteY12" fmla="*/ 203170 h 458423"/>
              <a:gd name="connsiteX13" fmla="*/ 1021426 w 1148703"/>
              <a:gd name="connsiteY13" fmla="*/ 31720 h 458423"/>
              <a:gd name="connsiteX14" fmla="*/ 1048992 w 1148703"/>
              <a:gd name="connsiteY14" fmla="*/ 0 h 458423"/>
              <a:gd name="connsiteX0" fmla="*/ 1048992 w 1148703"/>
              <a:gd name="connsiteY0" fmla="*/ 0 h 458423"/>
              <a:gd name="connsiteX1" fmla="*/ 1148703 w 1148703"/>
              <a:gd name="connsiteY1" fmla="*/ 81679 h 458423"/>
              <a:gd name="connsiteX2" fmla="*/ 1147632 w 1148703"/>
              <a:gd name="connsiteY2" fmla="*/ 88373 h 458423"/>
              <a:gd name="connsiteX3" fmla="*/ 1126598 w 1148703"/>
              <a:gd name="connsiteY3" fmla="*/ 125382 h 458423"/>
              <a:gd name="connsiteX4" fmla="*/ 885298 w 1148703"/>
              <a:gd name="connsiteY4" fmla="*/ 366682 h 458423"/>
              <a:gd name="connsiteX5" fmla="*/ 593198 w 1148703"/>
              <a:gd name="connsiteY5" fmla="*/ 455582 h 458423"/>
              <a:gd name="connsiteX6" fmla="*/ 213785 w 1148703"/>
              <a:gd name="connsiteY6" fmla="*/ 431771 h 458423"/>
              <a:gd name="connsiteX7" fmla="*/ 20110 w 1148703"/>
              <a:gd name="connsiteY7" fmla="*/ 384939 h 458423"/>
              <a:gd name="connsiteX8" fmla="*/ 18523 w 1148703"/>
              <a:gd name="connsiteY8" fmla="*/ 274607 h 458423"/>
              <a:gd name="connsiteX9" fmla="*/ 130443 w 1148703"/>
              <a:gd name="connsiteY9" fmla="*/ 293657 h 458423"/>
              <a:gd name="connsiteX10" fmla="*/ 433654 w 1148703"/>
              <a:gd name="connsiteY10" fmla="*/ 346839 h 458423"/>
              <a:gd name="connsiteX11" fmla="*/ 686067 w 1148703"/>
              <a:gd name="connsiteY11" fmla="*/ 365095 h 458423"/>
              <a:gd name="connsiteX12" fmla="*/ 920223 w 1148703"/>
              <a:gd name="connsiteY12" fmla="*/ 203170 h 458423"/>
              <a:gd name="connsiteX13" fmla="*/ 1021426 w 1148703"/>
              <a:gd name="connsiteY13" fmla="*/ 31720 h 458423"/>
              <a:gd name="connsiteX14" fmla="*/ 1048992 w 1148703"/>
              <a:gd name="connsiteY14" fmla="*/ 0 h 458423"/>
              <a:gd name="connsiteX0" fmla="*/ 1048992 w 1148703"/>
              <a:gd name="connsiteY0" fmla="*/ 0 h 458423"/>
              <a:gd name="connsiteX1" fmla="*/ 1148703 w 1148703"/>
              <a:gd name="connsiteY1" fmla="*/ 81679 h 458423"/>
              <a:gd name="connsiteX2" fmla="*/ 1147632 w 1148703"/>
              <a:gd name="connsiteY2" fmla="*/ 88373 h 458423"/>
              <a:gd name="connsiteX3" fmla="*/ 1126598 w 1148703"/>
              <a:gd name="connsiteY3" fmla="*/ 125382 h 458423"/>
              <a:gd name="connsiteX4" fmla="*/ 885298 w 1148703"/>
              <a:gd name="connsiteY4" fmla="*/ 366682 h 458423"/>
              <a:gd name="connsiteX5" fmla="*/ 593198 w 1148703"/>
              <a:gd name="connsiteY5" fmla="*/ 455582 h 458423"/>
              <a:gd name="connsiteX6" fmla="*/ 213785 w 1148703"/>
              <a:gd name="connsiteY6" fmla="*/ 431771 h 458423"/>
              <a:gd name="connsiteX7" fmla="*/ 20110 w 1148703"/>
              <a:gd name="connsiteY7" fmla="*/ 384939 h 458423"/>
              <a:gd name="connsiteX8" fmla="*/ 18523 w 1148703"/>
              <a:gd name="connsiteY8" fmla="*/ 274607 h 458423"/>
              <a:gd name="connsiteX9" fmla="*/ 130443 w 1148703"/>
              <a:gd name="connsiteY9" fmla="*/ 293657 h 458423"/>
              <a:gd name="connsiteX10" fmla="*/ 426510 w 1148703"/>
              <a:gd name="connsiteY10" fmla="*/ 349221 h 458423"/>
              <a:gd name="connsiteX11" fmla="*/ 686067 w 1148703"/>
              <a:gd name="connsiteY11" fmla="*/ 365095 h 458423"/>
              <a:gd name="connsiteX12" fmla="*/ 920223 w 1148703"/>
              <a:gd name="connsiteY12" fmla="*/ 203170 h 458423"/>
              <a:gd name="connsiteX13" fmla="*/ 1021426 w 1148703"/>
              <a:gd name="connsiteY13" fmla="*/ 31720 h 458423"/>
              <a:gd name="connsiteX14" fmla="*/ 1048992 w 1148703"/>
              <a:gd name="connsiteY14" fmla="*/ 0 h 458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703" h="458423">
                <a:moveTo>
                  <a:pt x="1048992" y="0"/>
                </a:moveTo>
                <a:lnTo>
                  <a:pt x="1148703" y="81679"/>
                </a:lnTo>
                <a:lnTo>
                  <a:pt x="1147632" y="88373"/>
                </a:lnTo>
                <a:cubicBezTo>
                  <a:pt x="1143796" y="98924"/>
                  <a:pt x="1137181" y="111095"/>
                  <a:pt x="1126598" y="125382"/>
                </a:cubicBezTo>
                <a:cubicBezTo>
                  <a:pt x="1084265" y="182532"/>
                  <a:pt x="974198" y="311649"/>
                  <a:pt x="885298" y="366682"/>
                </a:cubicBezTo>
                <a:cubicBezTo>
                  <a:pt x="796398" y="421715"/>
                  <a:pt x="705117" y="444734"/>
                  <a:pt x="593198" y="455582"/>
                </a:cubicBezTo>
                <a:cubicBezTo>
                  <a:pt x="481279" y="466430"/>
                  <a:pt x="309300" y="443545"/>
                  <a:pt x="213785" y="431771"/>
                </a:cubicBezTo>
                <a:cubicBezTo>
                  <a:pt x="118270" y="419997"/>
                  <a:pt x="52654" y="411133"/>
                  <a:pt x="20110" y="384939"/>
                </a:cubicBezTo>
                <a:cubicBezTo>
                  <a:pt x="-12434" y="358745"/>
                  <a:pt x="134" y="289821"/>
                  <a:pt x="18523" y="274607"/>
                </a:cubicBezTo>
                <a:cubicBezTo>
                  <a:pt x="36912" y="259393"/>
                  <a:pt x="62445" y="281221"/>
                  <a:pt x="130443" y="293657"/>
                </a:cubicBezTo>
                <a:cubicBezTo>
                  <a:pt x="198441" y="306093"/>
                  <a:pt x="333906" y="337315"/>
                  <a:pt x="426510" y="349221"/>
                </a:cubicBezTo>
                <a:cubicBezTo>
                  <a:pt x="519114" y="361127"/>
                  <a:pt x="537900" y="379912"/>
                  <a:pt x="686067" y="365095"/>
                </a:cubicBezTo>
                <a:cubicBezTo>
                  <a:pt x="834234" y="350278"/>
                  <a:pt x="856723" y="260320"/>
                  <a:pt x="920223" y="203170"/>
                </a:cubicBezTo>
                <a:cubicBezTo>
                  <a:pt x="953560" y="141258"/>
                  <a:pt x="991661" y="75773"/>
                  <a:pt x="1021426" y="31720"/>
                </a:cubicBezTo>
                <a:lnTo>
                  <a:pt x="1048992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4FD29251-E189-4872-A417-992DC25CAE45}"/>
              </a:ext>
            </a:extLst>
          </p:cNvPr>
          <p:cNvSpPr/>
          <p:nvPr/>
        </p:nvSpPr>
        <p:spPr>
          <a:xfrm rot="3676018">
            <a:off x="8364822" y="1096453"/>
            <a:ext cx="170039" cy="205211"/>
          </a:xfrm>
          <a:custGeom>
            <a:avLst/>
            <a:gdLst>
              <a:gd name="connsiteX0" fmla="*/ 85725 w 242888"/>
              <a:gd name="connsiteY0" fmla="*/ 19050 h 290512"/>
              <a:gd name="connsiteX1" fmla="*/ 0 w 242888"/>
              <a:gd name="connsiteY1" fmla="*/ 121443 h 290512"/>
              <a:gd name="connsiteX2" fmla="*/ 21432 w 242888"/>
              <a:gd name="connsiteY2" fmla="*/ 119062 h 290512"/>
              <a:gd name="connsiteX3" fmla="*/ 14288 w 242888"/>
              <a:gd name="connsiteY3" fmla="*/ 145256 h 290512"/>
              <a:gd name="connsiteX4" fmla="*/ 28575 w 242888"/>
              <a:gd name="connsiteY4" fmla="*/ 135731 h 290512"/>
              <a:gd name="connsiteX5" fmla="*/ 23813 w 242888"/>
              <a:gd name="connsiteY5" fmla="*/ 166687 h 290512"/>
              <a:gd name="connsiteX6" fmla="*/ 23813 w 242888"/>
              <a:gd name="connsiteY6" fmla="*/ 166687 h 290512"/>
              <a:gd name="connsiteX7" fmla="*/ 35719 w 242888"/>
              <a:gd name="connsiteY7" fmla="*/ 200025 h 290512"/>
              <a:gd name="connsiteX8" fmla="*/ 54769 w 242888"/>
              <a:gd name="connsiteY8" fmla="*/ 188118 h 290512"/>
              <a:gd name="connsiteX9" fmla="*/ 54769 w 242888"/>
              <a:gd name="connsiteY9" fmla="*/ 223837 h 290512"/>
              <a:gd name="connsiteX10" fmla="*/ 83344 w 242888"/>
              <a:gd name="connsiteY10" fmla="*/ 219075 h 290512"/>
              <a:gd name="connsiteX11" fmla="*/ 83344 w 242888"/>
              <a:gd name="connsiteY11" fmla="*/ 235743 h 290512"/>
              <a:gd name="connsiteX12" fmla="*/ 102394 w 242888"/>
              <a:gd name="connsiteY12" fmla="*/ 228600 h 290512"/>
              <a:gd name="connsiteX13" fmla="*/ 107157 w 242888"/>
              <a:gd name="connsiteY13" fmla="*/ 250031 h 290512"/>
              <a:gd name="connsiteX14" fmla="*/ 116682 w 242888"/>
              <a:gd name="connsiteY14" fmla="*/ 240506 h 290512"/>
              <a:gd name="connsiteX15" fmla="*/ 119063 w 242888"/>
              <a:gd name="connsiteY15" fmla="*/ 290512 h 290512"/>
              <a:gd name="connsiteX16" fmla="*/ 135732 w 242888"/>
              <a:gd name="connsiteY16" fmla="*/ 264318 h 290512"/>
              <a:gd name="connsiteX17" fmla="*/ 138113 w 242888"/>
              <a:gd name="connsiteY17" fmla="*/ 285750 h 290512"/>
              <a:gd name="connsiteX18" fmla="*/ 242888 w 242888"/>
              <a:gd name="connsiteY18" fmla="*/ 207168 h 290512"/>
              <a:gd name="connsiteX19" fmla="*/ 197644 w 242888"/>
              <a:gd name="connsiteY19" fmla="*/ 0 h 290512"/>
              <a:gd name="connsiteX20" fmla="*/ 85725 w 242888"/>
              <a:gd name="connsiteY20" fmla="*/ 19050 h 290512"/>
              <a:gd name="connsiteX0" fmla="*/ 85725 w 327259"/>
              <a:gd name="connsiteY0" fmla="*/ 19050 h 290512"/>
              <a:gd name="connsiteX1" fmla="*/ 0 w 327259"/>
              <a:gd name="connsiteY1" fmla="*/ 121443 h 290512"/>
              <a:gd name="connsiteX2" fmla="*/ 21432 w 327259"/>
              <a:gd name="connsiteY2" fmla="*/ 119062 h 290512"/>
              <a:gd name="connsiteX3" fmla="*/ 14288 w 327259"/>
              <a:gd name="connsiteY3" fmla="*/ 145256 h 290512"/>
              <a:gd name="connsiteX4" fmla="*/ 28575 w 327259"/>
              <a:gd name="connsiteY4" fmla="*/ 135731 h 290512"/>
              <a:gd name="connsiteX5" fmla="*/ 23813 w 327259"/>
              <a:gd name="connsiteY5" fmla="*/ 166687 h 290512"/>
              <a:gd name="connsiteX6" fmla="*/ 23813 w 327259"/>
              <a:gd name="connsiteY6" fmla="*/ 166687 h 290512"/>
              <a:gd name="connsiteX7" fmla="*/ 35719 w 327259"/>
              <a:gd name="connsiteY7" fmla="*/ 200025 h 290512"/>
              <a:gd name="connsiteX8" fmla="*/ 54769 w 327259"/>
              <a:gd name="connsiteY8" fmla="*/ 188118 h 290512"/>
              <a:gd name="connsiteX9" fmla="*/ 54769 w 327259"/>
              <a:gd name="connsiteY9" fmla="*/ 223837 h 290512"/>
              <a:gd name="connsiteX10" fmla="*/ 83344 w 327259"/>
              <a:gd name="connsiteY10" fmla="*/ 219075 h 290512"/>
              <a:gd name="connsiteX11" fmla="*/ 83344 w 327259"/>
              <a:gd name="connsiteY11" fmla="*/ 235743 h 290512"/>
              <a:gd name="connsiteX12" fmla="*/ 102394 w 327259"/>
              <a:gd name="connsiteY12" fmla="*/ 228600 h 290512"/>
              <a:gd name="connsiteX13" fmla="*/ 107157 w 327259"/>
              <a:gd name="connsiteY13" fmla="*/ 250031 h 290512"/>
              <a:gd name="connsiteX14" fmla="*/ 116682 w 327259"/>
              <a:gd name="connsiteY14" fmla="*/ 240506 h 290512"/>
              <a:gd name="connsiteX15" fmla="*/ 119063 w 327259"/>
              <a:gd name="connsiteY15" fmla="*/ 290512 h 290512"/>
              <a:gd name="connsiteX16" fmla="*/ 135732 w 327259"/>
              <a:gd name="connsiteY16" fmla="*/ 264318 h 290512"/>
              <a:gd name="connsiteX17" fmla="*/ 138113 w 327259"/>
              <a:gd name="connsiteY17" fmla="*/ 285750 h 290512"/>
              <a:gd name="connsiteX18" fmla="*/ 327260 w 327259"/>
              <a:gd name="connsiteY18" fmla="*/ 104289 h 290512"/>
              <a:gd name="connsiteX19" fmla="*/ 197644 w 327259"/>
              <a:gd name="connsiteY19" fmla="*/ 0 h 290512"/>
              <a:gd name="connsiteX20" fmla="*/ 85725 w 327259"/>
              <a:gd name="connsiteY20" fmla="*/ 19050 h 290512"/>
              <a:gd name="connsiteX0" fmla="*/ 85725 w 327261"/>
              <a:gd name="connsiteY0" fmla="*/ 79527 h 350989"/>
              <a:gd name="connsiteX1" fmla="*/ 0 w 327261"/>
              <a:gd name="connsiteY1" fmla="*/ 181920 h 350989"/>
              <a:gd name="connsiteX2" fmla="*/ 21432 w 327261"/>
              <a:gd name="connsiteY2" fmla="*/ 179539 h 350989"/>
              <a:gd name="connsiteX3" fmla="*/ 14288 w 327261"/>
              <a:gd name="connsiteY3" fmla="*/ 205733 h 350989"/>
              <a:gd name="connsiteX4" fmla="*/ 28575 w 327261"/>
              <a:gd name="connsiteY4" fmla="*/ 196208 h 350989"/>
              <a:gd name="connsiteX5" fmla="*/ 23813 w 327261"/>
              <a:gd name="connsiteY5" fmla="*/ 227164 h 350989"/>
              <a:gd name="connsiteX6" fmla="*/ 23813 w 327261"/>
              <a:gd name="connsiteY6" fmla="*/ 227164 h 350989"/>
              <a:gd name="connsiteX7" fmla="*/ 35719 w 327261"/>
              <a:gd name="connsiteY7" fmla="*/ 260502 h 350989"/>
              <a:gd name="connsiteX8" fmla="*/ 54769 w 327261"/>
              <a:gd name="connsiteY8" fmla="*/ 248595 h 350989"/>
              <a:gd name="connsiteX9" fmla="*/ 54769 w 327261"/>
              <a:gd name="connsiteY9" fmla="*/ 284314 h 350989"/>
              <a:gd name="connsiteX10" fmla="*/ 83344 w 327261"/>
              <a:gd name="connsiteY10" fmla="*/ 279552 h 350989"/>
              <a:gd name="connsiteX11" fmla="*/ 83344 w 327261"/>
              <a:gd name="connsiteY11" fmla="*/ 296220 h 350989"/>
              <a:gd name="connsiteX12" fmla="*/ 102394 w 327261"/>
              <a:gd name="connsiteY12" fmla="*/ 289077 h 350989"/>
              <a:gd name="connsiteX13" fmla="*/ 107157 w 327261"/>
              <a:gd name="connsiteY13" fmla="*/ 310508 h 350989"/>
              <a:gd name="connsiteX14" fmla="*/ 116682 w 327261"/>
              <a:gd name="connsiteY14" fmla="*/ 300983 h 350989"/>
              <a:gd name="connsiteX15" fmla="*/ 119063 w 327261"/>
              <a:gd name="connsiteY15" fmla="*/ 350989 h 350989"/>
              <a:gd name="connsiteX16" fmla="*/ 135732 w 327261"/>
              <a:gd name="connsiteY16" fmla="*/ 324795 h 350989"/>
              <a:gd name="connsiteX17" fmla="*/ 138113 w 327261"/>
              <a:gd name="connsiteY17" fmla="*/ 346227 h 350989"/>
              <a:gd name="connsiteX18" fmla="*/ 327260 w 327261"/>
              <a:gd name="connsiteY18" fmla="*/ 164766 h 350989"/>
              <a:gd name="connsiteX19" fmla="*/ 187912 w 327261"/>
              <a:gd name="connsiteY19" fmla="*/ 0 h 350989"/>
              <a:gd name="connsiteX20" fmla="*/ 85725 w 327261"/>
              <a:gd name="connsiteY20" fmla="*/ 79527 h 350989"/>
              <a:gd name="connsiteX0" fmla="*/ 91560 w 327259"/>
              <a:gd name="connsiteY0" fmla="*/ 87016 h 350989"/>
              <a:gd name="connsiteX1" fmla="*/ 0 w 327259"/>
              <a:gd name="connsiteY1" fmla="*/ 181920 h 350989"/>
              <a:gd name="connsiteX2" fmla="*/ 21432 w 327259"/>
              <a:gd name="connsiteY2" fmla="*/ 179539 h 350989"/>
              <a:gd name="connsiteX3" fmla="*/ 14288 w 327259"/>
              <a:gd name="connsiteY3" fmla="*/ 205733 h 350989"/>
              <a:gd name="connsiteX4" fmla="*/ 28575 w 327259"/>
              <a:gd name="connsiteY4" fmla="*/ 196208 h 350989"/>
              <a:gd name="connsiteX5" fmla="*/ 23813 w 327259"/>
              <a:gd name="connsiteY5" fmla="*/ 227164 h 350989"/>
              <a:gd name="connsiteX6" fmla="*/ 23813 w 327259"/>
              <a:gd name="connsiteY6" fmla="*/ 227164 h 350989"/>
              <a:gd name="connsiteX7" fmla="*/ 35719 w 327259"/>
              <a:gd name="connsiteY7" fmla="*/ 260502 h 350989"/>
              <a:gd name="connsiteX8" fmla="*/ 54769 w 327259"/>
              <a:gd name="connsiteY8" fmla="*/ 248595 h 350989"/>
              <a:gd name="connsiteX9" fmla="*/ 54769 w 327259"/>
              <a:gd name="connsiteY9" fmla="*/ 284314 h 350989"/>
              <a:gd name="connsiteX10" fmla="*/ 83344 w 327259"/>
              <a:gd name="connsiteY10" fmla="*/ 279552 h 350989"/>
              <a:gd name="connsiteX11" fmla="*/ 83344 w 327259"/>
              <a:gd name="connsiteY11" fmla="*/ 296220 h 350989"/>
              <a:gd name="connsiteX12" fmla="*/ 102394 w 327259"/>
              <a:gd name="connsiteY12" fmla="*/ 289077 h 350989"/>
              <a:gd name="connsiteX13" fmla="*/ 107157 w 327259"/>
              <a:gd name="connsiteY13" fmla="*/ 310508 h 350989"/>
              <a:gd name="connsiteX14" fmla="*/ 116682 w 327259"/>
              <a:gd name="connsiteY14" fmla="*/ 300983 h 350989"/>
              <a:gd name="connsiteX15" fmla="*/ 119063 w 327259"/>
              <a:gd name="connsiteY15" fmla="*/ 350989 h 350989"/>
              <a:gd name="connsiteX16" fmla="*/ 135732 w 327259"/>
              <a:gd name="connsiteY16" fmla="*/ 324795 h 350989"/>
              <a:gd name="connsiteX17" fmla="*/ 138113 w 327259"/>
              <a:gd name="connsiteY17" fmla="*/ 346227 h 350989"/>
              <a:gd name="connsiteX18" fmla="*/ 327260 w 327259"/>
              <a:gd name="connsiteY18" fmla="*/ 164766 h 350989"/>
              <a:gd name="connsiteX19" fmla="*/ 187912 w 327259"/>
              <a:gd name="connsiteY19" fmla="*/ 0 h 350989"/>
              <a:gd name="connsiteX20" fmla="*/ 91560 w 327259"/>
              <a:gd name="connsiteY20" fmla="*/ 87016 h 35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27259" h="350989">
                <a:moveTo>
                  <a:pt x="91560" y="87016"/>
                </a:moveTo>
                <a:lnTo>
                  <a:pt x="0" y="181920"/>
                </a:lnTo>
                <a:lnTo>
                  <a:pt x="21432" y="179539"/>
                </a:lnTo>
                <a:lnTo>
                  <a:pt x="14288" y="205733"/>
                </a:lnTo>
                <a:lnTo>
                  <a:pt x="28575" y="196208"/>
                </a:lnTo>
                <a:lnTo>
                  <a:pt x="23813" y="227164"/>
                </a:lnTo>
                <a:lnTo>
                  <a:pt x="23813" y="227164"/>
                </a:lnTo>
                <a:lnTo>
                  <a:pt x="35719" y="260502"/>
                </a:lnTo>
                <a:lnTo>
                  <a:pt x="54769" y="248595"/>
                </a:lnTo>
                <a:lnTo>
                  <a:pt x="54769" y="284314"/>
                </a:lnTo>
                <a:lnTo>
                  <a:pt x="83344" y="279552"/>
                </a:lnTo>
                <a:lnTo>
                  <a:pt x="83344" y="296220"/>
                </a:lnTo>
                <a:lnTo>
                  <a:pt x="102394" y="289077"/>
                </a:lnTo>
                <a:lnTo>
                  <a:pt x="107157" y="310508"/>
                </a:lnTo>
                <a:lnTo>
                  <a:pt x="116682" y="300983"/>
                </a:lnTo>
                <a:lnTo>
                  <a:pt x="119063" y="350989"/>
                </a:lnTo>
                <a:lnTo>
                  <a:pt x="135732" y="324795"/>
                </a:lnTo>
                <a:lnTo>
                  <a:pt x="138113" y="346227"/>
                </a:lnTo>
                <a:lnTo>
                  <a:pt x="327260" y="164766"/>
                </a:lnTo>
                <a:lnTo>
                  <a:pt x="187912" y="0"/>
                </a:lnTo>
                <a:lnTo>
                  <a:pt x="91560" y="8701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F69C6093-289F-4399-93DF-ED4EDA90EB2A}"/>
              </a:ext>
            </a:extLst>
          </p:cNvPr>
          <p:cNvSpPr/>
          <p:nvPr/>
        </p:nvSpPr>
        <p:spPr>
          <a:xfrm flipV="1">
            <a:off x="9358907" y="787463"/>
            <a:ext cx="325218" cy="260806"/>
          </a:xfrm>
          <a:custGeom>
            <a:avLst/>
            <a:gdLst>
              <a:gd name="connsiteX0" fmla="*/ 0 w 1219416"/>
              <a:gd name="connsiteY0" fmla="*/ 977900 h 977900"/>
              <a:gd name="connsiteX1" fmla="*/ 51233 w 1219416"/>
              <a:gd name="connsiteY1" fmla="*/ 977900 h 977900"/>
              <a:gd name="connsiteX2" fmla="*/ 1219416 w 1219416"/>
              <a:gd name="connsiteY2" fmla="*/ 20983 h 977900"/>
              <a:gd name="connsiteX3" fmla="*/ 1193800 w 1219416"/>
              <a:gd name="connsiteY3" fmla="*/ 0 h 97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416" h="977900">
                <a:moveTo>
                  <a:pt x="0" y="977900"/>
                </a:moveTo>
                <a:lnTo>
                  <a:pt x="51233" y="977900"/>
                </a:lnTo>
                <a:lnTo>
                  <a:pt x="1219416" y="20983"/>
                </a:lnTo>
                <a:lnTo>
                  <a:pt x="1193800" y="0"/>
                </a:lnTo>
                <a:close/>
              </a:path>
            </a:pathLst>
          </a:custGeom>
          <a:solidFill>
            <a:schemeClr val="tx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3AF259-54C3-4336-81D8-A1732AEECBE8}"/>
              </a:ext>
            </a:extLst>
          </p:cNvPr>
          <p:cNvSpPr txBox="1"/>
          <p:nvPr/>
        </p:nvSpPr>
        <p:spPr>
          <a:xfrm>
            <a:off x="447860" y="326564"/>
            <a:ext cx="75039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조절된 매개효과분석의 의의</a:t>
            </a:r>
            <a:endParaRPr lang="en-US" altLang="ko-KR" sz="9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CE3D1B-6412-2883-BE3D-5BF738C2D9EE}"/>
              </a:ext>
            </a:extLst>
          </p:cNvPr>
          <p:cNvSpPr txBox="1"/>
          <p:nvPr/>
        </p:nvSpPr>
        <p:spPr>
          <a:xfrm>
            <a:off x="1183148" y="2099677"/>
            <a:ext cx="965688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조절된 매개효과분석</a:t>
            </a:r>
            <a:endParaRPr lang="en-US" altLang="ko-KR" b="1" dirty="0"/>
          </a:p>
          <a:p>
            <a:r>
              <a:rPr lang="ko-KR" altLang="en-US" dirty="0"/>
              <a:t>독립변수가 종속변수에 미치는 매개효과가 조절변수의 수준에 따라 달라지는가를 검정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조절변수가 범주형 변수인 경우</a:t>
            </a:r>
            <a:endParaRPr lang="en-US" altLang="ko-KR" b="1" dirty="0"/>
          </a:p>
          <a:p>
            <a:r>
              <a:rPr lang="ko-KR" altLang="en-US" dirty="0"/>
              <a:t>매개효과가 집단 간에 차이가 있는가를 분석</a:t>
            </a:r>
            <a:endParaRPr lang="en-US" altLang="ko-KR" dirty="0"/>
          </a:p>
          <a:p>
            <a:r>
              <a:rPr lang="en-US" altLang="ko-KR" dirty="0"/>
              <a:t>Ex) </a:t>
            </a:r>
            <a:r>
              <a:rPr lang="ko-KR" altLang="en-US" dirty="0"/>
              <a:t>남자</a:t>
            </a:r>
            <a:r>
              <a:rPr lang="en-US" altLang="ko-KR" dirty="0"/>
              <a:t>, </a:t>
            </a:r>
            <a:r>
              <a:rPr lang="ko-KR" altLang="en-US" dirty="0"/>
              <a:t>여자 집단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조절변수가 연속형 변수인 경우</a:t>
            </a:r>
            <a:endParaRPr lang="en-US" altLang="ko-KR" b="1" dirty="0"/>
          </a:p>
          <a:p>
            <a:r>
              <a:rPr lang="ko-KR" altLang="en-US" dirty="0"/>
              <a:t>조절변수의 수준에 따라 매개효과가 더 크거나 또는 작은가를 분석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조절변수의 수준에 따라 매개효과의 방향이 달라지는가를 분석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336D0C-49AB-84BA-EDF8-8C8F4088E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/33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74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EC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2">
            <a:extLst>
              <a:ext uri="{FF2B5EF4-FFF2-40B4-BE49-F238E27FC236}">
                <a16:creationId xmlns:a16="http://schemas.microsoft.com/office/drawing/2014/main" id="{496BE9B7-B4E3-43E8-8123-2223617B8D96}"/>
              </a:ext>
            </a:extLst>
          </p:cNvPr>
          <p:cNvSpPr/>
          <p:nvPr/>
        </p:nvSpPr>
        <p:spPr>
          <a:xfrm>
            <a:off x="8422330" y="1171185"/>
            <a:ext cx="331681" cy="142994"/>
          </a:xfrm>
          <a:prstGeom prst="rtTriangle">
            <a:avLst/>
          </a:prstGeom>
          <a:solidFill>
            <a:schemeClr val="tx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C1BD51A-EC0E-47D9-B252-FB5A069A2DBE}"/>
              </a:ext>
            </a:extLst>
          </p:cNvPr>
          <p:cNvSpPr/>
          <p:nvPr/>
        </p:nvSpPr>
        <p:spPr>
          <a:xfrm rot="20412486">
            <a:off x="9138952" y="1113393"/>
            <a:ext cx="477709" cy="103928"/>
          </a:xfrm>
          <a:custGeom>
            <a:avLst/>
            <a:gdLst>
              <a:gd name="connsiteX0" fmla="*/ 0 w 522071"/>
              <a:gd name="connsiteY0" fmla="*/ 0 h 100618"/>
              <a:gd name="connsiteX1" fmla="*/ 522071 w 522071"/>
              <a:gd name="connsiteY1" fmla="*/ 0 h 100618"/>
              <a:gd name="connsiteX2" fmla="*/ 522071 w 522071"/>
              <a:gd name="connsiteY2" fmla="*/ 100618 h 100618"/>
              <a:gd name="connsiteX3" fmla="*/ 0 w 522071"/>
              <a:gd name="connsiteY3" fmla="*/ 100618 h 100618"/>
              <a:gd name="connsiteX4" fmla="*/ 0 w 522071"/>
              <a:gd name="connsiteY4" fmla="*/ 0 h 100618"/>
              <a:gd name="connsiteX0" fmla="*/ 120542 w 522071"/>
              <a:gd name="connsiteY0" fmla="*/ 30725 h 100618"/>
              <a:gd name="connsiteX1" fmla="*/ 522071 w 522071"/>
              <a:gd name="connsiteY1" fmla="*/ 0 h 100618"/>
              <a:gd name="connsiteX2" fmla="*/ 522071 w 522071"/>
              <a:gd name="connsiteY2" fmla="*/ 100618 h 100618"/>
              <a:gd name="connsiteX3" fmla="*/ 0 w 522071"/>
              <a:gd name="connsiteY3" fmla="*/ 100618 h 100618"/>
              <a:gd name="connsiteX4" fmla="*/ 120542 w 522071"/>
              <a:gd name="connsiteY4" fmla="*/ 30725 h 100618"/>
              <a:gd name="connsiteX0" fmla="*/ 76180 w 477709"/>
              <a:gd name="connsiteY0" fmla="*/ 30725 h 103928"/>
              <a:gd name="connsiteX1" fmla="*/ 477709 w 477709"/>
              <a:gd name="connsiteY1" fmla="*/ 0 h 103928"/>
              <a:gd name="connsiteX2" fmla="*/ 477709 w 477709"/>
              <a:gd name="connsiteY2" fmla="*/ 100618 h 103928"/>
              <a:gd name="connsiteX3" fmla="*/ 0 w 477709"/>
              <a:gd name="connsiteY3" fmla="*/ 103928 h 103928"/>
              <a:gd name="connsiteX4" fmla="*/ 76180 w 477709"/>
              <a:gd name="connsiteY4" fmla="*/ 30725 h 10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7709" h="103928">
                <a:moveTo>
                  <a:pt x="76180" y="30725"/>
                </a:moveTo>
                <a:lnTo>
                  <a:pt x="477709" y="0"/>
                </a:lnTo>
                <a:lnTo>
                  <a:pt x="477709" y="100618"/>
                </a:lnTo>
                <a:lnTo>
                  <a:pt x="0" y="103928"/>
                </a:lnTo>
                <a:lnTo>
                  <a:pt x="76180" y="30725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06165984-4E1F-43A5-8FBE-B08FB8824C47}"/>
              </a:ext>
            </a:extLst>
          </p:cNvPr>
          <p:cNvSpPr/>
          <p:nvPr/>
        </p:nvSpPr>
        <p:spPr>
          <a:xfrm flipV="1">
            <a:off x="8890000" y="0"/>
            <a:ext cx="2387600" cy="9779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평행 사변형 2">
            <a:extLst>
              <a:ext uri="{FF2B5EF4-FFF2-40B4-BE49-F238E27FC236}">
                <a16:creationId xmlns:a16="http://schemas.microsoft.com/office/drawing/2014/main" id="{EB839075-D4E4-4D6C-9893-C0F777942F7F}"/>
              </a:ext>
            </a:extLst>
          </p:cNvPr>
          <p:cNvSpPr/>
          <p:nvPr/>
        </p:nvSpPr>
        <p:spPr>
          <a:xfrm rot="2367534" flipH="1">
            <a:off x="7434255" y="186863"/>
            <a:ext cx="3184368" cy="568434"/>
          </a:xfrm>
          <a:prstGeom prst="parallelogram">
            <a:avLst>
              <a:gd name="adj" fmla="val 82712"/>
            </a:avLst>
          </a:prstGeom>
          <a:pattFill prst="dk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A6B6B836-62C8-41A9-9EDF-D2F0B01661E6}"/>
              </a:ext>
            </a:extLst>
          </p:cNvPr>
          <p:cNvSpPr/>
          <p:nvPr/>
        </p:nvSpPr>
        <p:spPr>
          <a:xfrm flipV="1">
            <a:off x="9938555" y="-4764"/>
            <a:ext cx="1345397" cy="977900"/>
          </a:xfrm>
          <a:custGeom>
            <a:avLst/>
            <a:gdLst>
              <a:gd name="connsiteX0" fmla="*/ 1042202 w 1345397"/>
              <a:gd name="connsiteY0" fmla="*/ 977900 h 977900"/>
              <a:gd name="connsiteX1" fmla="*/ 1345397 w 1345397"/>
              <a:gd name="connsiteY1" fmla="*/ 977900 h 977900"/>
              <a:gd name="connsiteX2" fmla="*/ 151597 w 1345397"/>
              <a:gd name="connsiteY2" fmla="*/ 0 h 977900"/>
              <a:gd name="connsiteX3" fmla="*/ 0 w 1345397"/>
              <a:gd name="connsiteY3" fmla="*/ 124181 h 97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397" h="977900">
                <a:moveTo>
                  <a:pt x="1042202" y="977900"/>
                </a:moveTo>
                <a:lnTo>
                  <a:pt x="1345397" y="977900"/>
                </a:lnTo>
                <a:lnTo>
                  <a:pt x="151597" y="0"/>
                </a:lnTo>
                <a:lnTo>
                  <a:pt x="0" y="124181"/>
                </a:lnTo>
                <a:close/>
              </a:path>
            </a:pathLst>
          </a:custGeom>
          <a:solidFill>
            <a:schemeClr val="tx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80A8CCA4-1759-4223-AAED-2C0ABFCAE1C3}"/>
              </a:ext>
            </a:extLst>
          </p:cNvPr>
          <p:cNvSpPr/>
          <p:nvPr/>
        </p:nvSpPr>
        <p:spPr>
          <a:xfrm rot="5400000" flipV="1">
            <a:off x="9431728" y="567128"/>
            <a:ext cx="3399339" cy="2121205"/>
          </a:xfrm>
          <a:prstGeom prst="triangle">
            <a:avLst>
              <a:gd name="adj" fmla="val 52095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78A34C8D-077B-4912-A506-ABC25A23E38A}"/>
              </a:ext>
            </a:extLst>
          </p:cNvPr>
          <p:cNvSpPr/>
          <p:nvPr/>
        </p:nvSpPr>
        <p:spPr>
          <a:xfrm rot="19232466">
            <a:off x="9527031" y="187308"/>
            <a:ext cx="3167976" cy="568434"/>
          </a:xfrm>
          <a:prstGeom prst="parallelogram">
            <a:avLst>
              <a:gd name="adj" fmla="val 82712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" name="현 8">
            <a:extLst>
              <a:ext uri="{FF2B5EF4-FFF2-40B4-BE49-F238E27FC236}">
                <a16:creationId xmlns:a16="http://schemas.microsoft.com/office/drawing/2014/main" id="{F6C0491C-C38B-4251-9DF7-8C4B0AF5767A}"/>
              </a:ext>
            </a:extLst>
          </p:cNvPr>
          <p:cNvSpPr/>
          <p:nvPr/>
        </p:nvSpPr>
        <p:spPr>
          <a:xfrm>
            <a:off x="10070792" y="532218"/>
            <a:ext cx="769237" cy="769237"/>
          </a:xfrm>
          <a:prstGeom prst="chord">
            <a:avLst>
              <a:gd name="adj1" fmla="val 10434822"/>
              <a:gd name="adj2" fmla="val 17234785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ECF57398-22C1-41B4-A37C-FA12A7DBBEF6}"/>
              </a:ext>
            </a:extLst>
          </p:cNvPr>
          <p:cNvSpPr/>
          <p:nvPr/>
        </p:nvSpPr>
        <p:spPr>
          <a:xfrm rot="16200000">
            <a:off x="9033510" y="168908"/>
            <a:ext cx="4310382" cy="2006599"/>
          </a:xfrm>
          <a:custGeom>
            <a:avLst/>
            <a:gdLst>
              <a:gd name="connsiteX0" fmla="*/ 0 w 4310382"/>
              <a:gd name="connsiteY0" fmla="*/ 2006599 h 2006599"/>
              <a:gd name="connsiteX1" fmla="*/ 2687825 w 4310382"/>
              <a:gd name="connsiteY1" fmla="*/ 0 h 2006599"/>
              <a:gd name="connsiteX2" fmla="*/ 4310382 w 4310382"/>
              <a:gd name="connsiteY2" fmla="*/ 2006599 h 2006599"/>
              <a:gd name="connsiteX3" fmla="*/ 0 w 4310382"/>
              <a:gd name="connsiteY3" fmla="*/ 2006599 h 2006599"/>
              <a:gd name="connsiteX0" fmla="*/ 0 w 4310382"/>
              <a:gd name="connsiteY0" fmla="*/ 2006599 h 2006599"/>
              <a:gd name="connsiteX1" fmla="*/ 2687825 w 4310382"/>
              <a:gd name="connsiteY1" fmla="*/ 0 h 2006599"/>
              <a:gd name="connsiteX2" fmla="*/ 4310382 w 4310382"/>
              <a:gd name="connsiteY2" fmla="*/ 2006599 h 2006599"/>
              <a:gd name="connsiteX3" fmla="*/ 0 w 4310382"/>
              <a:gd name="connsiteY3" fmla="*/ 2006599 h 2006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0382" h="2006599">
                <a:moveTo>
                  <a:pt x="0" y="2006599"/>
                </a:moveTo>
                <a:cubicBezTo>
                  <a:pt x="895942" y="1337733"/>
                  <a:pt x="3065058" y="627594"/>
                  <a:pt x="2687825" y="0"/>
                </a:cubicBezTo>
                <a:lnTo>
                  <a:pt x="4310382" y="2006599"/>
                </a:lnTo>
                <a:lnTo>
                  <a:pt x="0" y="20065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0BEA6D-EFD1-40C4-BDC6-9BFABB13E95D}"/>
              </a:ext>
            </a:extLst>
          </p:cNvPr>
          <p:cNvSpPr txBox="1"/>
          <p:nvPr/>
        </p:nvSpPr>
        <p:spPr>
          <a:xfrm>
            <a:off x="9976577" y="911339"/>
            <a:ext cx="919569" cy="276999"/>
          </a:xfrm>
          <a:prstGeom prst="rect">
            <a:avLst/>
          </a:prstGeom>
          <a:noFill/>
          <a:scene3d>
            <a:camera prst="isometricRightUp">
              <a:rot lat="2100000" lon="18899998" rev="300000"/>
            </a:camera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Page. 01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B2894783-E741-4818-B1BF-72CCC06AA184}"/>
              </a:ext>
            </a:extLst>
          </p:cNvPr>
          <p:cNvSpPr/>
          <p:nvPr/>
        </p:nvSpPr>
        <p:spPr>
          <a:xfrm>
            <a:off x="8423803" y="865217"/>
            <a:ext cx="1148703" cy="458423"/>
          </a:xfrm>
          <a:custGeom>
            <a:avLst/>
            <a:gdLst>
              <a:gd name="connsiteX0" fmla="*/ 1311679 w 1411390"/>
              <a:gd name="connsiteY0" fmla="*/ 0 h 609602"/>
              <a:gd name="connsiteX1" fmla="*/ 1411390 w 1411390"/>
              <a:gd name="connsiteY1" fmla="*/ 81679 h 609602"/>
              <a:gd name="connsiteX2" fmla="*/ 1410319 w 1411390"/>
              <a:gd name="connsiteY2" fmla="*/ 88373 h 609602"/>
              <a:gd name="connsiteX3" fmla="*/ 1389285 w 1411390"/>
              <a:gd name="connsiteY3" fmla="*/ 125382 h 609602"/>
              <a:gd name="connsiteX4" fmla="*/ 1147985 w 1411390"/>
              <a:gd name="connsiteY4" fmla="*/ 366682 h 609602"/>
              <a:gd name="connsiteX5" fmla="*/ 855885 w 1411390"/>
              <a:gd name="connsiteY5" fmla="*/ 455582 h 609602"/>
              <a:gd name="connsiteX6" fmla="*/ 500285 w 1411390"/>
              <a:gd name="connsiteY6" fmla="*/ 455582 h 609602"/>
              <a:gd name="connsiteX7" fmla="*/ 297085 w 1411390"/>
              <a:gd name="connsiteY7" fmla="*/ 506382 h 609602"/>
              <a:gd name="connsiteX8" fmla="*/ 119285 w 1411390"/>
              <a:gd name="connsiteY8" fmla="*/ 607982 h 609602"/>
              <a:gd name="connsiteX9" fmla="*/ 4985 w 1411390"/>
              <a:gd name="connsiteY9" fmla="*/ 417482 h 609602"/>
              <a:gd name="connsiteX10" fmla="*/ 284385 w 1411390"/>
              <a:gd name="connsiteY10" fmla="*/ 277782 h 609602"/>
              <a:gd name="connsiteX11" fmla="*/ 932085 w 1411390"/>
              <a:gd name="connsiteY11" fmla="*/ 341282 h 609602"/>
              <a:gd name="connsiteX12" fmla="*/ 1173385 w 1411390"/>
              <a:gd name="connsiteY12" fmla="*/ 188882 h 609602"/>
              <a:gd name="connsiteX13" fmla="*/ 1284113 w 1411390"/>
              <a:gd name="connsiteY13" fmla="*/ 31720 h 609602"/>
              <a:gd name="connsiteX0" fmla="*/ 1233465 w 1333176"/>
              <a:gd name="connsiteY0" fmla="*/ 0 h 617375"/>
              <a:gd name="connsiteX1" fmla="*/ 1333176 w 1333176"/>
              <a:gd name="connsiteY1" fmla="*/ 81679 h 617375"/>
              <a:gd name="connsiteX2" fmla="*/ 1332105 w 1333176"/>
              <a:gd name="connsiteY2" fmla="*/ 88373 h 617375"/>
              <a:gd name="connsiteX3" fmla="*/ 1311071 w 1333176"/>
              <a:gd name="connsiteY3" fmla="*/ 125382 h 617375"/>
              <a:gd name="connsiteX4" fmla="*/ 1069771 w 1333176"/>
              <a:gd name="connsiteY4" fmla="*/ 366682 h 617375"/>
              <a:gd name="connsiteX5" fmla="*/ 777671 w 1333176"/>
              <a:gd name="connsiteY5" fmla="*/ 455582 h 617375"/>
              <a:gd name="connsiteX6" fmla="*/ 422071 w 1333176"/>
              <a:gd name="connsiteY6" fmla="*/ 455582 h 617375"/>
              <a:gd name="connsiteX7" fmla="*/ 218871 w 1333176"/>
              <a:gd name="connsiteY7" fmla="*/ 506382 h 617375"/>
              <a:gd name="connsiteX8" fmla="*/ 41071 w 1333176"/>
              <a:gd name="connsiteY8" fmla="*/ 607982 h 617375"/>
              <a:gd name="connsiteX9" fmla="*/ 12496 w 1333176"/>
              <a:gd name="connsiteY9" fmla="*/ 246032 h 617375"/>
              <a:gd name="connsiteX10" fmla="*/ 206171 w 1333176"/>
              <a:gd name="connsiteY10" fmla="*/ 277782 h 617375"/>
              <a:gd name="connsiteX11" fmla="*/ 853871 w 1333176"/>
              <a:gd name="connsiteY11" fmla="*/ 341282 h 617375"/>
              <a:gd name="connsiteX12" fmla="*/ 1095171 w 1333176"/>
              <a:gd name="connsiteY12" fmla="*/ 188882 h 617375"/>
              <a:gd name="connsiteX13" fmla="*/ 1205899 w 1333176"/>
              <a:gd name="connsiteY13" fmla="*/ 31720 h 617375"/>
              <a:gd name="connsiteX14" fmla="*/ 1233465 w 1333176"/>
              <a:gd name="connsiteY14" fmla="*/ 0 h 617375"/>
              <a:gd name="connsiteX0" fmla="*/ 1263959 w 1363670"/>
              <a:gd name="connsiteY0" fmla="*/ 0 h 617375"/>
              <a:gd name="connsiteX1" fmla="*/ 1363670 w 1363670"/>
              <a:gd name="connsiteY1" fmla="*/ 81679 h 617375"/>
              <a:gd name="connsiteX2" fmla="*/ 1362599 w 1363670"/>
              <a:gd name="connsiteY2" fmla="*/ 88373 h 617375"/>
              <a:gd name="connsiteX3" fmla="*/ 1341565 w 1363670"/>
              <a:gd name="connsiteY3" fmla="*/ 125382 h 617375"/>
              <a:gd name="connsiteX4" fmla="*/ 1100265 w 1363670"/>
              <a:gd name="connsiteY4" fmla="*/ 366682 h 617375"/>
              <a:gd name="connsiteX5" fmla="*/ 808165 w 1363670"/>
              <a:gd name="connsiteY5" fmla="*/ 455582 h 617375"/>
              <a:gd name="connsiteX6" fmla="*/ 452565 w 1363670"/>
              <a:gd name="connsiteY6" fmla="*/ 455582 h 617375"/>
              <a:gd name="connsiteX7" fmla="*/ 249365 w 1363670"/>
              <a:gd name="connsiteY7" fmla="*/ 506382 h 617375"/>
              <a:gd name="connsiteX8" fmla="*/ 71565 w 1363670"/>
              <a:gd name="connsiteY8" fmla="*/ 607982 h 617375"/>
              <a:gd name="connsiteX9" fmla="*/ 42990 w 1363670"/>
              <a:gd name="connsiteY9" fmla="*/ 246032 h 617375"/>
              <a:gd name="connsiteX10" fmla="*/ 648621 w 1363670"/>
              <a:gd name="connsiteY10" fmla="*/ 346839 h 617375"/>
              <a:gd name="connsiteX11" fmla="*/ 884365 w 1363670"/>
              <a:gd name="connsiteY11" fmla="*/ 341282 h 617375"/>
              <a:gd name="connsiteX12" fmla="*/ 1125665 w 1363670"/>
              <a:gd name="connsiteY12" fmla="*/ 188882 h 617375"/>
              <a:gd name="connsiteX13" fmla="*/ 1236393 w 1363670"/>
              <a:gd name="connsiteY13" fmla="*/ 31720 h 617375"/>
              <a:gd name="connsiteX14" fmla="*/ 1263959 w 1363670"/>
              <a:gd name="connsiteY14" fmla="*/ 0 h 617375"/>
              <a:gd name="connsiteX0" fmla="*/ 1193457 w 1293168"/>
              <a:gd name="connsiteY0" fmla="*/ 0 h 613470"/>
              <a:gd name="connsiteX1" fmla="*/ 1293168 w 1293168"/>
              <a:gd name="connsiteY1" fmla="*/ 81679 h 613470"/>
              <a:gd name="connsiteX2" fmla="*/ 1292097 w 1293168"/>
              <a:gd name="connsiteY2" fmla="*/ 88373 h 613470"/>
              <a:gd name="connsiteX3" fmla="*/ 1271063 w 1293168"/>
              <a:gd name="connsiteY3" fmla="*/ 125382 h 613470"/>
              <a:gd name="connsiteX4" fmla="*/ 1029763 w 1293168"/>
              <a:gd name="connsiteY4" fmla="*/ 366682 h 613470"/>
              <a:gd name="connsiteX5" fmla="*/ 737663 w 1293168"/>
              <a:gd name="connsiteY5" fmla="*/ 455582 h 613470"/>
              <a:gd name="connsiteX6" fmla="*/ 382063 w 1293168"/>
              <a:gd name="connsiteY6" fmla="*/ 455582 h 613470"/>
              <a:gd name="connsiteX7" fmla="*/ 178863 w 1293168"/>
              <a:gd name="connsiteY7" fmla="*/ 506382 h 613470"/>
              <a:gd name="connsiteX8" fmla="*/ 1063 w 1293168"/>
              <a:gd name="connsiteY8" fmla="*/ 607982 h 613470"/>
              <a:gd name="connsiteX9" fmla="*/ 263001 w 1293168"/>
              <a:gd name="connsiteY9" fmla="*/ 322232 h 613470"/>
              <a:gd name="connsiteX10" fmla="*/ 578119 w 1293168"/>
              <a:gd name="connsiteY10" fmla="*/ 346839 h 613470"/>
              <a:gd name="connsiteX11" fmla="*/ 813863 w 1293168"/>
              <a:gd name="connsiteY11" fmla="*/ 341282 h 613470"/>
              <a:gd name="connsiteX12" fmla="*/ 1055163 w 1293168"/>
              <a:gd name="connsiteY12" fmla="*/ 188882 h 613470"/>
              <a:gd name="connsiteX13" fmla="*/ 1165891 w 1293168"/>
              <a:gd name="connsiteY13" fmla="*/ 31720 h 613470"/>
              <a:gd name="connsiteX14" fmla="*/ 1193457 w 1293168"/>
              <a:gd name="connsiteY14" fmla="*/ 0 h 613470"/>
              <a:gd name="connsiteX0" fmla="*/ 1193459 w 1293170"/>
              <a:gd name="connsiteY0" fmla="*/ 0 h 613720"/>
              <a:gd name="connsiteX1" fmla="*/ 1293170 w 1293170"/>
              <a:gd name="connsiteY1" fmla="*/ 81679 h 613720"/>
              <a:gd name="connsiteX2" fmla="*/ 1292099 w 1293170"/>
              <a:gd name="connsiteY2" fmla="*/ 88373 h 613720"/>
              <a:gd name="connsiteX3" fmla="*/ 1271065 w 1293170"/>
              <a:gd name="connsiteY3" fmla="*/ 125382 h 613720"/>
              <a:gd name="connsiteX4" fmla="*/ 1029765 w 1293170"/>
              <a:gd name="connsiteY4" fmla="*/ 366682 h 613720"/>
              <a:gd name="connsiteX5" fmla="*/ 737665 w 1293170"/>
              <a:gd name="connsiteY5" fmla="*/ 455582 h 613720"/>
              <a:gd name="connsiteX6" fmla="*/ 384446 w 1293170"/>
              <a:gd name="connsiteY6" fmla="*/ 419864 h 613720"/>
              <a:gd name="connsiteX7" fmla="*/ 178865 w 1293170"/>
              <a:gd name="connsiteY7" fmla="*/ 506382 h 613720"/>
              <a:gd name="connsiteX8" fmla="*/ 1065 w 1293170"/>
              <a:gd name="connsiteY8" fmla="*/ 607982 h 613720"/>
              <a:gd name="connsiteX9" fmla="*/ 263003 w 1293170"/>
              <a:gd name="connsiteY9" fmla="*/ 322232 h 613720"/>
              <a:gd name="connsiteX10" fmla="*/ 578121 w 1293170"/>
              <a:gd name="connsiteY10" fmla="*/ 346839 h 613720"/>
              <a:gd name="connsiteX11" fmla="*/ 813865 w 1293170"/>
              <a:gd name="connsiteY11" fmla="*/ 341282 h 613720"/>
              <a:gd name="connsiteX12" fmla="*/ 1055165 w 1293170"/>
              <a:gd name="connsiteY12" fmla="*/ 188882 h 613720"/>
              <a:gd name="connsiteX13" fmla="*/ 1165893 w 1293170"/>
              <a:gd name="connsiteY13" fmla="*/ 31720 h 613720"/>
              <a:gd name="connsiteX14" fmla="*/ 1193459 w 1293170"/>
              <a:gd name="connsiteY14" fmla="*/ 0 h 613720"/>
              <a:gd name="connsiteX0" fmla="*/ 1044892 w 1144603"/>
              <a:gd name="connsiteY0" fmla="*/ 0 h 508264"/>
              <a:gd name="connsiteX1" fmla="*/ 1144603 w 1144603"/>
              <a:gd name="connsiteY1" fmla="*/ 81679 h 508264"/>
              <a:gd name="connsiteX2" fmla="*/ 1143532 w 1144603"/>
              <a:gd name="connsiteY2" fmla="*/ 88373 h 508264"/>
              <a:gd name="connsiteX3" fmla="*/ 1122498 w 1144603"/>
              <a:gd name="connsiteY3" fmla="*/ 125382 h 508264"/>
              <a:gd name="connsiteX4" fmla="*/ 881198 w 1144603"/>
              <a:gd name="connsiteY4" fmla="*/ 366682 h 508264"/>
              <a:gd name="connsiteX5" fmla="*/ 589098 w 1144603"/>
              <a:gd name="connsiteY5" fmla="*/ 455582 h 508264"/>
              <a:gd name="connsiteX6" fmla="*/ 235879 w 1144603"/>
              <a:gd name="connsiteY6" fmla="*/ 419864 h 508264"/>
              <a:gd name="connsiteX7" fmla="*/ 30298 w 1144603"/>
              <a:gd name="connsiteY7" fmla="*/ 506382 h 508264"/>
              <a:gd name="connsiteX8" fmla="*/ 9660 w 1144603"/>
              <a:gd name="connsiteY8" fmla="*/ 322232 h 508264"/>
              <a:gd name="connsiteX9" fmla="*/ 114436 w 1144603"/>
              <a:gd name="connsiteY9" fmla="*/ 322232 h 508264"/>
              <a:gd name="connsiteX10" fmla="*/ 429554 w 1144603"/>
              <a:gd name="connsiteY10" fmla="*/ 346839 h 508264"/>
              <a:gd name="connsiteX11" fmla="*/ 665298 w 1144603"/>
              <a:gd name="connsiteY11" fmla="*/ 341282 h 508264"/>
              <a:gd name="connsiteX12" fmla="*/ 906598 w 1144603"/>
              <a:gd name="connsiteY12" fmla="*/ 188882 h 508264"/>
              <a:gd name="connsiteX13" fmla="*/ 1017326 w 1144603"/>
              <a:gd name="connsiteY13" fmla="*/ 31720 h 508264"/>
              <a:gd name="connsiteX14" fmla="*/ 1044892 w 1144603"/>
              <a:gd name="connsiteY14" fmla="*/ 0 h 508264"/>
              <a:gd name="connsiteX0" fmla="*/ 1042961 w 1142672"/>
              <a:gd name="connsiteY0" fmla="*/ 0 h 456951"/>
              <a:gd name="connsiteX1" fmla="*/ 1142672 w 1142672"/>
              <a:gd name="connsiteY1" fmla="*/ 81679 h 456951"/>
              <a:gd name="connsiteX2" fmla="*/ 1141601 w 1142672"/>
              <a:gd name="connsiteY2" fmla="*/ 88373 h 456951"/>
              <a:gd name="connsiteX3" fmla="*/ 1120567 w 1142672"/>
              <a:gd name="connsiteY3" fmla="*/ 125382 h 456951"/>
              <a:gd name="connsiteX4" fmla="*/ 879267 w 1142672"/>
              <a:gd name="connsiteY4" fmla="*/ 366682 h 456951"/>
              <a:gd name="connsiteX5" fmla="*/ 587167 w 1142672"/>
              <a:gd name="connsiteY5" fmla="*/ 455582 h 456951"/>
              <a:gd name="connsiteX6" fmla="*/ 233948 w 1142672"/>
              <a:gd name="connsiteY6" fmla="*/ 419864 h 456951"/>
              <a:gd name="connsiteX7" fmla="*/ 33129 w 1142672"/>
              <a:gd name="connsiteY7" fmla="*/ 408751 h 456951"/>
              <a:gd name="connsiteX8" fmla="*/ 7729 w 1142672"/>
              <a:gd name="connsiteY8" fmla="*/ 322232 h 456951"/>
              <a:gd name="connsiteX9" fmla="*/ 112505 w 1142672"/>
              <a:gd name="connsiteY9" fmla="*/ 322232 h 456951"/>
              <a:gd name="connsiteX10" fmla="*/ 427623 w 1142672"/>
              <a:gd name="connsiteY10" fmla="*/ 346839 h 456951"/>
              <a:gd name="connsiteX11" fmla="*/ 663367 w 1142672"/>
              <a:gd name="connsiteY11" fmla="*/ 341282 h 456951"/>
              <a:gd name="connsiteX12" fmla="*/ 904667 w 1142672"/>
              <a:gd name="connsiteY12" fmla="*/ 188882 h 456951"/>
              <a:gd name="connsiteX13" fmla="*/ 1015395 w 1142672"/>
              <a:gd name="connsiteY13" fmla="*/ 31720 h 456951"/>
              <a:gd name="connsiteX14" fmla="*/ 1042961 w 1142672"/>
              <a:gd name="connsiteY14" fmla="*/ 0 h 456951"/>
              <a:gd name="connsiteX0" fmla="*/ 1039553 w 1139264"/>
              <a:gd name="connsiteY0" fmla="*/ 0 h 456951"/>
              <a:gd name="connsiteX1" fmla="*/ 1139264 w 1139264"/>
              <a:gd name="connsiteY1" fmla="*/ 81679 h 456951"/>
              <a:gd name="connsiteX2" fmla="*/ 1138193 w 1139264"/>
              <a:gd name="connsiteY2" fmla="*/ 88373 h 456951"/>
              <a:gd name="connsiteX3" fmla="*/ 1117159 w 1139264"/>
              <a:gd name="connsiteY3" fmla="*/ 125382 h 456951"/>
              <a:gd name="connsiteX4" fmla="*/ 875859 w 1139264"/>
              <a:gd name="connsiteY4" fmla="*/ 366682 h 456951"/>
              <a:gd name="connsiteX5" fmla="*/ 583759 w 1139264"/>
              <a:gd name="connsiteY5" fmla="*/ 455582 h 456951"/>
              <a:gd name="connsiteX6" fmla="*/ 230540 w 1139264"/>
              <a:gd name="connsiteY6" fmla="*/ 419864 h 456951"/>
              <a:gd name="connsiteX7" fmla="*/ 29721 w 1139264"/>
              <a:gd name="connsiteY7" fmla="*/ 408751 h 456951"/>
              <a:gd name="connsiteX8" fmla="*/ 9084 w 1139264"/>
              <a:gd name="connsiteY8" fmla="*/ 274607 h 456951"/>
              <a:gd name="connsiteX9" fmla="*/ 109097 w 1139264"/>
              <a:gd name="connsiteY9" fmla="*/ 322232 h 456951"/>
              <a:gd name="connsiteX10" fmla="*/ 424215 w 1139264"/>
              <a:gd name="connsiteY10" fmla="*/ 346839 h 456951"/>
              <a:gd name="connsiteX11" fmla="*/ 659959 w 1139264"/>
              <a:gd name="connsiteY11" fmla="*/ 341282 h 456951"/>
              <a:gd name="connsiteX12" fmla="*/ 901259 w 1139264"/>
              <a:gd name="connsiteY12" fmla="*/ 188882 h 456951"/>
              <a:gd name="connsiteX13" fmla="*/ 1011987 w 1139264"/>
              <a:gd name="connsiteY13" fmla="*/ 31720 h 456951"/>
              <a:gd name="connsiteX14" fmla="*/ 1039553 w 1139264"/>
              <a:gd name="connsiteY14" fmla="*/ 0 h 456951"/>
              <a:gd name="connsiteX0" fmla="*/ 1040407 w 1140118"/>
              <a:gd name="connsiteY0" fmla="*/ 0 h 456951"/>
              <a:gd name="connsiteX1" fmla="*/ 1140118 w 1140118"/>
              <a:gd name="connsiteY1" fmla="*/ 81679 h 456951"/>
              <a:gd name="connsiteX2" fmla="*/ 1139047 w 1140118"/>
              <a:gd name="connsiteY2" fmla="*/ 88373 h 456951"/>
              <a:gd name="connsiteX3" fmla="*/ 1118013 w 1140118"/>
              <a:gd name="connsiteY3" fmla="*/ 125382 h 456951"/>
              <a:gd name="connsiteX4" fmla="*/ 876713 w 1140118"/>
              <a:gd name="connsiteY4" fmla="*/ 366682 h 456951"/>
              <a:gd name="connsiteX5" fmla="*/ 584613 w 1140118"/>
              <a:gd name="connsiteY5" fmla="*/ 455582 h 456951"/>
              <a:gd name="connsiteX6" fmla="*/ 231394 w 1140118"/>
              <a:gd name="connsiteY6" fmla="*/ 419864 h 456951"/>
              <a:gd name="connsiteX7" fmla="*/ 30575 w 1140118"/>
              <a:gd name="connsiteY7" fmla="*/ 408751 h 456951"/>
              <a:gd name="connsiteX8" fmla="*/ 9938 w 1140118"/>
              <a:gd name="connsiteY8" fmla="*/ 274607 h 456951"/>
              <a:gd name="connsiteX9" fmla="*/ 121858 w 1140118"/>
              <a:gd name="connsiteY9" fmla="*/ 293657 h 456951"/>
              <a:gd name="connsiteX10" fmla="*/ 425069 w 1140118"/>
              <a:gd name="connsiteY10" fmla="*/ 346839 h 456951"/>
              <a:gd name="connsiteX11" fmla="*/ 660813 w 1140118"/>
              <a:gd name="connsiteY11" fmla="*/ 341282 h 456951"/>
              <a:gd name="connsiteX12" fmla="*/ 902113 w 1140118"/>
              <a:gd name="connsiteY12" fmla="*/ 188882 h 456951"/>
              <a:gd name="connsiteX13" fmla="*/ 1012841 w 1140118"/>
              <a:gd name="connsiteY13" fmla="*/ 31720 h 456951"/>
              <a:gd name="connsiteX14" fmla="*/ 1040407 w 1140118"/>
              <a:gd name="connsiteY14" fmla="*/ 0 h 456951"/>
              <a:gd name="connsiteX0" fmla="*/ 1050795 w 1150506"/>
              <a:gd name="connsiteY0" fmla="*/ 0 h 457082"/>
              <a:gd name="connsiteX1" fmla="*/ 1150506 w 1150506"/>
              <a:gd name="connsiteY1" fmla="*/ 81679 h 457082"/>
              <a:gd name="connsiteX2" fmla="*/ 1149435 w 1150506"/>
              <a:gd name="connsiteY2" fmla="*/ 88373 h 457082"/>
              <a:gd name="connsiteX3" fmla="*/ 1128401 w 1150506"/>
              <a:gd name="connsiteY3" fmla="*/ 125382 h 457082"/>
              <a:gd name="connsiteX4" fmla="*/ 887101 w 1150506"/>
              <a:gd name="connsiteY4" fmla="*/ 366682 h 457082"/>
              <a:gd name="connsiteX5" fmla="*/ 595001 w 1150506"/>
              <a:gd name="connsiteY5" fmla="*/ 455582 h 457082"/>
              <a:gd name="connsiteX6" fmla="*/ 241782 w 1150506"/>
              <a:gd name="connsiteY6" fmla="*/ 419864 h 457082"/>
              <a:gd name="connsiteX7" fmla="*/ 21913 w 1150506"/>
              <a:gd name="connsiteY7" fmla="*/ 384939 h 457082"/>
              <a:gd name="connsiteX8" fmla="*/ 20326 w 1150506"/>
              <a:gd name="connsiteY8" fmla="*/ 274607 h 457082"/>
              <a:gd name="connsiteX9" fmla="*/ 132246 w 1150506"/>
              <a:gd name="connsiteY9" fmla="*/ 293657 h 457082"/>
              <a:gd name="connsiteX10" fmla="*/ 435457 w 1150506"/>
              <a:gd name="connsiteY10" fmla="*/ 346839 h 457082"/>
              <a:gd name="connsiteX11" fmla="*/ 671201 w 1150506"/>
              <a:gd name="connsiteY11" fmla="*/ 341282 h 457082"/>
              <a:gd name="connsiteX12" fmla="*/ 912501 w 1150506"/>
              <a:gd name="connsiteY12" fmla="*/ 188882 h 457082"/>
              <a:gd name="connsiteX13" fmla="*/ 1023229 w 1150506"/>
              <a:gd name="connsiteY13" fmla="*/ 31720 h 457082"/>
              <a:gd name="connsiteX14" fmla="*/ 1050795 w 1150506"/>
              <a:gd name="connsiteY14" fmla="*/ 0 h 457082"/>
              <a:gd name="connsiteX0" fmla="*/ 1050137 w 1149848"/>
              <a:gd name="connsiteY0" fmla="*/ 0 h 465586"/>
              <a:gd name="connsiteX1" fmla="*/ 1149848 w 1149848"/>
              <a:gd name="connsiteY1" fmla="*/ 81679 h 465586"/>
              <a:gd name="connsiteX2" fmla="*/ 1148777 w 1149848"/>
              <a:gd name="connsiteY2" fmla="*/ 88373 h 465586"/>
              <a:gd name="connsiteX3" fmla="*/ 1127743 w 1149848"/>
              <a:gd name="connsiteY3" fmla="*/ 125382 h 465586"/>
              <a:gd name="connsiteX4" fmla="*/ 886443 w 1149848"/>
              <a:gd name="connsiteY4" fmla="*/ 366682 h 465586"/>
              <a:gd name="connsiteX5" fmla="*/ 594343 w 1149848"/>
              <a:gd name="connsiteY5" fmla="*/ 455582 h 465586"/>
              <a:gd name="connsiteX6" fmla="*/ 231599 w 1149848"/>
              <a:gd name="connsiteY6" fmla="*/ 455583 h 465586"/>
              <a:gd name="connsiteX7" fmla="*/ 21255 w 1149848"/>
              <a:gd name="connsiteY7" fmla="*/ 384939 h 465586"/>
              <a:gd name="connsiteX8" fmla="*/ 19668 w 1149848"/>
              <a:gd name="connsiteY8" fmla="*/ 274607 h 465586"/>
              <a:gd name="connsiteX9" fmla="*/ 131588 w 1149848"/>
              <a:gd name="connsiteY9" fmla="*/ 293657 h 465586"/>
              <a:gd name="connsiteX10" fmla="*/ 434799 w 1149848"/>
              <a:gd name="connsiteY10" fmla="*/ 346839 h 465586"/>
              <a:gd name="connsiteX11" fmla="*/ 670543 w 1149848"/>
              <a:gd name="connsiteY11" fmla="*/ 341282 h 465586"/>
              <a:gd name="connsiteX12" fmla="*/ 911843 w 1149848"/>
              <a:gd name="connsiteY12" fmla="*/ 188882 h 465586"/>
              <a:gd name="connsiteX13" fmla="*/ 1022571 w 1149848"/>
              <a:gd name="connsiteY13" fmla="*/ 31720 h 465586"/>
              <a:gd name="connsiteX14" fmla="*/ 1050137 w 1149848"/>
              <a:gd name="connsiteY14" fmla="*/ 0 h 465586"/>
              <a:gd name="connsiteX0" fmla="*/ 1050137 w 1149848"/>
              <a:gd name="connsiteY0" fmla="*/ 0 h 465586"/>
              <a:gd name="connsiteX1" fmla="*/ 1149848 w 1149848"/>
              <a:gd name="connsiteY1" fmla="*/ 81679 h 465586"/>
              <a:gd name="connsiteX2" fmla="*/ 1148777 w 1149848"/>
              <a:gd name="connsiteY2" fmla="*/ 88373 h 465586"/>
              <a:gd name="connsiteX3" fmla="*/ 1127743 w 1149848"/>
              <a:gd name="connsiteY3" fmla="*/ 125382 h 465586"/>
              <a:gd name="connsiteX4" fmla="*/ 886443 w 1149848"/>
              <a:gd name="connsiteY4" fmla="*/ 366682 h 465586"/>
              <a:gd name="connsiteX5" fmla="*/ 594343 w 1149848"/>
              <a:gd name="connsiteY5" fmla="*/ 455582 h 465586"/>
              <a:gd name="connsiteX6" fmla="*/ 231599 w 1149848"/>
              <a:gd name="connsiteY6" fmla="*/ 455583 h 465586"/>
              <a:gd name="connsiteX7" fmla="*/ 21255 w 1149848"/>
              <a:gd name="connsiteY7" fmla="*/ 384939 h 465586"/>
              <a:gd name="connsiteX8" fmla="*/ 19668 w 1149848"/>
              <a:gd name="connsiteY8" fmla="*/ 274607 h 465586"/>
              <a:gd name="connsiteX9" fmla="*/ 131588 w 1149848"/>
              <a:gd name="connsiteY9" fmla="*/ 293657 h 465586"/>
              <a:gd name="connsiteX10" fmla="*/ 434799 w 1149848"/>
              <a:gd name="connsiteY10" fmla="*/ 346839 h 465586"/>
              <a:gd name="connsiteX11" fmla="*/ 675306 w 1149848"/>
              <a:gd name="connsiteY11" fmla="*/ 372238 h 465586"/>
              <a:gd name="connsiteX12" fmla="*/ 911843 w 1149848"/>
              <a:gd name="connsiteY12" fmla="*/ 188882 h 465586"/>
              <a:gd name="connsiteX13" fmla="*/ 1022571 w 1149848"/>
              <a:gd name="connsiteY13" fmla="*/ 31720 h 465586"/>
              <a:gd name="connsiteX14" fmla="*/ 1050137 w 1149848"/>
              <a:gd name="connsiteY14" fmla="*/ 0 h 465586"/>
              <a:gd name="connsiteX0" fmla="*/ 1050137 w 1149848"/>
              <a:gd name="connsiteY0" fmla="*/ 0 h 465586"/>
              <a:gd name="connsiteX1" fmla="*/ 1149848 w 1149848"/>
              <a:gd name="connsiteY1" fmla="*/ 81679 h 465586"/>
              <a:gd name="connsiteX2" fmla="*/ 1148777 w 1149848"/>
              <a:gd name="connsiteY2" fmla="*/ 88373 h 465586"/>
              <a:gd name="connsiteX3" fmla="*/ 1127743 w 1149848"/>
              <a:gd name="connsiteY3" fmla="*/ 125382 h 465586"/>
              <a:gd name="connsiteX4" fmla="*/ 886443 w 1149848"/>
              <a:gd name="connsiteY4" fmla="*/ 366682 h 465586"/>
              <a:gd name="connsiteX5" fmla="*/ 594343 w 1149848"/>
              <a:gd name="connsiteY5" fmla="*/ 455582 h 465586"/>
              <a:gd name="connsiteX6" fmla="*/ 231599 w 1149848"/>
              <a:gd name="connsiteY6" fmla="*/ 455583 h 465586"/>
              <a:gd name="connsiteX7" fmla="*/ 21255 w 1149848"/>
              <a:gd name="connsiteY7" fmla="*/ 384939 h 465586"/>
              <a:gd name="connsiteX8" fmla="*/ 19668 w 1149848"/>
              <a:gd name="connsiteY8" fmla="*/ 274607 h 465586"/>
              <a:gd name="connsiteX9" fmla="*/ 131588 w 1149848"/>
              <a:gd name="connsiteY9" fmla="*/ 293657 h 465586"/>
              <a:gd name="connsiteX10" fmla="*/ 434799 w 1149848"/>
              <a:gd name="connsiteY10" fmla="*/ 346839 h 465586"/>
              <a:gd name="connsiteX11" fmla="*/ 675306 w 1149848"/>
              <a:gd name="connsiteY11" fmla="*/ 372238 h 465586"/>
              <a:gd name="connsiteX12" fmla="*/ 921368 w 1149848"/>
              <a:gd name="connsiteY12" fmla="*/ 203170 h 465586"/>
              <a:gd name="connsiteX13" fmla="*/ 1022571 w 1149848"/>
              <a:gd name="connsiteY13" fmla="*/ 31720 h 465586"/>
              <a:gd name="connsiteX14" fmla="*/ 1050137 w 1149848"/>
              <a:gd name="connsiteY14" fmla="*/ 0 h 465586"/>
              <a:gd name="connsiteX0" fmla="*/ 1050137 w 1149848"/>
              <a:gd name="connsiteY0" fmla="*/ 0 h 465586"/>
              <a:gd name="connsiteX1" fmla="*/ 1149848 w 1149848"/>
              <a:gd name="connsiteY1" fmla="*/ 81679 h 465586"/>
              <a:gd name="connsiteX2" fmla="*/ 1148777 w 1149848"/>
              <a:gd name="connsiteY2" fmla="*/ 88373 h 465586"/>
              <a:gd name="connsiteX3" fmla="*/ 1127743 w 1149848"/>
              <a:gd name="connsiteY3" fmla="*/ 125382 h 465586"/>
              <a:gd name="connsiteX4" fmla="*/ 886443 w 1149848"/>
              <a:gd name="connsiteY4" fmla="*/ 366682 h 465586"/>
              <a:gd name="connsiteX5" fmla="*/ 594343 w 1149848"/>
              <a:gd name="connsiteY5" fmla="*/ 455582 h 465586"/>
              <a:gd name="connsiteX6" fmla="*/ 231599 w 1149848"/>
              <a:gd name="connsiteY6" fmla="*/ 455583 h 465586"/>
              <a:gd name="connsiteX7" fmla="*/ 21255 w 1149848"/>
              <a:gd name="connsiteY7" fmla="*/ 384939 h 465586"/>
              <a:gd name="connsiteX8" fmla="*/ 19668 w 1149848"/>
              <a:gd name="connsiteY8" fmla="*/ 274607 h 465586"/>
              <a:gd name="connsiteX9" fmla="*/ 131588 w 1149848"/>
              <a:gd name="connsiteY9" fmla="*/ 293657 h 465586"/>
              <a:gd name="connsiteX10" fmla="*/ 434799 w 1149848"/>
              <a:gd name="connsiteY10" fmla="*/ 346839 h 465586"/>
              <a:gd name="connsiteX11" fmla="*/ 675306 w 1149848"/>
              <a:gd name="connsiteY11" fmla="*/ 372238 h 465586"/>
              <a:gd name="connsiteX12" fmla="*/ 921368 w 1149848"/>
              <a:gd name="connsiteY12" fmla="*/ 203170 h 465586"/>
              <a:gd name="connsiteX13" fmla="*/ 1022571 w 1149848"/>
              <a:gd name="connsiteY13" fmla="*/ 31720 h 465586"/>
              <a:gd name="connsiteX14" fmla="*/ 1050137 w 1149848"/>
              <a:gd name="connsiteY14" fmla="*/ 0 h 465586"/>
              <a:gd name="connsiteX0" fmla="*/ 1048992 w 1148703"/>
              <a:gd name="connsiteY0" fmla="*/ 0 h 458423"/>
              <a:gd name="connsiteX1" fmla="*/ 1148703 w 1148703"/>
              <a:gd name="connsiteY1" fmla="*/ 81679 h 458423"/>
              <a:gd name="connsiteX2" fmla="*/ 1147632 w 1148703"/>
              <a:gd name="connsiteY2" fmla="*/ 88373 h 458423"/>
              <a:gd name="connsiteX3" fmla="*/ 1126598 w 1148703"/>
              <a:gd name="connsiteY3" fmla="*/ 125382 h 458423"/>
              <a:gd name="connsiteX4" fmla="*/ 885298 w 1148703"/>
              <a:gd name="connsiteY4" fmla="*/ 366682 h 458423"/>
              <a:gd name="connsiteX5" fmla="*/ 593198 w 1148703"/>
              <a:gd name="connsiteY5" fmla="*/ 455582 h 458423"/>
              <a:gd name="connsiteX6" fmla="*/ 213785 w 1148703"/>
              <a:gd name="connsiteY6" fmla="*/ 431771 h 458423"/>
              <a:gd name="connsiteX7" fmla="*/ 20110 w 1148703"/>
              <a:gd name="connsiteY7" fmla="*/ 384939 h 458423"/>
              <a:gd name="connsiteX8" fmla="*/ 18523 w 1148703"/>
              <a:gd name="connsiteY8" fmla="*/ 274607 h 458423"/>
              <a:gd name="connsiteX9" fmla="*/ 130443 w 1148703"/>
              <a:gd name="connsiteY9" fmla="*/ 293657 h 458423"/>
              <a:gd name="connsiteX10" fmla="*/ 433654 w 1148703"/>
              <a:gd name="connsiteY10" fmla="*/ 346839 h 458423"/>
              <a:gd name="connsiteX11" fmla="*/ 674161 w 1148703"/>
              <a:gd name="connsiteY11" fmla="*/ 372238 h 458423"/>
              <a:gd name="connsiteX12" fmla="*/ 920223 w 1148703"/>
              <a:gd name="connsiteY12" fmla="*/ 203170 h 458423"/>
              <a:gd name="connsiteX13" fmla="*/ 1021426 w 1148703"/>
              <a:gd name="connsiteY13" fmla="*/ 31720 h 458423"/>
              <a:gd name="connsiteX14" fmla="*/ 1048992 w 1148703"/>
              <a:gd name="connsiteY14" fmla="*/ 0 h 458423"/>
              <a:gd name="connsiteX0" fmla="*/ 1048992 w 1148703"/>
              <a:gd name="connsiteY0" fmla="*/ 0 h 458423"/>
              <a:gd name="connsiteX1" fmla="*/ 1148703 w 1148703"/>
              <a:gd name="connsiteY1" fmla="*/ 81679 h 458423"/>
              <a:gd name="connsiteX2" fmla="*/ 1147632 w 1148703"/>
              <a:gd name="connsiteY2" fmla="*/ 88373 h 458423"/>
              <a:gd name="connsiteX3" fmla="*/ 1126598 w 1148703"/>
              <a:gd name="connsiteY3" fmla="*/ 125382 h 458423"/>
              <a:gd name="connsiteX4" fmla="*/ 885298 w 1148703"/>
              <a:gd name="connsiteY4" fmla="*/ 366682 h 458423"/>
              <a:gd name="connsiteX5" fmla="*/ 593198 w 1148703"/>
              <a:gd name="connsiteY5" fmla="*/ 455582 h 458423"/>
              <a:gd name="connsiteX6" fmla="*/ 213785 w 1148703"/>
              <a:gd name="connsiteY6" fmla="*/ 431771 h 458423"/>
              <a:gd name="connsiteX7" fmla="*/ 20110 w 1148703"/>
              <a:gd name="connsiteY7" fmla="*/ 384939 h 458423"/>
              <a:gd name="connsiteX8" fmla="*/ 18523 w 1148703"/>
              <a:gd name="connsiteY8" fmla="*/ 274607 h 458423"/>
              <a:gd name="connsiteX9" fmla="*/ 130443 w 1148703"/>
              <a:gd name="connsiteY9" fmla="*/ 293657 h 458423"/>
              <a:gd name="connsiteX10" fmla="*/ 433654 w 1148703"/>
              <a:gd name="connsiteY10" fmla="*/ 346839 h 458423"/>
              <a:gd name="connsiteX11" fmla="*/ 686067 w 1148703"/>
              <a:gd name="connsiteY11" fmla="*/ 365095 h 458423"/>
              <a:gd name="connsiteX12" fmla="*/ 920223 w 1148703"/>
              <a:gd name="connsiteY12" fmla="*/ 203170 h 458423"/>
              <a:gd name="connsiteX13" fmla="*/ 1021426 w 1148703"/>
              <a:gd name="connsiteY13" fmla="*/ 31720 h 458423"/>
              <a:gd name="connsiteX14" fmla="*/ 1048992 w 1148703"/>
              <a:gd name="connsiteY14" fmla="*/ 0 h 458423"/>
              <a:gd name="connsiteX0" fmla="*/ 1048992 w 1148703"/>
              <a:gd name="connsiteY0" fmla="*/ 0 h 458423"/>
              <a:gd name="connsiteX1" fmla="*/ 1148703 w 1148703"/>
              <a:gd name="connsiteY1" fmla="*/ 81679 h 458423"/>
              <a:gd name="connsiteX2" fmla="*/ 1147632 w 1148703"/>
              <a:gd name="connsiteY2" fmla="*/ 88373 h 458423"/>
              <a:gd name="connsiteX3" fmla="*/ 1126598 w 1148703"/>
              <a:gd name="connsiteY3" fmla="*/ 125382 h 458423"/>
              <a:gd name="connsiteX4" fmla="*/ 885298 w 1148703"/>
              <a:gd name="connsiteY4" fmla="*/ 366682 h 458423"/>
              <a:gd name="connsiteX5" fmla="*/ 593198 w 1148703"/>
              <a:gd name="connsiteY5" fmla="*/ 455582 h 458423"/>
              <a:gd name="connsiteX6" fmla="*/ 213785 w 1148703"/>
              <a:gd name="connsiteY6" fmla="*/ 431771 h 458423"/>
              <a:gd name="connsiteX7" fmla="*/ 20110 w 1148703"/>
              <a:gd name="connsiteY7" fmla="*/ 384939 h 458423"/>
              <a:gd name="connsiteX8" fmla="*/ 18523 w 1148703"/>
              <a:gd name="connsiteY8" fmla="*/ 274607 h 458423"/>
              <a:gd name="connsiteX9" fmla="*/ 130443 w 1148703"/>
              <a:gd name="connsiteY9" fmla="*/ 293657 h 458423"/>
              <a:gd name="connsiteX10" fmla="*/ 426510 w 1148703"/>
              <a:gd name="connsiteY10" fmla="*/ 349221 h 458423"/>
              <a:gd name="connsiteX11" fmla="*/ 686067 w 1148703"/>
              <a:gd name="connsiteY11" fmla="*/ 365095 h 458423"/>
              <a:gd name="connsiteX12" fmla="*/ 920223 w 1148703"/>
              <a:gd name="connsiteY12" fmla="*/ 203170 h 458423"/>
              <a:gd name="connsiteX13" fmla="*/ 1021426 w 1148703"/>
              <a:gd name="connsiteY13" fmla="*/ 31720 h 458423"/>
              <a:gd name="connsiteX14" fmla="*/ 1048992 w 1148703"/>
              <a:gd name="connsiteY14" fmla="*/ 0 h 458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703" h="458423">
                <a:moveTo>
                  <a:pt x="1048992" y="0"/>
                </a:moveTo>
                <a:lnTo>
                  <a:pt x="1148703" y="81679"/>
                </a:lnTo>
                <a:lnTo>
                  <a:pt x="1147632" y="88373"/>
                </a:lnTo>
                <a:cubicBezTo>
                  <a:pt x="1143796" y="98924"/>
                  <a:pt x="1137181" y="111095"/>
                  <a:pt x="1126598" y="125382"/>
                </a:cubicBezTo>
                <a:cubicBezTo>
                  <a:pt x="1084265" y="182532"/>
                  <a:pt x="974198" y="311649"/>
                  <a:pt x="885298" y="366682"/>
                </a:cubicBezTo>
                <a:cubicBezTo>
                  <a:pt x="796398" y="421715"/>
                  <a:pt x="705117" y="444734"/>
                  <a:pt x="593198" y="455582"/>
                </a:cubicBezTo>
                <a:cubicBezTo>
                  <a:pt x="481279" y="466430"/>
                  <a:pt x="309300" y="443545"/>
                  <a:pt x="213785" y="431771"/>
                </a:cubicBezTo>
                <a:cubicBezTo>
                  <a:pt x="118270" y="419997"/>
                  <a:pt x="52654" y="411133"/>
                  <a:pt x="20110" y="384939"/>
                </a:cubicBezTo>
                <a:cubicBezTo>
                  <a:pt x="-12434" y="358745"/>
                  <a:pt x="134" y="289821"/>
                  <a:pt x="18523" y="274607"/>
                </a:cubicBezTo>
                <a:cubicBezTo>
                  <a:pt x="36912" y="259393"/>
                  <a:pt x="62445" y="281221"/>
                  <a:pt x="130443" y="293657"/>
                </a:cubicBezTo>
                <a:cubicBezTo>
                  <a:pt x="198441" y="306093"/>
                  <a:pt x="333906" y="337315"/>
                  <a:pt x="426510" y="349221"/>
                </a:cubicBezTo>
                <a:cubicBezTo>
                  <a:pt x="519114" y="361127"/>
                  <a:pt x="537900" y="379912"/>
                  <a:pt x="686067" y="365095"/>
                </a:cubicBezTo>
                <a:cubicBezTo>
                  <a:pt x="834234" y="350278"/>
                  <a:pt x="856723" y="260320"/>
                  <a:pt x="920223" y="203170"/>
                </a:cubicBezTo>
                <a:cubicBezTo>
                  <a:pt x="953560" y="141258"/>
                  <a:pt x="991661" y="75773"/>
                  <a:pt x="1021426" y="31720"/>
                </a:cubicBezTo>
                <a:lnTo>
                  <a:pt x="1048992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4FD29251-E189-4872-A417-992DC25CAE45}"/>
              </a:ext>
            </a:extLst>
          </p:cNvPr>
          <p:cNvSpPr/>
          <p:nvPr/>
        </p:nvSpPr>
        <p:spPr>
          <a:xfrm rot="3676018">
            <a:off x="8364822" y="1096453"/>
            <a:ext cx="170039" cy="205211"/>
          </a:xfrm>
          <a:custGeom>
            <a:avLst/>
            <a:gdLst>
              <a:gd name="connsiteX0" fmla="*/ 85725 w 242888"/>
              <a:gd name="connsiteY0" fmla="*/ 19050 h 290512"/>
              <a:gd name="connsiteX1" fmla="*/ 0 w 242888"/>
              <a:gd name="connsiteY1" fmla="*/ 121443 h 290512"/>
              <a:gd name="connsiteX2" fmla="*/ 21432 w 242888"/>
              <a:gd name="connsiteY2" fmla="*/ 119062 h 290512"/>
              <a:gd name="connsiteX3" fmla="*/ 14288 w 242888"/>
              <a:gd name="connsiteY3" fmla="*/ 145256 h 290512"/>
              <a:gd name="connsiteX4" fmla="*/ 28575 w 242888"/>
              <a:gd name="connsiteY4" fmla="*/ 135731 h 290512"/>
              <a:gd name="connsiteX5" fmla="*/ 23813 w 242888"/>
              <a:gd name="connsiteY5" fmla="*/ 166687 h 290512"/>
              <a:gd name="connsiteX6" fmla="*/ 23813 w 242888"/>
              <a:gd name="connsiteY6" fmla="*/ 166687 h 290512"/>
              <a:gd name="connsiteX7" fmla="*/ 35719 w 242888"/>
              <a:gd name="connsiteY7" fmla="*/ 200025 h 290512"/>
              <a:gd name="connsiteX8" fmla="*/ 54769 w 242888"/>
              <a:gd name="connsiteY8" fmla="*/ 188118 h 290512"/>
              <a:gd name="connsiteX9" fmla="*/ 54769 w 242888"/>
              <a:gd name="connsiteY9" fmla="*/ 223837 h 290512"/>
              <a:gd name="connsiteX10" fmla="*/ 83344 w 242888"/>
              <a:gd name="connsiteY10" fmla="*/ 219075 h 290512"/>
              <a:gd name="connsiteX11" fmla="*/ 83344 w 242888"/>
              <a:gd name="connsiteY11" fmla="*/ 235743 h 290512"/>
              <a:gd name="connsiteX12" fmla="*/ 102394 w 242888"/>
              <a:gd name="connsiteY12" fmla="*/ 228600 h 290512"/>
              <a:gd name="connsiteX13" fmla="*/ 107157 w 242888"/>
              <a:gd name="connsiteY13" fmla="*/ 250031 h 290512"/>
              <a:gd name="connsiteX14" fmla="*/ 116682 w 242888"/>
              <a:gd name="connsiteY14" fmla="*/ 240506 h 290512"/>
              <a:gd name="connsiteX15" fmla="*/ 119063 w 242888"/>
              <a:gd name="connsiteY15" fmla="*/ 290512 h 290512"/>
              <a:gd name="connsiteX16" fmla="*/ 135732 w 242888"/>
              <a:gd name="connsiteY16" fmla="*/ 264318 h 290512"/>
              <a:gd name="connsiteX17" fmla="*/ 138113 w 242888"/>
              <a:gd name="connsiteY17" fmla="*/ 285750 h 290512"/>
              <a:gd name="connsiteX18" fmla="*/ 242888 w 242888"/>
              <a:gd name="connsiteY18" fmla="*/ 207168 h 290512"/>
              <a:gd name="connsiteX19" fmla="*/ 197644 w 242888"/>
              <a:gd name="connsiteY19" fmla="*/ 0 h 290512"/>
              <a:gd name="connsiteX20" fmla="*/ 85725 w 242888"/>
              <a:gd name="connsiteY20" fmla="*/ 19050 h 290512"/>
              <a:gd name="connsiteX0" fmla="*/ 85725 w 327259"/>
              <a:gd name="connsiteY0" fmla="*/ 19050 h 290512"/>
              <a:gd name="connsiteX1" fmla="*/ 0 w 327259"/>
              <a:gd name="connsiteY1" fmla="*/ 121443 h 290512"/>
              <a:gd name="connsiteX2" fmla="*/ 21432 w 327259"/>
              <a:gd name="connsiteY2" fmla="*/ 119062 h 290512"/>
              <a:gd name="connsiteX3" fmla="*/ 14288 w 327259"/>
              <a:gd name="connsiteY3" fmla="*/ 145256 h 290512"/>
              <a:gd name="connsiteX4" fmla="*/ 28575 w 327259"/>
              <a:gd name="connsiteY4" fmla="*/ 135731 h 290512"/>
              <a:gd name="connsiteX5" fmla="*/ 23813 w 327259"/>
              <a:gd name="connsiteY5" fmla="*/ 166687 h 290512"/>
              <a:gd name="connsiteX6" fmla="*/ 23813 w 327259"/>
              <a:gd name="connsiteY6" fmla="*/ 166687 h 290512"/>
              <a:gd name="connsiteX7" fmla="*/ 35719 w 327259"/>
              <a:gd name="connsiteY7" fmla="*/ 200025 h 290512"/>
              <a:gd name="connsiteX8" fmla="*/ 54769 w 327259"/>
              <a:gd name="connsiteY8" fmla="*/ 188118 h 290512"/>
              <a:gd name="connsiteX9" fmla="*/ 54769 w 327259"/>
              <a:gd name="connsiteY9" fmla="*/ 223837 h 290512"/>
              <a:gd name="connsiteX10" fmla="*/ 83344 w 327259"/>
              <a:gd name="connsiteY10" fmla="*/ 219075 h 290512"/>
              <a:gd name="connsiteX11" fmla="*/ 83344 w 327259"/>
              <a:gd name="connsiteY11" fmla="*/ 235743 h 290512"/>
              <a:gd name="connsiteX12" fmla="*/ 102394 w 327259"/>
              <a:gd name="connsiteY12" fmla="*/ 228600 h 290512"/>
              <a:gd name="connsiteX13" fmla="*/ 107157 w 327259"/>
              <a:gd name="connsiteY13" fmla="*/ 250031 h 290512"/>
              <a:gd name="connsiteX14" fmla="*/ 116682 w 327259"/>
              <a:gd name="connsiteY14" fmla="*/ 240506 h 290512"/>
              <a:gd name="connsiteX15" fmla="*/ 119063 w 327259"/>
              <a:gd name="connsiteY15" fmla="*/ 290512 h 290512"/>
              <a:gd name="connsiteX16" fmla="*/ 135732 w 327259"/>
              <a:gd name="connsiteY16" fmla="*/ 264318 h 290512"/>
              <a:gd name="connsiteX17" fmla="*/ 138113 w 327259"/>
              <a:gd name="connsiteY17" fmla="*/ 285750 h 290512"/>
              <a:gd name="connsiteX18" fmla="*/ 327260 w 327259"/>
              <a:gd name="connsiteY18" fmla="*/ 104289 h 290512"/>
              <a:gd name="connsiteX19" fmla="*/ 197644 w 327259"/>
              <a:gd name="connsiteY19" fmla="*/ 0 h 290512"/>
              <a:gd name="connsiteX20" fmla="*/ 85725 w 327259"/>
              <a:gd name="connsiteY20" fmla="*/ 19050 h 290512"/>
              <a:gd name="connsiteX0" fmla="*/ 85725 w 327261"/>
              <a:gd name="connsiteY0" fmla="*/ 79527 h 350989"/>
              <a:gd name="connsiteX1" fmla="*/ 0 w 327261"/>
              <a:gd name="connsiteY1" fmla="*/ 181920 h 350989"/>
              <a:gd name="connsiteX2" fmla="*/ 21432 w 327261"/>
              <a:gd name="connsiteY2" fmla="*/ 179539 h 350989"/>
              <a:gd name="connsiteX3" fmla="*/ 14288 w 327261"/>
              <a:gd name="connsiteY3" fmla="*/ 205733 h 350989"/>
              <a:gd name="connsiteX4" fmla="*/ 28575 w 327261"/>
              <a:gd name="connsiteY4" fmla="*/ 196208 h 350989"/>
              <a:gd name="connsiteX5" fmla="*/ 23813 w 327261"/>
              <a:gd name="connsiteY5" fmla="*/ 227164 h 350989"/>
              <a:gd name="connsiteX6" fmla="*/ 23813 w 327261"/>
              <a:gd name="connsiteY6" fmla="*/ 227164 h 350989"/>
              <a:gd name="connsiteX7" fmla="*/ 35719 w 327261"/>
              <a:gd name="connsiteY7" fmla="*/ 260502 h 350989"/>
              <a:gd name="connsiteX8" fmla="*/ 54769 w 327261"/>
              <a:gd name="connsiteY8" fmla="*/ 248595 h 350989"/>
              <a:gd name="connsiteX9" fmla="*/ 54769 w 327261"/>
              <a:gd name="connsiteY9" fmla="*/ 284314 h 350989"/>
              <a:gd name="connsiteX10" fmla="*/ 83344 w 327261"/>
              <a:gd name="connsiteY10" fmla="*/ 279552 h 350989"/>
              <a:gd name="connsiteX11" fmla="*/ 83344 w 327261"/>
              <a:gd name="connsiteY11" fmla="*/ 296220 h 350989"/>
              <a:gd name="connsiteX12" fmla="*/ 102394 w 327261"/>
              <a:gd name="connsiteY12" fmla="*/ 289077 h 350989"/>
              <a:gd name="connsiteX13" fmla="*/ 107157 w 327261"/>
              <a:gd name="connsiteY13" fmla="*/ 310508 h 350989"/>
              <a:gd name="connsiteX14" fmla="*/ 116682 w 327261"/>
              <a:gd name="connsiteY14" fmla="*/ 300983 h 350989"/>
              <a:gd name="connsiteX15" fmla="*/ 119063 w 327261"/>
              <a:gd name="connsiteY15" fmla="*/ 350989 h 350989"/>
              <a:gd name="connsiteX16" fmla="*/ 135732 w 327261"/>
              <a:gd name="connsiteY16" fmla="*/ 324795 h 350989"/>
              <a:gd name="connsiteX17" fmla="*/ 138113 w 327261"/>
              <a:gd name="connsiteY17" fmla="*/ 346227 h 350989"/>
              <a:gd name="connsiteX18" fmla="*/ 327260 w 327261"/>
              <a:gd name="connsiteY18" fmla="*/ 164766 h 350989"/>
              <a:gd name="connsiteX19" fmla="*/ 187912 w 327261"/>
              <a:gd name="connsiteY19" fmla="*/ 0 h 350989"/>
              <a:gd name="connsiteX20" fmla="*/ 85725 w 327261"/>
              <a:gd name="connsiteY20" fmla="*/ 79527 h 350989"/>
              <a:gd name="connsiteX0" fmla="*/ 91560 w 327259"/>
              <a:gd name="connsiteY0" fmla="*/ 87016 h 350989"/>
              <a:gd name="connsiteX1" fmla="*/ 0 w 327259"/>
              <a:gd name="connsiteY1" fmla="*/ 181920 h 350989"/>
              <a:gd name="connsiteX2" fmla="*/ 21432 w 327259"/>
              <a:gd name="connsiteY2" fmla="*/ 179539 h 350989"/>
              <a:gd name="connsiteX3" fmla="*/ 14288 w 327259"/>
              <a:gd name="connsiteY3" fmla="*/ 205733 h 350989"/>
              <a:gd name="connsiteX4" fmla="*/ 28575 w 327259"/>
              <a:gd name="connsiteY4" fmla="*/ 196208 h 350989"/>
              <a:gd name="connsiteX5" fmla="*/ 23813 w 327259"/>
              <a:gd name="connsiteY5" fmla="*/ 227164 h 350989"/>
              <a:gd name="connsiteX6" fmla="*/ 23813 w 327259"/>
              <a:gd name="connsiteY6" fmla="*/ 227164 h 350989"/>
              <a:gd name="connsiteX7" fmla="*/ 35719 w 327259"/>
              <a:gd name="connsiteY7" fmla="*/ 260502 h 350989"/>
              <a:gd name="connsiteX8" fmla="*/ 54769 w 327259"/>
              <a:gd name="connsiteY8" fmla="*/ 248595 h 350989"/>
              <a:gd name="connsiteX9" fmla="*/ 54769 w 327259"/>
              <a:gd name="connsiteY9" fmla="*/ 284314 h 350989"/>
              <a:gd name="connsiteX10" fmla="*/ 83344 w 327259"/>
              <a:gd name="connsiteY10" fmla="*/ 279552 h 350989"/>
              <a:gd name="connsiteX11" fmla="*/ 83344 w 327259"/>
              <a:gd name="connsiteY11" fmla="*/ 296220 h 350989"/>
              <a:gd name="connsiteX12" fmla="*/ 102394 w 327259"/>
              <a:gd name="connsiteY12" fmla="*/ 289077 h 350989"/>
              <a:gd name="connsiteX13" fmla="*/ 107157 w 327259"/>
              <a:gd name="connsiteY13" fmla="*/ 310508 h 350989"/>
              <a:gd name="connsiteX14" fmla="*/ 116682 w 327259"/>
              <a:gd name="connsiteY14" fmla="*/ 300983 h 350989"/>
              <a:gd name="connsiteX15" fmla="*/ 119063 w 327259"/>
              <a:gd name="connsiteY15" fmla="*/ 350989 h 350989"/>
              <a:gd name="connsiteX16" fmla="*/ 135732 w 327259"/>
              <a:gd name="connsiteY16" fmla="*/ 324795 h 350989"/>
              <a:gd name="connsiteX17" fmla="*/ 138113 w 327259"/>
              <a:gd name="connsiteY17" fmla="*/ 346227 h 350989"/>
              <a:gd name="connsiteX18" fmla="*/ 327260 w 327259"/>
              <a:gd name="connsiteY18" fmla="*/ 164766 h 350989"/>
              <a:gd name="connsiteX19" fmla="*/ 187912 w 327259"/>
              <a:gd name="connsiteY19" fmla="*/ 0 h 350989"/>
              <a:gd name="connsiteX20" fmla="*/ 91560 w 327259"/>
              <a:gd name="connsiteY20" fmla="*/ 87016 h 35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27259" h="350989">
                <a:moveTo>
                  <a:pt x="91560" y="87016"/>
                </a:moveTo>
                <a:lnTo>
                  <a:pt x="0" y="181920"/>
                </a:lnTo>
                <a:lnTo>
                  <a:pt x="21432" y="179539"/>
                </a:lnTo>
                <a:lnTo>
                  <a:pt x="14288" y="205733"/>
                </a:lnTo>
                <a:lnTo>
                  <a:pt x="28575" y="196208"/>
                </a:lnTo>
                <a:lnTo>
                  <a:pt x="23813" y="227164"/>
                </a:lnTo>
                <a:lnTo>
                  <a:pt x="23813" y="227164"/>
                </a:lnTo>
                <a:lnTo>
                  <a:pt x="35719" y="260502"/>
                </a:lnTo>
                <a:lnTo>
                  <a:pt x="54769" y="248595"/>
                </a:lnTo>
                <a:lnTo>
                  <a:pt x="54769" y="284314"/>
                </a:lnTo>
                <a:lnTo>
                  <a:pt x="83344" y="279552"/>
                </a:lnTo>
                <a:lnTo>
                  <a:pt x="83344" y="296220"/>
                </a:lnTo>
                <a:lnTo>
                  <a:pt x="102394" y="289077"/>
                </a:lnTo>
                <a:lnTo>
                  <a:pt x="107157" y="310508"/>
                </a:lnTo>
                <a:lnTo>
                  <a:pt x="116682" y="300983"/>
                </a:lnTo>
                <a:lnTo>
                  <a:pt x="119063" y="350989"/>
                </a:lnTo>
                <a:lnTo>
                  <a:pt x="135732" y="324795"/>
                </a:lnTo>
                <a:lnTo>
                  <a:pt x="138113" y="346227"/>
                </a:lnTo>
                <a:lnTo>
                  <a:pt x="327260" y="164766"/>
                </a:lnTo>
                <a:lnTo>
                  <a:pt x="187912" y="0"/>
                </a:lnTo>
                <a:lnTo>
                  <a:pt x="91560" y="8701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F69C6093-289F-4399-93DF-ED4EDA90EB2A}"/>
              </a:ext>
            </a:extLst>
          </p:cNvPr>
          <p:cNvSpPr/>
          <p:nvPr/>
        </p:nvSpPr>
        <p:spPr>
          <a:xfrm flipV="1">
            <a:off x="9358907" y="787463"/>
            <a:ext cx="325218" cy="260806"/>
          </a:xfrm>
          <a:custGeom>
            <a:avLst/>
            <a:gdLst>
              <a:gd name="connsiteX0" fmla="*/ 0 w 1219416"/>
              <a:gd name="connsiteY0" fmla="*/ 977900 h 977900"/>
              <a:gd name="connsiteX1" fmla="*/ 51233 w 1219416"/>
              <a:gd name="connsiteY1" fmla="*/ 977900 h 977900"/>
              <a:gd name="connsiteX2" fmla="*/ 1219416 w 1219416"/>
              <a:gd name="connsiteY2" fmla="*/ 20983 h 977900"/>
              <a:gd name="connsiteX3" fmla="*/ 1193800 w 1219416"/>
              <a:gd name="connsiteY3" fmla="*/ 0 h 97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416" h="977900">
                <a:moveTo>
                  <a:pt x="0" y="977900"/>
                </a:moveTo>
                <a:lnTo>
                  <a:pt x="51233" y="977900"/>
                </a:lnTo>
                <a:lnTo>
                  <a:pt x="1219416" y="20983"/>
                </a:lnTo>
                <a:lnTo>
                  <a:pt x="1193800" y="0"/>
                </a:lnTo>
                <a:close/>
              </a:path>
            </a:pathLst>
          </a:custGeom>
          <a:solidFill>
            <a:schemeClr val="tx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3AF259-54C3-4336-81D8-A1732AEECBE8}"/>
              </a:ext>
            </a:extLst>
          </p:cNvPr>
          <p:cNvSpPr txBox="1"/>
          <p:nvPr/>
        </p:nvSpPr>
        <p:spPr>
          <a:xfrm>
            <a:off x="447860" y="326564"/>
            <a:ext cx="75039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Process</a:t>
            </a: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model 8</a:t>
            </a:r>
            <a:endParaRPr lang="en-US" altLang="ko-KR" sz="9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EC1A110C-440C-0258-4B5B-1D3C136A5C6D}"/>
              </a:ext>
            </a:extLst>
          </p:cNvPr>
          <p:cNvSpPr/>
          <p:nvPr/>
        </p:nvSpPr>
        <p:spPr>
          <a:xfrm>
            <a:off x="542988" y="1878478"/>
            <a:ext cx="11106024" cy="4397467"/>
          </a:xfrm>
          <a:prstGeom prst="roundRect">
            <a:avLst/>
          </a:prstGeom>
          <a:solidFill>
            <a:srgbClr val="98C0E4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변호사 </a:t>
            </a:r>
            <a:r>
              <a:rPr lang="en-US" altLang="ko-KR" dirty="0" err="1"/>
              <a:t>Cartherine</a:t>
            </a:r>
            <a:r>
              <a:rPr lang="ko-KR" altLang="en-US" dirty="0"/>
              <a:t>에 대한 호감도를 확인해보려고 한다</a:t>
            </a:r>
            <a:r>
              <a:rPr lang="en-US" altLang="ko-KR" dirty="0"/>
              <a:t>. </a:t>
            </a:r>
          </a:p>
          <a:p>
            <a:pPr algn="ctr"/>
            <a:r>
              <a:rPr lang="ko-KR" altLang="en-US" dirty="0"/>
              <a:t>이에 대한 배경으로 </a:t>
            </a:r>
            <a:r>
              <a:rPr lang="en-US" altLang="ko-KR" dirty="0" err="1"/>
              <a:t>Cartherine</a:t>
            </a:r>
            <a:r>
              <a:rPr lang="ko-KR" altLang="en-US" dirty="0"/>
              <a:t>이 자신보다 자격미달인 남성이 승진을 한 사실을 말해준다</a:t>
            </a:r>
            <a:r>
              <a:rPr lang="en-US" altLang="ko-KR" dirty="0"/>
              <a:t>. </a:t>
            </a:r>
          </a:p>
          <a:p>
            <a:pPr algn="ctr"/>
            <a:r>
              <a:rPr lang="ko-KR" altLang="en-US" dirty="0"/>
              <a:t>한 집단에게는 부당함을 항의했다는 사실을 알려주고 </a:t>
            </a:r>
            <a:r>
              <a:rPr lang="en-US" altLang="ko-KR" dirty="0"/>
              <a:t>(X → M → Y) </a:t>
            </a:r>
            <a:r>
              <a:rPr lang="ko-KR" altLang="en-US" dirty="0"/>
              <a:t>다른 한 집단에게는 부당함을 묵인하고 계속 회사를 다닌다는 이야기를 들려준다</a:t>
            </a:r>
            <a:r>
              <a:rPr lang="en-US" altLang="ko-KR" dirty="0"/>
              <a:t>. (X → Y)</a:t>
            </a:r>
            <a:endParaRPr lang="ko-KR" altLang="en-US" dirty="0"/>
          </a:p>
          <a:p>
            <a:pPr algn="ctr"/>
            <a:r>
              <a:rPr lang="ko-KR" altLang="en-US" dirty="0"/>
              <a:t>항의 여부</a:t>
            </a:r>
            <a:r>
              <a:rPr lang="en-US" altLang="ko-KR" dirty="0"/>
              <a:t>(X) : </a:t>
            </a:r>
            <a:r>
              <a:rPr lang="ko-KR" altLang="en-US" dirty="0"/>
              <a:t>부당함을 항의 했다는 사실이 </a:t>
            </a:r>
            <a:r>
              <a:rPr lang="en-US" altLang="ko-KR" dirty="0" err="1"/>
              <a:t>Cartherine</a:t>
            </a:r>
            <a:r>
              <a:rPr lang="ko-KR" altLang="en-US" dirty="0"/>
              <a:t>의 호감도</a:t>
            </a:r>
            <a:r>
              <a:rPr lang="en-US" altLang="ko-KR" dirty="0"/>
              <a:t>(Y)</a:t>
            </a:r>
            <a:r>
              <a:rPr lang="ko-KR" altLang="en-US" dirty="0"/>
              <a:t>에 있어서 어떠한 결과를 보이는가</a:t>
            </a:r>
            <a:endParaRPr lang="en-US" altLang="ko-KR" dirty="0"/>
          </a:p>
          <a:p>
            <a:pPr algn="ctr"/>
            <a:endParaRPr lang="ko-KR" altLang="en-US" dirty="0"/>
          </a:p>
          <a:p>
            <a:pPr algn="ctr"/>
            <a:r>
              <a:rPr lang="ko-KR" altLang="en-US" dirty="0"/>
              <a:t>반응 적절성</a:t>
            </a:r>
            <a:r>
              <a:rPr lang="en-US" altLang="ko-KR" dirty="0"/>
              <a:t>(M) : </a:t>
            </a:r>
            <a:r>
              <a:rPr lang="ko-KR" altLang="en-US" dirty="0"/>
              <a:t>부당함을 항의 했다는 사실을 올바르게 생각하는가</a:t>
            </a:r>
            <a:r>
              <a:rPr lang="en-US" altLang="ko-KR" dirty="0"/>
              <a:t>, </a:t>
            </a:r>
            <a:r>
              <a:rPr lang="ko-KR" altLang="en-US" dirty="0" err="1"/>
              <a:t>아닌가에</a:t>
            </a:r>
            <a:r>
              <a:rPr lang="ko-KR" altLang="en-US" dirty="0"/>
              <a:t> 따라서 </a:t>
            </a:r>
            <a:r>
              <a:rPr lang="en-US" altLang="ko-KR" dirty="0" err="1"/>
              <a:t>Cartherine</a:t>
            </a:r>
            <a:r>
              <a:rPr lang="ko-KR" altLang="en-US" dirty="0"/>
              <a:t>의 호감도에 어떠한 결과를 보이는가</a:t>
            </a:r>
            <a:endParaRPr lang="en-US" altLang="ko-KR" dirty="0"/>
          </a:p>
          <a:p>
            <a:pPr algn="ctr"/>
            <a:endParaRPr lang="ko-KR" altLang="en-US" dirty="0"/>
          </a:p>
          <a:p>
            <a:pPr algn="ctr"/>
            <a:r>
              <a:rPr lang="ko-KR" altLang="en-US" dirty="0"/>
              <a:t>성차별인식</a:t>
            </a:r>
            <a:r>
              <a:rPr lang="en-US" altLang="ko-KR" dirty="0"/>
              <a:t>(W) : </a:t>
            </a:r>
            <a:r>
              <a:rPr lang="ko-KR" altLang="en-US" dirty="0"/>
              <a:t>성차별에 대한 인식에 따라서 부당함을 항의 했다는 사실이 적절한가 적절하지 </a:t>
            </a:r>
            <a:endParaRPr lang="en-US" altLang="ko-KR" dirty="0"/>
          </a:p>
          <a:p>
            <a:pPr algn="ctr"/>
            <a:r>
              <a:rPr lang="ko-KR" altLang="en-US" dirty="0"/>
              <a:t>않은가에 대한 반응 적절성에 어떠한 영향을 주는가</a:t>
            </a:r>
            <a:endParaRPr lang="en-US" altLang="ko-KR" dirty="0"/>
          </a:p>
          <a:p>
            <a:pPr algn="ctr"/>
            <a:endParaRPr lang="ko-KR" altLang="en-US" dirty="0"/>
          </a:p>
          <a:p>
            <a:pPr algn="ctr"/>
            <a:r>
              <a:rPr lang="en-US" altLang="ko-KR" dirty="0" err="1"/>
              <a:t>Cartherine</a:t>
            </a:r>
            <a:r>
              <a:rPr lang="ko-KR" altLang="en-US" dirty="0"/>
              <a:t>에 대한 호감도</a:t>
            </a:r>
            <a:r>
              <a:rPr lang="en-US" altLang="ko-KR" dirty="0"/>
              <a:t>(Y)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1A4995-612C-9556-CCDE-7C439CF49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/33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058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EC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2">
            <a:extLst>
              <a:ext uri="{FF2B5EF4-FFF2-40B4-BE49-F238E27FC236}">
                <a16:creationId xmlns:a16="http://schemas.microsoft.com/office/drawing/2014/main" id="{496BE9B7-B4E3-43E8-8123-2223617B8D96}"/>
              </a:ext>
            </a:extLst>
          </p:cNvPr>
          <p:cNvSpPr/>
          <p:nvPr/>
        </p:nvSpPr>
        <p:spPr>
          <a:xfrm>
            <a:off x="8422330" y="1171185"/>
            <a:ext cx="331681" cy="142994"/>
          </a:xfrm>
          <a:prstGeom prst="rtTriangle">
            <a:avLst/>
          </a:prstGeom>
          <a:solidFill>
            <a:schemeClr val="tx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C1BD51A-EC0E-47D9-B252-FB5A069A2DBE}"/>
              </a:ext>
            </a:extLst>
          </p:cNvPr>
          <p:cNvSpPr/>
          <p:nvPr/>
        </p:nvSpPr>
        <p:spPr>
          <a:xfrm rot="20412486">
            <a:off x="9138952" y="1113393"/>
            <a:ext cx="477709" cy="103928"/>
          </a:xfrm>
          <a:custGeom>
            <a:avLst/>
            <a:gdLst>
              <a:gd name="connsiteX0" fmla="*/ 0 w 522071"/>
              <a:gd name="connsiteY0" fmla="*/ 0 h 100618"/>
              <a:gd name="connsiteX1" fmla="*/ 522071 w 522071"/>
              <a:gd name="connsiteY1" fmla="*/ 0 h 100618"/>
              <a:gd name="connsiteX2" fmla="*/ 522071 w 522071"/>
              <a:gd name="connsiteY2" fmla="*/ 100618 h 100618"/>
              <a:gd name="connsiteX3" fmla="*/ 0 w 522071"/>
              <a:gd name="connsiteY3" fmla="*/ 100618 h 100618"/>
              <a:gd name="connsiteX4" fmla="*/ 0 w 522071"/>
              <a:gd name="connsiteY4" fmla="*/ 0 h 100618"/>
              <a:gd name="connsiteX0" fmla="*/ 120542 w 522071"/>
              <a:gd name="connsiteY0" fmla="*/ 30725 h 100618"/>
              <a:gd name="connsiteX1" fmla="*/ 522071 w 522071"/>
              <a:gd name="connsiteY1" fmla="*/ 0 h 100618"/>
              <a:gd name="connsiteX2" fmla="*/ 522071 w 522071"/>
              <a:gd name="connsiteY2" fmla="*/ 100618 h 100618"/>
              <a:gd name="connsiteX3" fmla="*/ 0 w 522071"/>
              <a:gd name="connsiteY3" fmla="*/ 100618 h 100618"/>
              <a:gd name="connsiteX4" fmla="*/ 120542 w 522071"/>
              <a:gd name="connsiteY4" fmla="*/ 30725 h 100618"/>
              <a:gd name="connsiteX0" fmla="*/ 76180 w 477709"/>
              <a:gd name="connsiteY0" fmla="*/ 30725 h 103928"/>
              <a:gd name="connsiteX1" fmla="*/ 477709 w 477709"/>
              <a:gd name="connsiteY1" fmla="*/ 0 h 103928"/>
              <a:gd name="connsiteX2" fmla="*/ 477709 w 477709"/>
              <a:gd name="connsiteY2" fmla="*/ 100618 h 103928"/>
              <a:gd name="connsiteX3" fmla="*/ 0 w 477709"/>
              <a:gd name="connsiteY3" fmla="*/ 103928 h 103928"/>
              <a:gd name="connsiteX4" fmla="*/ 76180 w 477709"/>
              <a:gd name="connsiteY4" fmla="*/ 30725 h 10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7709" h="103928">
                <a:moveTo>
                  <a:pt x="76180" y="30725"/>
                </a:moveTo>
                <a:lnTo>
                  <a:pt x="477709" y="0"/>
                </a:lnTo>
                <a:lnTo>
                  <a:pt x="477709" y="100618"/>
                </a:lnTo>
                <a:lnTo>
                  <a:pt x="0" y="103928"/>
                </a:lnTo>
                <a:lnTo>
                  <a:pt x="76180" y="30725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06165984-4E1F-43A5-8FBE-B08FB8824C47}"/>
              </a:ext>
            </a:extLst>
          </p:cNvPr>
          <p:cNvSpPr/>
          <p:nvPr/>
        </p:nvSpPr>
        <p:spPr>
          <a:xfrm flipV="1">
            <a:off x="8890000" y="0"/>
            <a:ext cx="2387600" cy="9779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평행 사변형 2">
            <a:extLst>
              <a:ext uri="{FF2B5EF4-FFF2-40B4-BE49-F238E27FC236}">
                <a16:creationId xmlns:a16="http://schemas.microsoft.com/office/drawing/2014/main" id="{EB839075-D4E4-4D6C-9893-C0F777942F7F}"/>
              </a:ext>
            </a:extLst>
          </p:cNvPr>
          <p:cNvSpPr/>
          <p:nvPr/>
        </p:nvSpPr>
        <p:spPr>
          <a:xfrm rot="2367534" flipH="1">
            <a:off x="7434255" y="186863"/>
            <a:ext cx="3184368" cy="568434"/>
          </a:xfrm>
          <a:prstGeom prst="parallelogram">
            <a:avLst>
              <a:gd name="adj" fmla="val 82712"/>
            </a:avLst>
          </a:prstGeom>
          <a:pattFill prst="dk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A6B6B836-62C8-41A9-9EDF-D2F0B01661E6}"/>
              </a:ext>
            </a:extLst>
          </p:cNvPr>
          <p:cNvSpPr/>
          <p:nvPr/>
        </p:nvSpPr>
        <p:spPr>
          <a:xfrm flipV="1">
            <a:off x="9938555" y="-4764"/>
            <a:ext cx="1345397" cy="977900"/>
          </a:xfrm>
          <a:custGeom>
            <a:avLst/>
            <a:gdLst>
              <a:gd name="connsiteX0" fmla="*/ 1042202 w 1345397"/>
              <a:gd name="connsiteY0" fmla="*/ 977900 h 977900"/>
              <a:gd name="connsiteX1" fmla="*/ 1345397 w 1345397"/>
              <a:gd name="connsiteY1" fmla="*/ 977900 h 977900"/>
              <a:gd name="connsiteX2" fmla="*/ 151597 w 1345397"/>
              <a:gd name="connsiteY2" fmla="*/ 0 h 977900"/>
              <a:gd name="connsiteX3" fmla="*/ 0 w 1345397"/>
              <a:gd name="connsiteY3" fmla="*/ 124181 h 97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397" h="977900">
                <a:moveTo>
                  <a:pt x="1042202" y="977900"/>
                </a:moveTo>
                <a:lnTo>
                  <a:pt x="1345397" y="977900"/>
                </a:lnTo>
                <a:lnTo>
                  <a:pt x="151597" y="0"/>
                </a:lnTo>
                <a:lnTo>
                  <a:pt x="0" y="124181"/>
                </a:lnTo>
                <a:close/>
              </a:path>
            </a:pathLst>
          </a:custGeom>
          <a:solidFill>
            <a:schemeClr val="tx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80A8CCA4-1759-4223-AAED-2C0ABFCAE1C3}"/>
              </a:ext>
            </a:extLst>
          </p:cNvPr>
          <p:cNvSpPr/>
          <p:nvPr/>
        </p:nvSpPr>
        <p:spPr>
          <a:xfrm rot="5400000" flipV="1">
            <a:off x="9431728" y="567128"/>
            <a:ext cx="3399339" cy="2121205"/>
          </a:xfrm>
          <a:prstGeom prst="triangle">
            <a:avLst>
              <a:gd name="adj" fmla="val 52095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78A34C8D-077B-4912-A506-ABC25A23E38A}"/>
              </a:ext>
            </a:extLst>
          </p:cNvPr>
          <p:cNvSpPr/>
          <p:nvPr/>
        </p:nvSpPr>
        <p:spPr>
          <a:xfrm rot="19232466">
            <a:off x="9527031" y="187308"/>
            <a:ext cx="3167976" cy="568434"/>
          </a:xfrm>
          <a:prstGeom prst="parallelogram">
            <a:avLst>
              <a:gd name="adj" fmla="val 82712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" name="현 8">
            <a:extLst>
              <a:ext uri="{FF2B5EF4-FFF2-40B4-BE49-F238E27FC236}">
                <a16:creationId xmlns:a16="http://schemas.microsoft.com/office/drawing/2014/main" id="{F6C0491C-C38B-4251-9DF7-8C4B0AF5767A}"/>
              </a:ext>
            </a:extLst>
          </p:cNvPr>
          <p:cNvSpPr/>
          <p:nvPr/>
        </p:nvSpPr>
        <p:spPr>
          <a:xfrm>
            <a:off x="10070792" y="532218"/>
            <a:ext cx="769237" cy="769237"/>
          </a:xfrm>
          <a:prstGeom prst="chord">
            <a:avLst>
              <a:gd name="adj1" fmla="val 10434822"/>
              <a:gd name="adj2" fmla="val 17234785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ECF57398-22C1-41B4-A37C-FA12A7DBBEF6}"/>
              </a:ext>
            </a:extLst>
          </p:cNvPr>
          <p:cNvSpPr/>
          <p:nvPr/>
        </p:nvSpPr>
        <p:spPr>
          <a:xfrm rot="16200000">
            <a:off x="9033510" y="168908"/>
            <a:ext cx="4310382" cy="2006599"/>
          </a:xfrm>
          <a:custGeom>
            <a:avLst/>
            <a:gdLst>
              <a:gd name="connsiteX0" fmla="*/ 0 w 4310382"/>
              <a:gd name="connsiteY0" fmla="*/ 2006599 h 2006599"/>
              <a:gd name="connsiteX1" fmla="*/ 2687825 w 4310382"/>
              <a:gd name="connsiteY1" fmla="*/ 0 h 2006599"/>
              <a:gd name="connsiteX2" fmla="*/ 4310382 w 4310382"/>
              <a:gd name="connsiteY2" fmla="*/ 2006599 h 2006599"/>
              <a:gd name="connsiteX3" fmla="*/ 0 w 4310382"/>
              <a:gd name="connsiteY3" fmla="*/ 2006599 h 2006599"/>
              <a:gd name="connsiteX0" fmla="*/ 0 w 4310382"/>
              <a:gd name="connsiteY0" fmla="*/ 2006599 h 2006599"/>
              <a:gd name="connsiteX1" fmla="*/ 2687825 w 4310382"/>
              <a:gd name="connsiteY1" fmla="*/ 0 h 2006599"/>
              <a:gd name="connsiteX2" fmla="*/ 4310382 w 4310382"/>
              <a:gd name="connsiteY2" fmla="*/ 2006599 h 2006599"/>
              <a:gd name="connsiteX3" fmla="*/ 0 w 4310382"/>
              <a:gd name="connsiteY3" fmla="*/ 2006599 h 2006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0382" h="2006599">
                <a:moveTo>
                  <a:pt x="0" y="2006599"/>
                </a:moveTo>
                <a:cubicBezTo>
                  <a:pt x="895942" y="1337733"/>
                  <a:pt x="3065058" y="627594"/>
                  <a:pt x="2687825" y="0"/>
                </a:cubicBezTo>
                <a:lnTo>
                  <a:pt x="4310382" y="2006599"/>
                </a:lnTo>
                <a:lnTo>
                  <a:pt x="0" y="20065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0BEA6D-EFD1-40C4-BDC6-9BFABB13E95D}"/>
              </a:ext>
            </a:extLst>
          </p:cNvPr>
          <p:cNvSpPr txBox="1"/>
          <p:nvPr/>
        </p:nvSpPr>
        <p:spPr>
          <a:xfrm>
            <a:off x="9976577" y="911339"/>
            <a:ext cx="919569" cy="276999"/>
          </a:xfrm>
          <a:prstGeom prst="rect">
            <a:avLst/>
          </a:prstGeom>
          <a:noFill/>
          <a:scene3d>
            <a:camera prst="isometricRightUp">
              <a:rot lat="2100000" lon="18899998" rev="300000"/>
            </a:camera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Page. 01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B2894783-E741-4818-B1BF-72CCC06AA184}"/>
              </a:ext>
            </a:extLst>
          </p:cNvPr>
          <p:cNvSpPr/>
          <p:nvPr/>
        </p:nvSpPr>
        <p:spPr>
          <a:xfrm>
            <a:off x="8423803" y="865217"/>
            <a:ext cx="1148703" cy="458423"/>
          </a:xfrm>
          <a:custGeom>
            <a:avLst/>
            <a:gdLst>
              <a:gd name="connsiteX0" fmla="*/ 1311679 w 1411390"/>
              <a:gd name="connsiteY0" fmla="*/ 0 h 609602"/>
              <a:gd name="connsiteX1" fmla="*/ 1411390 w 1411390"/>
              <a:gd name="connsiteY1" fmla="*/ 81679 h 609602"/>
              <a:gd name="connsiteX2" fmla="*/ 1410319 w 1411390"/>
              <a:gd name="connsiteY2" fmla="*/ 88373 h 609602"/>
              <a:gd name="connsiteX3" fmla="*/ 1389285 w 1411390"/>
              <a:gd name="connsiteY3" fmla="*/ 125382 h 609602"/>
              <a:gd name="connsiteX4" fmla="*/ 1147985 w 1411390"/>
              <a:gd name="connsiteY4" fmla="*/ 366682 h 609602"/>
              <a:gd name="connsiteX5" fmla="*/ 855885 w 1411390"/>
              <a:gd name="connsiteY5" fmla="*/ 455582 h 609602"/>
              <a:gd name="connsiteX6" fmla="*/ 500285 w 1411390"/>
              <a:gd name="connsiteY6" fmla="*/ 455582 h 609602"/>
              <a:gd name="connsiteX7" fmla="*/ 297085 w 1411390"/>
              <a:gd name="connsiteY7" fmla="*/ 506382 h 609602"/>
              <a:gd name="connsiteX8" fmla="*/ 119285 w 1411390"/>
              <a:gd name="connsiteY8" fmla="*/ 607982 h 609602"/>
              <a:gd name="connsiteX9" fmla="*/ 4985 w 1411390"/>
              <a:gd name="connsiteY9" fmla="*/ 417482 h 609602"/>
              <a:gd name="connsiteX10" fmla="*/ 284385 w 1411390"/>
              <a:gd name="connsiteY10" fmla="*/ 277782 h 609602"/>
              <a:gd name="connsiteX11" fmla="*/ 932085 w 1411390"/>
              <a:gd name="connsiteY11" fmla="*/ 341282 h 609602"/>
              <a:gd name="connsiteX12" fmla="*/ 1173385 w 1411390"/>
              <a:gd name="connsiteY12" fmla="*/ 188882 h 609602"/>
              <a:gd name="connsiteX13" fmla="*/ 1284113 w 1411390"/>
              <a:gd name="connsiteY13" fmla="*/ 31720 h 609602"/>
              <a:gd name="connsiteX0" fmla="*/ 1233465 w 1333176"/>
              <a:gd name="connsiteY0" fmla="*/ 0 h 617375"/>
              <a:gd name="connsiteX1" fmla="*/ 1333176 w 1333176"/>
              <a:gd name="connsiteY1" fmla="*/ 81679 h 617375"/>
              <a:gd name="connsiteX2" fmla="*/ 1332105 w 1333176"/>
              <a:gd name="connsiteY2" fmla="*/ 88373 h 617375"/>
              <a:gd name="connsiteX3" fmla="*/ 1311071 w 1333176"/>
              <a:gd name="connsiteY3" fmla="*/ 125382 h 617375"/>
              <a:gd name="connsiteX4" fmla="*/ 1069771 w 1333176"/>
              <a:gd name="connsiteY4" fmla="*/ 366682 h 617375"/>
              <a:gd name="connsiteX5" fmla="*/ 777671 w 1333176"/>
              <a:gd name="connsiteY5" fmla="*/ 455582 h 617375"/>
              <a:gd name="connsiteX6" fmla="*/ 422071 w 1333176"/>
              <a:gd name="connsiteY6" fmla="*/ 455582 h 617375"/>
              <a:gd name="connsiteX7" fmla="*/ 218871 w 1333176"/>
              <a:gd name="connsiteY7" fmla="*/ 506382 h 617375"/>
              <a:gd name="connsiteX8" fmla="*/ 41071 w 1333176"/>
              <a:gd name="connsiteY8" fmla="*/ 607982 h 617375"/>
              <a:gd name="connsiteX9" fmla="*/ 12496 w 1333176"/>
              <a:gd name="connsiteY9" fmla="*/ 246032 h 617375"/>
              <a:gd name="connsiteX10" fmla="*/ 206171 w 1333176"/>
              <a:gd name="connsiteY10" fmla="*/ 277782 h 617375"/>
              <a:gd name="connsiteX11" fmla="*/ 853871 w 1333176"/>
              <a:gd name="connsiteY11" fmla="*/ 341282 h 617375"/>
              <a:gd name="connsiteX12" fmla="*/ 1095171 w 1333176"/>
              <a:gd name="connsiteY12" fmla="*/ 188882 h 617375"/>
              <a:gd name="connsiteX13" fmla="*/ 1205899 w 1333176"/>
              <a:gd name="connsiteY13" fmla="*/ 31720 h 617375"/>
              <a:gd name="connsiteX14" fmla="*/ 1233465 w 1333176"/>
              <a:gd name="connsiteY14" fmla="*/ 0 h 617375"/>
              <a:gd name="connsiteX0" fmla="*/ 1263959 w 1363670"/>
              <a:gd name="connsiteY0" fmla="*/ 0 h 617375"/>
              <a:gd name="connsiteX1" fmla="*/ 1363670 w 1363670"/>
              <a:gd name="connsiteY1" fmla="*/ 81679 h 617375"/>
              <a:gd name="connsiteX2" fmla="*/ 1362599 w 1363670"/>
              <a:gd name="connsiteY2" fmla="*/ 88373 h 617375"/>
              <a:gd name="connsiteX3" fmla="*/ 1341565 w 1363670"/>
              <a:gd name="connsiteY3" fmla="*/ 125382 h 617375"/>
              <a:gd name="connsiteX4" fmla="*/ 1100265 w 1363670"/>
              <a:gd name="connsiteY4" fmla="*/ 366682 h 617375"/>
              <a:gd name="connsiteX5" fmla="*/ 808165 w 1363670"/>
              <a:gd name="connsiteY5" fmla="*/ 455582 h 617375"/>
              <a:gd name="connsiteX6" fmla="*/ 452565 w 1363670"/>
              <a:gd name="connsiteY6" fmla="*/ 455582 h 617375"/>
              <a:gd name="connsiteX7" fmla="*/ 249365 w 1363670"/>
              <a:gd name="connsiteY7" fmla="*/ 506382 h 617375"/>
              <a:gd name="connsiteX8" fmla="*/ 71565 w 1363670"/>
              <a:gd name="connsiteY8" fmla="*/ 607982 h 617375"/>
              <a:gd name="connsiteX9" fmla="*/ 42990 w 1363670"/>
              <a:gd name="connsiteY9" fmla="*/ 246032 h 617375"/>
              <a:gd name="connsiteX10" fmla="*/ 648621 w 1363670"/>
              <a:gd name="connsiteY10" fmla="*/ 346839 h 617375"/>
              <a:gd name="connsiteX11" fmla="*/ 884365 w 1363670"/>
              <a:gd name="connsiteY11" fmla="*/ 341282 h 617375"/>
              <a:gd name="connsiteX12" fmla="*/ 1125665 w 1363670"/>
              <a:gd name="connsiteY12" fmla="*/ 188882 h 617375"/>
              <a:gd name="connsiteX13" fmla="*/ 1236393 w 1363670"/>
              <a:gd name="connsiteY13" fmla="*/ 31720 h 617375"/>
              <a:gd name="connsiteX14" fmla="*/ 1263959 w 1363670"/>
              <a:gd name="connsiteY14" fmla="*/ 0 h 617375"/>
              <a:gd name="connsiteX0" fmla="*/ 1193457 w 1293168"/>
              <a:gd name="connsiteY0" fmla="*/ 0 h 613470"/>
              <a:gd name="connsiteX1" fmla="*/ 1293168 w 1293168"/>
              <a:gd name="connsiteY1" fmla="*/ 81679 h 613470"/>
              <a:gd name="connsiteX2" fmla="*/ 1292097 w 1293168"/>
              <a:gd name="connsiteY2" fmla="*/ 88373 h 613470"/>
              <a:gd name="connsiteX3" fmla="*/ 1271063 w 1293168"/>
              <a:gd name="connsiteY3" fmla="*/ 125382 h 613470"/>
              <a:gd name="connsiteX4" fmla="*/ 1029763 w 1293168"/>
              <a:gd name="connsiteY4" fmla="*/ 366682 h 613470"/>
              <a:gd name="connsiteX5" fmla="*/ 737663 w 1293168"/>
              <a:gd name="connsiteY5" fmla="*/ 455582 h 613470"/>
              <a:gd name="connsiteX6" fmla="*/ 382063 w 1293168"/>
              <a:gd name="connsiteY6" fmla="*/ 455582 h 613470"/>
              <a:gd name="connsiteX7" fmla="*/ 178863 w 1293168"/>
              <a:gd name="connsiteY7" fmla="*/ 506382 h 613470"/>
              <a:gd name="connsiteX8" fmla="*/ 1063 w 1293168"/>
              <a:gd name="connsiteY8" fmla="*/ 607982 h 613470"/>
              <a:gd name="connsiteX9" fmla="*/ 263001 w 1293168"/>
              <a:gd name="connsiteY9" fmla="*/ 322232 h 613470"/>
              <a:gd name="connsiteX10" fmla="*/ 578119 w 1293168"/>
              <a:gd name="connsiteY10" fmla="*/ 346839 h 613470"/>
              <a:gd name="connsiteX11" fmla="*/ 813863 w 1293168"/>
              <a:gd name="connsiteY11" fmla="*/ 341282 h 613470"/>
              <a:gd name="connsiteX12" fmla="*/ 1055163 w 1293168"/>
              <a:gd name="connsiteY12" fmla="*/ 188882 h 613470"/>
              <a:gd name="connsiteX13" fmla="*/ 1165891 w 1293168"/>
              <a:gd name="connsiteY13" fmla="*/ 31720 h 613470"/>
              <a:gd name="connsiteX14" fmla="*/ 1193457 w 1293168"/>
              <a:gd name="connsiteY14" fmla="*/ 0 h 613470"/>
              <a:gd name="connsiteX0" fmla="*/ 1193459 w 1293170"/>
              <a:gd name="connsiteY0" fmla="*/ 0 h 613720"/>
              <a:gd name="connsiteX1" fmla="*/ 1293170 w 1293170"/>
              <a:gd name="connsiteY1" fmla="*/ 81679 h 613720"/>
              <a:gd name="connsiteX2" fmla="*/ 1292099 w 1293170"/>
              <a:gd name="connsiteY2" fmla="*/ 88373 h 613720"/>
              <a:gd name="connsiteX3" fmla="*/ 1271065 w 1293170"/>
              <a:gd name="connsiteY3" fmla="*/ 125382 h 613720"/>
              <a:gd name="connsiteX4" fmla="*/ 1029765 w 1293170"/>
              <a:gd name="connsiteY4" fmla="*/ 366682 h 613720"/>
              <a:gd name="connsiteX5" fmla="*/ 737665 w 1293170"/>
              <a:gd name="connsiteY5" fmla="*/ 455582 h 613720"/>
              <a:gd name="connsiteX6" fmla="*/ 384446 w 1293170"/>
              <a:gd name="connsiteY6" fmla="*/ 419864 h 613720"/>
              <a:gd name="connsiteX7" fmla="*/ 178865 w 1293170"/>
              <a:gd name="connsiteY7" fmla="*/ 506382 h 613720"/>
              <a:gd name="connsiteX8" fmla="*/ 1065 w 1293170"/>
              <a:gd name="connsiteY8" fmla="*/ 607982 h 613720"/>
              <a:gd name="connsiteX9" fmla="*/ 263003 w 1293170"/>
              <a:gd name="connsiteY9" fmla="*/ 322232 h 613720"/>
              <a:gd name="connsiteX10" fmla="*/ 578121 w 1293170"/>
              <a:gd name="connsiteY10" fmla="*/ 346839 h 613720"/>
              <a:gd name="connsiteX11" fmla="*/ 813865 w 1293170"/>
              <a:gd name="connsiteY11" fmla="*/ 341282 h 613720"/>
              <a:gd name="connsiteX12" fmla="*/ 1055165 w 1293170"/>
              <a:gd name="connsiteY12" fmla="*/ 188882 h 613720"/>
              <a:gd name="connsiteX13" fmla="*/ 1165893 w 1293170"/>
              <a:gd name="connsiteY13" fmla="*/ 31720 h 613720"/>
              <a:gd name="connsiteX14" fmla="*/ 1193459 w 1293170"/>
              <a:gd name="connsiteY14" fmla="*/ 0 h 613720"/>
              <a:gd name="connsiteX0" fmla="*/ 1044892 w 1144603"/>
              <a:gd name="connsiteY0" fmla="*/ 0 h 508264"/>
              <a:gd name="connsiteX1" fmla="*/ 1144603 w 1144603"/>
              <a:gd name="connsiteY1" fmla="*/ 81679 h 508264"/>
              <a:gd name="connsiteX2" fmla="*/ 1143532 w 1144603"/>
              <a:gd name="connsiteY2" fmla="*/ 88373 h 508264"/>
              <a:gd name="connsiteX3" fmla="*/ 1122498 w 1144603"/>
              <a:gd name="connsiteY3" fmla="*/ 125382 h 508264"/>
              <a:gd name="connsiteX4" fmla="*/ 881198 w 1144603"/>
              <a:gd name="connsiteY4" fmla="*/ 366682 h 508264"/>
              <a:gd name="connsiteX5" fmla="*/ 589098 w 1144603"/>
              <a:gd name="connsiteY5" fmla="*/ 455582 h 508264"/>
              <a:gd name="connsiteX6" fmla="*/ 235879 w 1144603"/>
              <a:gd name="connsiteY6" fmla="*/ 419864 h 508264"/>
              <a:gd name="connsiteX7" fmla="*/ 30298 w 1144603"/>
              <a:gd name="connsiteY7" fmla="*/ 506382 h 508264"/>
              <a:gd name="connsiteX8" fmla="*/ 9660 w 1144603"/>
              <a:gd name="connsiteY8" fmla="*/ 322232 h 508264"/>
              <a:gd name="connsiteX9" fmla="*/ 114436 w 1144603"/>
              <a:gd name="connsiteY9" fmla="*/ 322232 h 508264"/>
              <a:gd name="connsiteX10" fmla="*/ 429554 w 1144603"/>
              <a:gd name="connsiteY10" fmla="*/ 346839 h 508264"/>
              <a:gd name="connsiteX11" fmla="*/ 665298 w 1144603"/>
              <a:gd name="connsiteY11" fmla="*/ 341282 h 508264"/>
              <a:gd name="connsiteX12" fmla="*/ 906598 w 1144603"/>
              <a:gd name="connsiteY12" fmla="*/ 188882 h 508264"/>
              <a:gd name="connsiteX13" fmla="*/ 1017326 w 1144603"/>
              <a:gd name="connsiteY13" fmla="*/ 31720 h 508264"/>
              <a:gd name="connsiteX14" fmla="*/ 1044892 w 1144603"/>
              <a:gd name="connsiteY14" fmla="*/ 0 h 508264"/>
              <a:gd name="connsiteX0" fmla="*/ 1042961 w 1142672"/>
              <a:gd name="connsiteY0" fmla="*/ 0 h 456951"/>
              <a:gd name="connsiteX1" fmla="*/ 1142672 w 1142672"/>
              <a:gd name="connsiteY1" fmla="*/ 81679 h 456951"/>
              <a:gd name="connsiteX2" fmla="*/ 1141601 w 1142672"/>
              <a:gd name="connsiteY2" fmla="*/ 88373 h 456951"/>
              <a:gd name="connsiteX3" fmla="*/ 1120567 w 1142672"/>
              <a:gd name="connsiteY3" fmla="*/ 125382 h 456951"/>
              <a:gd name="connsiteX4" fmla="*/ 879267 w 1142672"/>
              <a:gd name="connsiteY4" fmla="*/ 366682 h 456951"/>
              <a:gd name="connsiteX5" fmla="*/ 587167 w 1142672"/>
              <a:gd name="connsiteY5" fmla="*/ 455582 h 456951"/>
              <a:gd name="connsiteX6" fmla="*/ 233948 w 1142672"/>
              <a:gd name="connsiteY6" fmla="*/ 419864 h 456951"/>
              <a:gd name="connsiteX7" fmla="*/ 33129 w 1142672"/>
              <a:gd name="connsiteY7" fmla="*/ 408751 h 456951"/>
              <a:gd name="connsiteX8" fmla="*/ 7729 w 1142672"/>
              <a:gd name="connsiteY8" fmla="*/ 322232 h 456951"/>
              <a:gd name="connsiteX9" fmla="*/ 112505 w 1142672"/>
              <a:gd name="connsiteY9" fmla="*/ 322232 h 456951"/>
              <a:gd name="connsiteX10" fmla="*/ 427623 w 1142672"/>
              <a:gd name="connsiteY10" fmla="*/ 346839 h 456951"/>
              <a:gd name="connsiteX11" fmla="*/ 663367 w 1142672"/>
              <a:gd name="connsiteY11" fmla="*/ 341282 h 456951"/>
              <a:gd name="connsiteX12" fmla="*/ 904667 w 1142672"/>
              <a:gd name="connsiteY12" fmla="*/ 188882 h 456951"/>
              <a:gd name="connsiteX13" fmla="*/ 1015395 w 1142672"/>
              <a:gd name="connsiteY13" fmla="*/ 31720 h 456951"/>
              <a:gd name="connsiteX14" fmla="*/ 1042961 w 1142672"/>
              <a:gd name="connsiteY14" fmla="*/ 0 h 456951"/>
              <a:gd name="connsiteX0" fmla="*/ 1039553 w 1139264"/>
              <a:gd name="connsiteY0" fmla="*/ 0 h 456951"/>
              <a:gd name="connsiteX1" fmla="*/ 1139264 w 1139264"/>
              <a:gd name="connsiteY1" fmla="*/ 81679 h 456951"/>
              <a:gd name="connsiteX2" fmla="*/ 1138193 w 1139264"/>
              <a:gd name="connsiteY2" fmla="*/ 88373 h 456951"/>
              <a:gd name="connsiteX3" fmla="*/ 1117159 w 1139264"/>
              <a:gd name="connsiteY3" fmla="*/ 125382 h 456951"/>
              <a:gd name="connsiteX4" fmla="*/ 875859 w 1139264"/>
              <a:gd name="connsiteY4" fmla="*/ 366682 h 456951"/>
              <a:gd name="connsiteX5" fmla="*/ 583759 w 1139264"/>
              <a:gd name="connsiteY5" fmla="*/ 455582 h 456951"/>
              <a:gd name="connsiteX6" fmla="*/ 230540 w 1139264"/>
              <a:gd name="connsiteY6" fmla="*/ 419864 h 456951"/>
              <a:gd name="connsiteX7" fmla="*/ 29721 w 1139264"/>
              <a:gd name="connsiteY7" fmla="*/ 408751 h 456951"/>
              <a:gd name="connsiteX8" fmla="*/ 9084 w 1139264"/>
              <a:gd name="connsiteY8" fmla="*/ 274607 h 456951"/>
              <a:gd name="connsiteX9" fmla="*/ 109097 w 1139264"/>
              <a:gd name="connsiteY9" fmla="*/ 322232 h 456951"/>
              <a:gd name="connsiteX10" fmla="*/ 424215 w 1139264"/>
              <a:gd name="connsiteY10" fmla="*/ 346839 h 456951"/>
              <a:gd name="connsiteX11" fmla="*/ 659959 w 1139264"/>
              <a:gd name="connsiteY11" fmla="*/ 341282 h 456951"/>
              <a:gd name="connsiteX12" fmla="*/ 901259 w 1139264"/>
              <a:gd name="connsiteY12" fmla="*/ 188882 h 456951"/>
              <a:gd name="connsiteX13" fmla="*/ 1011987 w 1139264"/>
              <a:gd name="connsiteY13" fmla="*/ 31720 h 456951"/>
              <a:gd name="connsiteX14" fmla="*/ 1039553 w 1139264"/>
              <a:gd name="connsiteY14" fmla="*/ 0 h 456951"/>
              <a:gd name="connsiteX0" fmla="*/ 1040407 w 1140118"/>
              <a:gd name="connsiteY0" fmla="*/ 0 h 456951"/>
              <a:gd name="connsiteX1" fmla="*/ 1140118 w 1140118"/>
              <a:gd name="connsiteY1" fmla="*/ 81679 h 456951"/>
              <a:gd name="connsiteX2" fmla="*/ 1139047 w 1140118"/>
              <a:gd name="connsiteY2" fmla="*/ 88373 h 456951"/>
              <a:gd name="connsiteX3" fmla="*/ 1118013 w 1140118"/>
              <a:gd name="connsiteY3" fmla="*/ 125382 h 456951"/>
              <a:gd name="connsiteX4" fmla="*/ 876713 w 1140118"/>
              <a:gd name="connsiteY4" fmla="*/ 366682 h 456951"/>
              <a:gd name="connsiteX5" fmla="*/ 584613 w 1140118"/>
              <a:gd name="connsiteY5" fmla="*/ 455582 h 456951"/>
              <a:gd name="connsiteX6" fmla="*/ 231394 w 1140118"/>
              <a:gd name="connsiteY6" fmla="*/ 419864 h 456951"/>
              <a:gd name="connsiteX7" fmla="*/ 30575 w 1140118"/>
              <a:gd name="connsiteY7" fmla="*/ 408751 h 456951"/>
              <a:gd name="connsiteX8" fmla="*/ 9938 w 1140118"/>
              <a:gd name="connsiteY8" fmla="*/ 274607 h 456951"/>
              <a:gd name="connsiteX9" fmla="*/ 121858 w 1140118"/>
              <a:gd name="connsiteY9" fmla="*/ 293657 h 456951"/>
              <a:gd name="connsiteX10" fmla="*/ 425069 w 1140118"/>
              <a:gd name="connsiteY10" fmla="*/ 346839 h 456951"/>
              <a:gd name="connsiteX11" fmla="*/ 660813 w 1140118"/>
              <a:gd name="connsiteY11" fmla="*/ 341282 h 456951"/>
              <a:gd name="connsiteX12" fmla="*/ 902113 w 1140118"/>
              <a:gd name="connsiteY12" fmla="*/ 188882 h 456951"/>
              <a:gd name="connsiteX13" fmla="*/ 1012841 w 1140118"/>
              <a:gd name="connsiteY13" fmla="*/ 31720 h 456951"/>
              <a:gd name="connsiteX14" fmla="*/ 1040407 w 1140118"/>
              <a:gd name="connsiteY14" fmla="*/ 0 h 456951"/>
              <a:gd name="connsiteX0" fmla="*/ 1050795 w 1150506"/>
              <a:gd name="connsiteY0" fmla="*/ 0 h 457082"/>
              <a:gd name="connsiteX1" fmla="*/ 1150506 w 1150506"/>
              <a:gd name="connsiteY1" fmla="*/ 81679 h 457082"/>
              <a:gd name="connsiteX2" fmla="*/ 1149435 w 1150506"/>
              <a:gd name="connsiteY2" fmla="*/ 88373 h 457082"/>
              <a:gd name="connsiteX3" fmla="*/ 1128401 w 1150506"/>
              <a:gd name="connsiteY3" fmla="*/ 125382 h 457082"/>
              <a:gd name="connsiteX4" fmla="*/ 887101 w 1150506"/>
              <a:gd name="connsiteY4" fmla="*/ 366682 h 457082"/>
              <a:gd name="connsiteX5" fmla="*/ 595001 w 1150506"/>
              <a:gd name="connsiteY5" fmla="*/ 455582 h 457082"/>
              <a:gd name="connsiteX6" fmla="*/ 241782 w 1150506"/>
              <a:gd name="connsiteY6" fmla="*/ 419864 h 457082"/>
              <a:gd name="connsiteX7" fmla="*/ 21913 w 1150506"/>
              <a:gd name="connsiteY7" fmla="*/ 384939 h 457082"/>
              <a:gd name="connsiteX8" fmla="*/ 20326 w 1150506"/>
              <a:gd name="connsiteY8" fmla="*/ 274607 h 457082"/>
              <a:gd name="connsiteX9" fmla="*/ 132246 w 1150506"/>
              <a:gd name="connsiteY9" fmla="*/ 293657 h 457082"/>
              <a:gd name="connsiteX10" fmla="*/ 435457 w 1150506"/>
              <a:gd name="connsiteY10" fmla="*/ 346839 h 457082"/>
              <a:gd name="connsiteX11" fmla="*/ 671201 w 1150506"/>
              <a:gd name="connsiteY11" fmla="*/ 341282 h 457082"/>
              <a:gd name="connsiteX12" fmla="*/ 912501 w 1150506"/>
              <a:gd name="connsiteY12" fmla="*/ 188882 h 457082"/>
              <a:gd name="connsiteX13" fmla="*/ 1023229 w 1150506"/>
              <a:gd name="connsiteY13" fmla="*/ 31720 h 457082"/>
              <a:gd name="connsiteX14" fmla="*/ 1050795 w 1150506"/>
              <a:gd name="connsiteY14" fmla="*/ 0 h 457082"/>
              <a:gd name="connsiteX0" fmla="*/ 1050137 w 1149848"/>
              <a:gd name="connsiteY0" fmla="*/ 0 h 465586"/>
              <a:gd name="connsiteX1" fmla="*/ 1149848 w 1149848"/>
              <a:gd name="connsiteY1" fmla="*/ 81679 h 465586"/>
              <a:gd name="connsiteX2" fmla="*/ 1148777 w 1149848"/>
              <a:gd name="connsiteY2" fmla="*/ 88373 h 465586"/>
              <a:gd name="connsiteX3" fmla="*/ 1127743 w 1149848"/>
              <a:gd name="connsiteY3" fmla="*/ 125382 h 465586"/>
              <a:gd name="connsiteX4" fmla="*/ 886443 w 1149848"/>
              <a:gd name="connsiteY4" fmla="*/ 366682 h 465586"/>
              <a:gd name="connsiteX5" fmla="*/ 594343 w 1149848"/>
              <a:gd name="connsiteY5" fmla="*/ 455582 h 465586"/>
              <a:gd name="connsiteX6" fmla="*/ 231599 w 1149848"/>
              <a:gd name="connsiteY6" fmla="*/ 455583 h 465586"/>
              <a:gd name="connsiteX7" fmla="*/ 21255 w 1149848"/>
              <a:gd name="connsiteY7" fmla="*/ 384939 h 465586"/>
              <a:gd name="connsiteX8" fmla="*/ 19668 w 1149848"/>
              <a:gd name="connsiteY8" fmla="*/ 274607 h 465586"/>
              <a:gd name="connsiteX9" fmla="*/ 131588 w 1149848"/>
              <a:gd name="connsiteY9" fmla="*/ 293657 h 465586"/>
              <a:gd name="connsiteX10" fmla="*/ 434799 w 1149848"/>
              <a:gd name="connsiteY10" fmla="*/ 346839 h 465586"/>
              <a:gd name="connsiteX11" fmla="*/ 670543 w 1149848"/>
              <a:gd name="connsiteY11" fmla="*/ 341282 h 465586"/>
              <a:gd name="connsiteX12" fmla="*/ 911843 w 1149848"/>
              <a:gd name="connsiteY12" fmla="*/ 188882 h 465586"/>
              <a:gd name="connsiteX13" fmla="*/ 1022571 w 1149848"/>
              <a:gd name="connsiteY13" fmla="*/ 31720 h 465586"/>
              <a:gd name="connsiteX14" fmla="*/ 1050137 w 1149848"/>
              <a:gd name="connsiteY14" fmla="*/ 0 h 465586"/>
              <a:gd name="connsiteX0" fmla="*/ 1050137 w 1149848"/>
              <a:gd name="connsiteY0" fmla="*/ 0 h 465586"/>
              <a:gd name="connsiteX1" fmla="*/ 1149848 w 1149848"/>
              <a:gd name="connsiteY1" fmla="*/ 81679 h 465586"/>
              <a:gd name="connsiteX2" fmla="*/ 1148777 w 1149848"/>
              <a:gd name="connsiteY2" fmla="*/ 88373 h 465586"/>
              <a:gd name="connsiteX3" fmla="*/ 1127743 w 1149848"/>
              <a:gd name="connsiteY3" fmla="*/ 125382 h 465586"/>
              <a:gd name="connsiteX4" fmla="*/ 886443 w 1149848"/>
              <a:gd name="connsiteY4" fmla="*/ 366682 h 465586"/>
              <a:gd name="connsiteX5" fmla="*/ 594343 w 1149848"/>
              <a:gd name="connsiteY5" fmla="*/ 455582 h 465586"/>
              <a:gd name="connsiteX6" fmla="*/ 231599 w 1149848"/>
              <a:gd name="connsiteY6" fmla="*/ 455583 h 465586"/>
              <a:gd name="connsiteX7" fmla="*/ 21255 w 1149848"/>
              <a:gd name="connsiteY7" fmla="*/ 384939 h 465586"/>
              <a:gd name="connsiteX8" fmla="*/ 19668 w 1149848"/>
              <a:gd name="connsiteY8" fmla="*/ 274607 h 465586"/>
              <a:gd name="connsiteX9" fmla="*/ 131588 w 1149848"/>
              <a:gd name="connsiteY9" fmla="*/ 293657 h 465586"/>
              <a:gd name="connsiteX10" fmla="*/ 434799 w 1149848"/>
              <a:gd name="connsiteY10" fmla="*/ 346839 h 465586"/>
              <a:gd name="connsiteX11" fmla="*/ 675306 w 1149848"/>
              <a:gd name="connsiteY11" fmla="*/ 372238 h 465586"/>
              <a:gd name="connsiteX12" fmla="*/ 911843 w 1149848"/>
              <a:gd name="connsiteY12" fmla="*/ 188882 h 465586"/>
              <a:gd name="connsiteX13" fmla="*/ 1022571 w 1149848"/>
              <a:gd name="connsiteY13" fmla="*/ 31720 h 465586"/>
              <a:gd name="connsiteX14" fmla="*/ 1050137 w 1149848"/>
              <a:gd name="connsiteY14" fmla="*/ 0 h 465586"/>
              <a:gd name="connsiteX0" fmla="*/ 1050137 w 1149848"/>
              <a:gd name="connsiteY0" fmla="*/ 0 h 465586"/>
              <a:gd name="connsiteX1" fmla="*/ 1149848 w 1149848"/>
              <a:gd name="connsiteY1" fmla="*/ 81679 h 465586"/>
              <a:gd name="connsiteX2" fmla="*/ 1148777 w 1149848"/>
              <a:gd name="connsiteY2" fmla="*/ 88373 h 465586"/>
              <a:gd name="connsiteX3" fmla="*/ 1127743 w 1149848"/>
              <a:gd name="connsiteY3" fmla="*/ 125382 h 465586"/>
              <a:gd name="connsiteX4" fmla="*/ 886443 w 1149848"/>
              <a:gd name="connsiteY4" fmla="*/ 366682 h 465586"/>
              <a:gd name="connsiteX5" fmla="*/ 594343 w 1149848"/>
              <a:gd name="connsiteY5" fmla="*/ 455582 h 465586"/>
              <a:gd name="connsiteX6" fmla="*/ 231599 w 1149848"/>
              <a:gd name="connsiteY6" fmla="*/ 455583 h 465586"/>
              <a:gd name="connsiteX7" fmla="*/ 21255 w 1149848"/>
              <a:gd name="connsiteY7" fmla="*/ 384939 h 465586"/>
              <a:gd name="connsiteX8" fmla="*/ 19668 w 1149848"/>
              <a:gd name="connsiteY8" fmla="*/ 274607 h 465586"/>
              <a:gd name="connsiteX9" fmla="*/ 131588 w 1149848"/>
              <a:gd name="connsiteY9" fmla="*/ 293657 h 465586"/>
              <a:gd name="connsiteX10" fmla="*/ 434799 w 1149848"/>
              <a:gd name="connsiteY10" fmla="*/ 346839 h 465586"/>
              <a:gd name="connsiteX11" fmla="*/ 675306 w 1149848"/>
              <a:gd name="connsiteY11" fmla="*/ 372238 h 465586"/>
              <a:gd name="connsiteX12" fmla="*/ 921368 w 1149848"/>
              <a:gd name="connsiteY12" fmla="*/ 203170 h 465586"/>
              <a:gd name="connsiteX13" fmla="*/ 1022571 w 1149848"/>
              <a:gd name="connsiteY13" fmla="*/ 31720 h 465586"/>
              <a:gd name="connsiteX14" fmla="*/ 1050137 w 1149848"/>
              <a:gd name="connsiteY14" fmla="*/ 0 h 465586"/>
              <a:gd name="connsiteX0" fmla="*/ 1050137 w 1149848"/>
              <a:gd name="connsiteY0" fmla="*/ 0 h 465586"/>
              <a:gd name="connsiteX1" fmla="*/ 1149848 w 1149848"/>
              <a:gd name="connsiteY1" fmla="*/ 81679 h 465586"/>
              <a:gd name="connsiteX2" fmla="*/ 1148777 w 1149848"/>
              <a:gd name="connsiteY2" fmla="*/ 88373 h 465586"/>
              <a:gd name="connsiteX3" fmla="*/ 1127743 w 1149848"/>
              <a:gd name="connsiteY3" fmla="*/ 125382 h 465586"/>
              <a:gd name="connsiteX4" fmla="*/ 886443 w 1149848"/>
              <a:gd name="connsiteY4" fmla="*/ 366682 h 465586"/>
              <a:gd name="connsiteX5" fmla="*/ 594343 w 1149848"/>
              <a:gd name="connsiteY5" fmla="*/ 455582 h 465586"/>
              <a:gd name="connsiteX6" fmla="*/ 231599 w 1149848"/>
              <a:gd name="connsiteY6" fmla="*/ 455583 h 465586"/>
              <a:gd name="connsiteX7" fmla="*/ 21255 w 1149848"/>
              <a:gd name="connsiteY7" fmla="*/ 384939 h 465586"/>
              <a:gd name="connsiteX8" fmla="*/ 19668 w 1149848"/>
              <a:gd name="connsiteY8" fmla="*/ 274607 h 465586"/>
              <a:gd name="connsiteX9" fmla="*/ 131588 w 1149848"/>
              <a:gd name="connsiteY9" fmla="*/ 293657 h 465586"/>
              <a:gd name="connsiteX10" fmla="*/ 434799 w 1149848"/>
              <a:gd name="connsiteY10" fmla="*/ 346839 h 465586"/>
              <a:gd name="connsiteX11" fmla="*/ 675306 w 1149848"/>
              <a:gd name="connsiteY11" fmla="*/ 372238 h 465586"/>
              <a:gd name="connsiteX12" fmla="*/ 921368 w 1149848"/>
              <a:gd name="connsiteY12" fmla="*/ 203170 h 465586"/>
              <a:gd name="connsiteX13" fmla="*/ 1022571 w 1149848"/>
              <a:gd name="connsiteY13" fmla="*/ 31720 h 465586"/>
              <a:gd name="connsiteX14" fmla="*/ 1050137 w 1149848"/>
              <a:gd name="connsiteY14" fmla="*/ 0 h 465586"/>
              <a:gd name="connsiteX0" fmla="*/ 1048992 w 1148703"/>
              <a:gd name="connsiteY0" fmla="*/ 0 h 458423"/>
              <a:gd name="connsiteX1" fmla="*/ 1148703 w 1148703"/>
              <a:gd name="connsiteY1" fmla="*/ 81679 h 458423"/>
              <a:gd name="connsiteX2" fmla="*/ 1147632 w 1148703"/>
              <a:gd name="connsiteY2" fmla="*/ 88373 h 458423"/>
              <a:gd name="connsiteX3" fmla="*/ 1126598 w 1148703"/>
              <a:gd name="connsiteY3" fmla="*/ 125382 h 458423"/>
              <a:gd name="connsiteX4" fmla="*/ 885298 w 1148703"/>
              <a:gd name="connsiteY4" fmla="*/ 366682 h 458423"/>
              <a:gd name="connsiteX5" fmla="*/ 593198 w 1148703"/>
              <a:gd name="connsiteY5" fmla="*/ 455582 h 458423"/>
              <a:gd name="connsiteX6" fmla="*/ 213785 w 1148703"/>
              <a:gd name="connsiteY6" fmla="*/ 431771 h 458423"/>
              <a:gd name="connsiteX7" fmla="*/ 20110 w 1148703"/>
              <a:gd name="connsiteY7" fmla="*/ 384939 h 458423"/>
              <a:gd name="connsiteX8" fmla="*/ 18523 w 1148703"/>
              <a:gd name="connsiteY8" fmla="*/ 274607 h 458423"/>
              <a:gd name="connsiteX9" fmla="*/ 130443 w 1148703"/>
              <a:gd name="connsiteY9" fmla="*/ 293657 h 458423"/>
              <a:gd name="connsiteX10" fmla="*/ 433654 w 1148703"/>
              <a:gd name="connsiteY10" fmla="*/ 346839 h 458423"/>
              <a:gd name="connsiteX11" fmla="*/ 674161 w 1148703"/>
              <a:gd name="connsiteY11" fmla="*/ 372238 h 458423"/>
              <a:gd name="connsiteX12" fmla="*/ 920223 w 1148703"/>
              <a:gd name="connsiteY12" fmla="*/ 203170 h 458423"/>
              <a:gd name="connsiteX13" fmla="*/ 1021426 w 1148703"/>
              <a:gd name="connsiteY13" fmla="*/ 31720 h 458423"/>
              <a:gd name="connsiteX14" fmla="*/ 1048992 w 1148703"/>
              <a:gd name="connsiteY14" fmla="*/ 0 h 458423"/>
              <a:gd name="connsiteX0" fmla="*/ 1048992 w 1148703"/>
              <a:gd name="connsiteY0" fmla="*/ 0 h 458423"/>
              <a:gd name="connsiteX1" fmla="*/ 1148703 w 1148703"/>
              <a:gd name="connsiteY1" fmla="*/ 81679 h 458423"/>
              <a:gd name="connsiteX2" fmla="*/ 1147632 w 1148703"/>
              <a:gd name="connsiteY2" fmla="*/ 88373 h 458423"/>
              <a:gd name="connsiteX3" fmla="*/ 1126598 w 1148703"/>
              <a:gd name="connsiteY3" fmla="*/ 125382 h 458423"/>
              <a:gd name="connsiteX4" fmla="*/ 885298 w 1148703"/>
              <a:gd name="connsiteY4" fmla="*/ 366682 h 458423"/>
              <a:gd name="connsiteX5" fmla="*/ 593198 w 1148703"/>
              <a:gd name="connsiteY5" fmla="*/ 455582 h 458423"/>
              <a:gd name="connsiteX6" fmla="*/ 213785 w 1148703"/>
              <a:gd name="connsiteY6" fmla="*/ 431771 h 458423"/>
              <a:gd name="connsiteX7" fmla="*/ 20110 w 1148703"/>
              <a:gd name="connsiteY7" fmla="*/ 384939 h 458423"/>
              <a:gd name="connsiteX8" fmla="*/ 18523 w 1148703"/>
              <a:gd name="connsiteY8" fmla="*/ 274607 h 458423"/>
              <a:gd name="connsiteX9" fmla="*/ 130443 w 1148703"/>
              <a:gd name="connsiteY9" fmla="*/ 293657 h 458423"/>
              <a:gd name="connsiteX10" fmla="*/ 433654 w 1148703"/>
              <a:gd name="connsiteY10" fmla="*/ 346839 h 458423"/>
              <a:gd name="connsiteX11" fmla="*/ 686067 w 1148703"/>
              <a:gd name="connsiteY11" fmla="*/ 365095 h 458423"/>
              <a:gd name="connsiteX12" fmla="*/ 920223 w 1148703"/>
              <a:gd name="connsiteY12" fmla="*/ 203170 h 458423"/>
              <a:gd name="connsiteX13" fmla="*/ 1021426 w 1148703"/>
              <a:gd name="connsiteY13" fmla="*/ 31720 h 458423"/>
              <a:gd name="connsiteX14" fmla="*/ 1048992 w 1148703"/>
              <a:gd name="connsiteY14" fmla="*/ 0 h 458423"/>
              <a:gd name="connsiteX0" fmla="*/ 1048992 w 1148703"/>
              <a:gd name="connsiteY0" fmla="*/ 0 h 458423"/>
              <a:gd name="connsiteX1" fmla="*/ 1148703 w 1148703"/>
              <a:gd name="connsiteY1" fmla="*/ 81679 h 458423"/>
              <a:gd name="connsiteX2" fmla="*/ 1147632 w 1148703"/>
              <a:gd name="connsiteY2" fmla="*/ 88373 h 458423"/>
              <a:gd name="connsiteX3" fmla="*/ 1126598 w 1148703"/>
              <a:gd name="connsiteY3" fmla="*/ 125382 h 458423"/>
              <a:gd name="connsiteX4" fmla="*/ 885298 w 1148703"/>
              <a:gd name="connsiteY4" fmla="*/ 366682 h 458423"/>
              <a:gd name="connsiteX5" fmla="*/ 593198 w 1148703"/>
              <a:gd name="connsiteY5" fmla="*/ 455582 h 458423"/>
              <a:gd name="connsiteX6" fmla="*/ 213785 w 1148703"/>
              <a:gd name="connsiteY6" fmla="*/ 431771 h 458423"/>
              <a:gd name="connsiteX7" fmla="*/ 20110 w 1148703"/>
              <a:gd name="connsiteY7" fmla="*/ 384939 h 458423"/>
              <a:gd name="connsiteX8" fmla="*/ 18523 w 1148703"/>
              <a:gd name="connsiteY8" fmla="*/ 274607 h 458423"/>
              <a:gd name="connsiteX9" fmla="*/ 130443 w 1148703"/>
              <a:gd name="connsiteY9" fmla="*/ 293657 h 458423"/>
              <a:gd name="connsiteX10" fmla="*/ 426510 w 1148703"/>
              <a:gd name="connsiteY10" fmla="*/ 349221 h 458423"/>
              <a:gd name="connsiteX11" fmla="*/ 686067 w 1148703"/>
              <a:gd name="connsiteY11" fmla="*/ 365095 h 458423"/>
              <a:gd name="connsiteX12" fmla="*/ 920223 w 1148703"/>
              <a:gd name="connsiteY12" fmla="*/ 203170 h 458423"/>
              <a:gd name="connsiteX13" fmla="*/ 1021426 w 1148703"/>
              <a:gd name="connsiteY13" fmla="*/ 31720 h 458423"/>
              <a:gd name="connsiteX14" fmla="*/ 1048992 w 1148703"/>
              <a:gd name="connsiteY14" fmla="*/ 0 h 458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703" h="458423">
                <a:moveTo>
                  <a:pt x="1048992" y="0"/>
                </a:moveTo>
                <a:lnTo>
                  <a:pt x="1148703" y="81679"/>
                </a:lnTo>
                <a:lnTo>
                  <a:pt x="1147632" y="88373"/>
                </a:lnTo>
                <a:cubicBezTo>
                  <a:pt x="1143796" y="98924"/>
                  <a:pt x="1137181" y="111095"/>
                  <a:pt x="1126598" y="125382"/>
                </a:cubicBezTo>
                <a:cubicBezTo>
                  <a:pt x="1084265" y="182532"/>
                  <a:pt x="974198" y="311649"/>
                  <a:pt x="885298" y="366682"/>
                </a:cubicBezTo>
                <a:cubicBezTo>
                  <a:pt x="796398" y="421715"/>
                  <a:pt x="705117" y="444734"/>
                  <a:pt x="593198" y="455582"/>
                </a:cubicBezTo>
                <a:cubicBezTo>
                  <a:pt x="481279" y="466430"/>
                  <a:pt x="309300" y="443545"/>
                  <a:pt x="213785" y="431771"/>
                </a:cubicBezTo>
                <a:cubicBezTo>
                  <a:pt x="118270" y="419997"/>
                  <a:pt x="52654" y="411133"/>
                  <a:pt x="20110" y="384939"/>
                </a:cubicBezTo>
                <a:cubicBezTo>
                  <a:pt x="-12434" y="358745"/>
                  <a:pt x="134" y="289821"/>
                  <a:pt x="18523" y="274607"/>
                </a:cubicBezTo>
                <a:cubicBezTo>
                  <a:pt x="36912" y="259393"/>
                  <a:pt x="62445" y="281221"/>
                  <a:pt x="130443" y="293657"/>
                </a:cubicBezTo>
                <a:cubicBezTo>
                  <a:pt x="198441" y="306093"/>
                  <a:pt x="333906" y="337315"/>
                  <a:pt x="426510" y="349221"/>
                </a:cubicBezTo>
                <a:cubicBezTo>
                  <a:pt x="519114" y="361127"/>
                  <a:pt x="537900" y="379912"/>
                  <a:pt x="686067" y="365095"/>
                </a:cubicBezTo>
                <a:cubicBezTo>
                  <a:pt x="834234" y="350278"/>
                  <a:pt x="856723" y="260320"/>
                  <a:pt x="920223" y="203170"/>
                </a:cubicBezTo>
                <a:cubicBezTo>
                  <a:pt x="953560" y="141258"/>
                  <a:pt x="991661" y="75773"/>
                  <a:pt x="1021426" y="31720"/>
                </a:cubicBezTo>
                <a:lnTo>
                  <a:pt x="1048992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4FD29251-E189-4872-A417-992DC25CAE45}"/>
              </a:ext>
            </a:extLst>
          </p:cNvPr>
          <p:cNvSpPr/>
          <p:nvPr/>
        </p:nvSpPr>
        <p:spPr>
          <a:xfrm rot="3676018">
            <a:off x="8364822" y="1096453"/>
            <a:ext cx="170039" cy="205211"/>
          </a:xfrm>
          <a:custGeom>
            <a:avLst/>
            <a:gdLst>
              <a:gd name="connsiteX0" fmla="*/ 85725 w 242888"/>
              <a:gd name="connsiteY0" fmla="*/ 19050 h 290512"/>
              <a:gd name="connsiteX1" fmla="*/ 0 w 242888"/>
              <a:gd name="connsiteY1" fmla="*/ 121443 h 290512"/>
              <a:gd name="connsiteX2" fmla="*/ 21432 w 242888"/>
              <a:gd name="connsiteY2" fmla="*/ 119062 h 290512"/>
              <a:gd name="connsiteX3" fmla="*/ 14288 w 242888"/>
              <a:gd name="connsiteY3" fmla="*/ 145256 h 290512"/>
              <a:gd name="connsiteX4" fmla="*/ 28575 w 242888"/>
              <a:gd name="connsiteY4" fmla="*/ 135731 h 290512"/>
              <a:gd name="connsiteX5" fmla="*/ 23813 w 242888"/>
              <a:gd name="connsiteY5" fmla="*/ 166687 h 290512"/>
              <a:gd name="connsiteX6" fmla="*/ 23813 w 242888"/>
              <a:gd name="connsiteY6" fmla="*/ 166687 h 290512"/>
              <a:gd name="connsiteX7" fmla="*/ 35719 w 242888"/>
              <a:gd name="connsiteY7" fmla="*/ 200025 h 290512"/>
              <a:gd name="connsiteX8" fmla="*/ 54769 w 242888"/>
              <a:gd name="connsiteY8" fmla="*/ 188118 h 290512"/>
              <a:gd name="connsiteX9" fmla="*/ 54769 w 242888"/>
              <a:gd name="connsiteY9" fmla="*/ 223837 h 290512"/>
              <a:gd name="connsiteX10" fmla="*/ 83344 w 242888"/>
              <a:gd name="connsiteY10" fmla="*/ 219075 h 290512"/>
              <a:gd name="connsiteX11" fmla="*/ 83344 w 242888"/>
              <a:gd name="connsiteY11" fmla="*/ 235743 h 290512"/>
              <a:gd name="connsiteX12" fmla="*/ 102394 w 242888"/>
              <a:gd name="connsiteY12" fmla="*/ 228600 h 290512"/>
              <a:gd name="connsiteX13" fmla="*/ 107157 w 242888"/>
              <a:gd name="connsiteY13" fmla="*/ 250031 h 290512"/>
              <a:gd name="connsiteX14" fmla="*/ 116682 w 242888"/>
              <a:gd name="connsiteY14" fmla="*/ 240506 h 290512"/>
              <a:gd name="connsiteX15" fmla="*/ 119063 w 242888"/>
              <a:gd name="connsiteY15" fmla="*/ 290512 h 290512"/>
              <a:gd name="connsiteX16" fmla="*/ 135732 w 242888"/>
              <a:gd name="connsiteY16" fmla="*/ 264318 h 290512"/>
              <a:gd name="connsiteX17" fmla="*/ 138113 w 242888"/>
              <a:gd name="connsiteY17" fmla="*/ 285750 h 290512"/>
              <a:gd name="connsiteX18" fmla="*/ 242888 w 242888"/>
              <a:gd name="connsiteY18" fmla="*/ 207168 h 290512"/>
              <a:gd name="connsiteX19" fmla="*/ 197644 w 242888"/>
              <a:gd name="connsiteY19" fmla="*/ 0 h 290512"/>
              <a:gd name="connsiteX20" fmla="*/ 85725 w 242888"/>
              <a:gd name="connsiteY20" fmla="*/ 19050 h 290512"/>
              <a:gd name="connsiteX0" fmla="*/ 85725 w 327259"/>
              <a:gd name="connsiteY0" fmla="*/ 19050 h 290512"/>
              <a:gd name="connsiteX1" fmla="*/ 0 w 327259"/>
              <a:gd name="connsiteY1" fmla="*/ 121443 h 290512"/>
              <a:gd name="connsiteX2" fmla="*/ 21432 w 327259"/>
              <a:gd name="connsiteY2" fmla="*/ 119062 h 290512"/>
              <a:gd name="connsiteX3" fmla="*/ 14288 w 327259"/>
              <a:gd name="connsiteY3" fmla="*/ 145256 h 290512"/>
              <a:gd name="connsiteX4" fmla="*/ 28575 w 327259"/>
              <a:gd name="connsiteY4" fmla="*/ 135731 h 290512"/>
              <a:gd name="connsiteX5" fmla="*/ 23813 w 327259"/>
              <a:gd name="connsiteY5" fmla="*/ 166687 h 290512"/>
              <a:gd name="connsiteX6" fmla="*/ 23813 w 327259"/>
              <a:gd name="connsiteY6" fmla="*/ 166687 h 290512"/>
              <a:gd name="connsiteX7" fmla="*/ 35719 w 327259"/>
              <a:gd name="connsiteY7" fmla="*/ 200025 h 290512"/>
              <a:gd name="connsiteX8" fmla="*/ 54769 w 327259"/>
              <a:gd name="connsiteY8" fmla="*/ 188118 h 290512"/>
              <a:gd name="connsiteX9" fmla="*/ 54769 w 327259"/>
              <a:gd name="connsiteY9" fmla="*/ 223837 h 290512"/>
              <a:gd name="connsiteX10" fmla="*/ 83344 w 327259"/>
              <a:gd name="connsiteY10" fmla="*/ 219075 h 290512"/>
              <a:gd name="connsiteX11" fmla="*/ 83344 w 327259"/>
              <a:gd name="connsiteY11" fmla="*/ 235743 h 290512"/>
              <a:gd name="connsiteX12" fmla="*/ 102394 w 327259"/>
              <a:gd name="connsiteY12" fmla="*/ 228600 h 290512"/>
              <a:gd name="connsiteX13" fmla="*/ 107157 w 327259"/>
              <a:gd name="connsiteY13" fmla="*/ 250031 h 290512"/>
              <a:gd name="connsiteX14" fmla="*/ 116682 w 327259"/>
              <a:gd name="connsiteY14" fmla="*/ 240506 h 290512"/>
              <a:gd name="connsiteX15" fmla="*/ 119063 w 327259"/>
              <a:gd name="connsiteY15" fmla="*/ 290512 h 290512"/>
              <a:gd name="connsiteX16" fmla="*/ 135732 w 327259"/>
              <a:gd name="connsiteY16" fmla="*/ 264318 h 290512"/>
              <a:gd name="connsiteX17" fmla="*/ 138113 w 327259"/>
              <a:gd name="connsiteY17" fmla="*/ 285750 h 290512"/>
              <a:gd name="connsiteX18" fmla="*/ 327260 w 327259"/>
              <a:gd name="connsiteY18" fmla="*/ 104289 h 290512"/>
              <a:gd name="connsiteX19" fmla="*/ 197644 w 327259"/>
              <a:gd name="connsiteY19" fmla="*/ 0 h 290512"/>
              <a:gd name="connsiteX20" fmla="*/ 85725 w 327259"/>
              <a:gd name="connsiteY20" fmla="*/ 19050 h 290512"/>
              <a:gd name="connsiteX0" fmla="*/ 85725 w 327261"/>
              <a:gd name="connsiteY0" fmla="*/ 79527 h 350989"/>
              <a:gd name="connsiteX1" fmla="*/ 0 w 327261"/>
              <a:gd name="connsiteY1" fmla="*/ 181920 h 350989"/>
              <a:gd name="connsiteX2" fmla="*/ 21432 w 327261"/>
              <a:gd name="connsiteY2" fmla="*/ 179539 h 350989"/>
              <a:gd name="connsiteX3" fmla="*/ 14288 w 327261"/>
              <a:gd name="connsiteY3" fmla="*/ 205733 h 350989"/>
              <a:gd name="connsiteX4" fmla="*/ 28575 w 327261"/>
              <a:gd name="connsiteY4" fmla="*/ 196208 h 350989"/>
              <a:gd name="connsiteX5" fmla="*/ 23813 w 327261"/>
              <a:gd name="connsiteY5" fmla="*/ 227164 h 350989"/>
              <a:gd name="connsiteX6" fmla="*/ 23813 w 327261"/>
              <a:gd name="connsiteY6" fmla="*/ 227164 h 350989"/>
              <a:gd name="connsiteX7" fmla="*/ 35719 w 327261"/>
              <a:gd name="connsiteY7" fmla="*/ 260502 h 350989"/>
              <a:gd name="connsiteX8" fmla="*/ 54769 w 327261"/>
              <a:gd name="connsiteY8" fmla="*/ 248595 h 350989"/>
              <a:gd name="connsiteX9" fmla="*/ 54769 w 327261"/>
              <a:gd name="connsiteY9" fmla="*/ 284314 h 350989"/>
              <a:gd name="connsiteX10" fmla="*/ 83344 w 327261"/>
              <a:gd name="connsiteY10" fmla="*/ 279552 h 350989"/>
              <a:gd name="connsiteX11" fmla="*/ 83344 w 327261"/>
              <a:gd name="connsiteY11" fmla="*/ 296220 h 350989"/>
              <a:gd name="connsiteX12" fmla="*/ 102394 w 327261"/>
              <a:gd name="connsiteY12" fmla="*/ 289077 h 350989"/>
              <a:gd name="connsiteX13" fmla="*/ 107157 w 327261"/>
              <a:gd name="connsiteY13" fmla="*/ 310508 h 350989"/>
              <a:gd name="connsiteX14" fmla="*/ 116682 w 327261"/>
              <a:gd name="connsiteY14" fmla="*/ 300983 h 350989"/>
              <a:gd name="connsiteX15" fmla="*/ 119063 w 327261"/>
              <a:gd name="connsiteY15" fmla="*/ 350989 h 350989"/>
              <a:gd name="connsiteX16" fmla="*/ 135732 w 327261"/>
              <a:gd name="connsiteY16" fmla="*/ 324795 h 350989"/>
              <a:gd name="connsiteX17" fmla="*/ 138113 w 327261"/>
              <a:gd name="connsiteY17" fmla="*/ 346227 h 350989"/>
              <a:gd name="connsiteX18" fmla="*/ 327260 w 327261"/>
              <a:gd name="connsiteY18" fmla="*/ 164766 h 350989"/>
              <a:gd name="connsiteX19" fmla="*/ 187912 w 327261"/>
              <a:gd name="connsiteY19" fmla="*/ 0 h 350989"/>
              <a:gd name="connsiteX20" fmla="*/ 85725 w 327261"/>
              <a:gd name="connsiteY20" fmla="*/ 79527 h 350989"/>
              <a:gd name="connsiteX0" fmla="*/ 91560 w 327259"/>
              <a:gd name="connsiteY0" fmla="*/ 87016 h 350989"/>
              <a:gd name="connsiteX1" fmla="*/ 0 w 327259"/>
              <a:gd name="connsiteY1" fmla="*/ 181920 h 350989"/>
              <a:gd name="connsiteX2" fmla="*/ 21432 w 327259"/>
              <a:gd name="connsiteY2" fmla="*/ 179539 h 350989"/>
              <a:gd name="connsiteX3" fmla="*/ 14288 w 327259"/>
              <a:gd name="connsiteY3" fmla="*/ 205733 h 350989"/>
              <a:gd name="connsiteX4" fmla="*/ 28575 w 327259"/>
              <a:gd name="connsiteY4" fmla="*/ 196208 h 350989"/>
              <a:gd name="connsiteX5" fmla="*/ 23813 w 327259"/>
              <a:gd name="connsiteY5" fmla="*/ 227164 h 350989"/>
              <a:gd name="connsiteX6" fmla="*/ 23813 w 327259"/>
              <a:gd name="connsiteY6" fmla="*/ 227164 h 350989"/>
              <a:gd name="connsiteX7" fmla="*/ 35719 w 327259"/>
              <a:gd name="connsiteY7" fmla="*/ 260502 h 350989"/>
              <a:gd name="connsiteX8" fmla="*/ 54769 w 327259"/>
              <a:gd name="connsiteY8" fmla="*/ 248595 h 350989"/>
              <a:gd name="connsiteX9" fmla="*/ 54769 w 327259"/>
              <a:gd name="connsiteY9" fmla="*/ 284314 h 350989"/>
              <a:gd name="connsiteX10" fmla="*/ 83344 w 327259"/>
              <a:gd name="connsiteY10" fmla="*/ 279552 h 350989"/>
              <a:gd name="connsiteX11" fmla="*/ 83344 w 327259"/>
              <a:gd name="connsiteY11" fmla="*/ 296220 h 350989"/>
              <a:gd name="connsiteX12" fmla="*/ 102394 w 327259"/>
              <a:gd name="connsiteY12" fmla="*/ 289077 h 350989"/>
              <a:gd name="connsiteX13" fmla="*/ 107157 w 327259"/>
              <a:gd name="connsiteY13" fmla="*/ 310508 h 350989"/>
              <a:gd name="connsiteX14" fmla="*/ 116682 w 327259"/>
              <a:gd name="connsiteY14" fmla="*/ 300983 h 350989"/>
              <a:gd name="connsiteX15" fmla="*/ 119063 w 327259"/>
              <a:gd name="connsiteY15" fmla="*/ 350989 h 350989"/>
              <a:gd name="connsiteX16" fmla="*/ 135732 w 327259"/>
              <a:gd name="connsiteY16" fmla="*/ 324795 h 350989"/>
              <a:gd name="connsiteX17" fmla="*/ 138113 w 327259"/>
              <a:gd name="connsiteY17" fmla="*/ 346227 h 350989"/>
              <a:gd name="connsiteX18" fmla="*/ 327260 w 327259"/>
              <a:gd name="connsiteY18" fmla="*/ 164766 h 350989"/>
              <a:gd name="connsiteX19" fmla="*/ 187912 w 327259"/>
              <a:gd name="connsiteY19" fmla="*/ 0 h 350989"/>
              <a:gd name="connsiteX20" fmla="*/ 91560 w 327259"/>
              <a:gd name="connsiteY20" fmla="*/ 87016 h 35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27259" h="350989">
                <a:moveTo>
                  <a:pt x="91560" y="87016"/>
                </a:moveTo>
                <a:lnTo>
                  <a:pt x="0" y="181920"/>
                </a:lnTo>
                <a:lnTo>
                  <a:pt x="21432" y="179539"/>
                </a:lnTo>
                <a:lnTo>
                  <a:pt x="14288" y="205733"/>
                </a:lnTo>
                <a:lnTo>
                  <a:pt x="28575" y="196208"/>
                </a:lnTo>
                <a:lnTo>
                  <a:pt x="23813" y="227164"/>
                </a:lnTo>
                <a:lnTo>
                  <a:pt x="23813" y="227164"/>
                </a:lnTo>
                <a:lnTo>
                  <a:pt x="35719" y="260502"/>
                </a:lnTo>
                <a:lnTo>
                  <a:pt x="54769" y="248595"/>
                </a:lnTo>
                <a:lnTo>
                  <a:pt x="54769" y="284314"/>
                </a:lnTo>
                <a:lnTo>
                  <a:pt x="83344" y="279552"/>
                </a:lnTo>
                <a:lnTo>
                  <a:pt x="83344" y="296220"/>
                </a:lnTo>
                <a:lnTo>
                  <a:pt x="102394" y="289077"/>
                </a:lnTo>
                <a:lnTo>
                  <a:pt x="107157" y="310508"/>
                </a:lnTo>
                <a:lnTo>
                  <a:pt x="116682" y="300983"/>
                </a:lnTo>
                <a:lnTo>
                  <a:pt x="119063" y="350989"/>
                </a:lnTo>
                <a:lnTo>
                  <a:pt x="135732" y="324795"/>
                </a:lnTo>
                <a:lnTo>
                  <a:pt x="138113" y="346227"/>
                </a:lnTo>
                <a:lnTo>
                  <a:pt x="327260" y="164766"/>
                </a:lnTo>
                <a:lnTo>
                  <a:pt x="187912" y="0"/>
                </a:lnTo>
                <a:lnTo>
                  <a:pt x="91560" y="8701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F69C6093-289F-4399-93DF-ED4EDA90EB2A}"/>
              </a:ext>
            </a:extLst>
          </p:cNvPr>
          <p:cNvSpPr/>
          <p:nvPr/>
        </p:nvSpPr>
        <p:spPr>
          <a:xfrm flipV="1">
            <a:off x="9358907" y="787463"/>
            <a:ext cx="325218" cy="260806"/>
          </a:xfrm>
          <a:custGeom>
            <a:avLst/>
            <a:gdLst>
              <a:gd name="connsiteX0" fmla="*/ 0 w 1219416"/>
              <a:gd name="connsiteY0" fmla="*/ 977900 h 977900"/>
              <a:gd name="connsiteX1" fmla="*/ 51233 w 1219416"/>
              <a:gd name="connsiteY1" fmla="*/ 977900 h 977900"/>
              <a:gd name="connsiteX2" fmla="*/ 1219416 w 1219416"/>
              <a:gd name="connsiteY2" fmla="*/ 20983 h 977900"/>
              <a:gd name="connsiteX3" fmla="*/ 1193800 w 1219416"/>
              <a:gd name="connsiteY3" fmla="*/ 0 h 97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416" h="977900">
                <a:moveTo>
                  <a:pt x="0" y="977900"/>
                </a:moveTo>
                <a:lnTo>
                  <a:pt x="51233" y="977900"/>
                </a:lnTo>
                <a:lnTo>
                  <a:pt x="1219416" y="20983"/>
                </a:lnTo>
                <a:lnTo>
                  <a:pt x="1193800" y="0"/>
                </a:lnTo>
                <a:close/>
              </a:path>
            </a:pathLst>
          </a:custGeom>
          <a:solidFill>
            <a:schemeClr val="tx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3AF259-54C3-4336-81D8-A1732AEECBE8}"/>
              </a:ext>
            </a:extLst>
          </p:cNvPr>
          <p:cNvSpPr txBox="1"/>
          <p:nvPr/>
        </p:nvSpPr>
        <p:spPr>
          <a:xfrm>
            <a:off x="447860" y="326564"/>
            <a:ext cx="75039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Process</a:t>
            </a: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model 8</a:t>
            </a:r>
            <a:endParaRPr lang="en-US" altLang="ko-KR" sz="9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4AEF06-B977-03DF-22B5-70916D18F931}"/>
              </a:ext>
            </a:extLst>
          </p:cNvPr>
          <p:cNvSpPr txBox="1"/>
          <p:nvPr/>
        </p:nvSpPr>
        <p:spPr>
          <a:xfrm>
            <a:off x="1298263" y="5651748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개념적 모델</a:t>
            </a:r>
            <a:endParaRPr lang="en-US" altLang="ko-KR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B541C6-72B6-AF2B-86C3-8FD3E6738557}"/>
              </a:ext>
            </a:extLst>
          </p:cNvPr>
          <p:cNvSpPr txBox="1"/>
          <p:nvPr/>
        </p:nvSpPr>
        <p:spPr>
          <a:xfrm>
            <a:off x="4587310" y="5651748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통계적 모델</a:t>
            </a:r>
            <a:endParaRPr lang="en-US" altLang="ko-KR" sz="1600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EC1A110C-440C-0258-4B5B-1D3C136A5C6D}"/>
              </a:ext>
            </a:extLst>
          </p:cNvPr>
          <p:cNvSpPr/>
          <p:nvPr/>
        </p:nvSpPr>
        <p:spPr>
          <a:xfrm>
            <a:off x="7156815" y="3429000"/>
            <a:ext cx="2838641" cy="1976189"/>
          </a:xfrm>
          <a:prstGeom prst="roundRect">
            <a:avLst/>
          </a:prstGeom>
          <a:solidFill>
            <a:srgbClr val="98C0E4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항의 여부</a:t>
            </a:r>
            <a:r>
              <a:rPr lang="en-US" altLang="ko-KR" dirty="0"/>
              <a:t>(X)</a:t>
            </a:r>
          </a:p>
          <a:p>
            <a:pPr algn="ctr"/>
            <a:r>
              <a:rPr lang="en-US" altLang="ko-KR" dirty="0"/>
              <a:t> </a:t>
            </a:r>
            <a:r>
              <a:rPr lang="ko-KR" altLang="en-US" dirty="0"/>
              <a:t>반응 적절성</a:t>
            </a:r>
            <a:r>
              <a:rPr lang="en-US" altLang="ko-KR" dirty="0"/>
              <a:t>(M)</a:t>
            </a:r>
          </a:p>
          <a:p>
            <a:pPr algn="ctr"/>
            <a:r>
              <a:rPr lang="ko-KR" altLang="en-US" dirty="0"/>
              <a:t>호감도</a:t>
            </a:r>
            <a:r>
              <a:rPr lang="en-US" altLang="ko-KR" dirty="0"/>
              <a:t>(Y)</a:t>
            </a:r>
          </a:p>
          <a:p>
            <a:pPr algn="ctr"/>
            <a:r>
              <a:rPr lang="ko-KR" altLang="en-US" dirty="0"/>
              <a:t>성차별인식</a:t>
            </a:r>
            <a:r>
              <a:rPr lang="en-US" altLang="ko-KR" dirty="0"/>
              <a:t>(W)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309B6BB-08DF-5129-6066-95E3545D5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28" y="1481471"/>
            <a:ext cx="9650172" cy="142894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7F66487-6FBB-D6CD-FEC6-1784F9C06A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9" t="2956" r="62888" b="16334"/>
          <a:stretch/>
        </p:blipFill>
        <p:spPr>
          <a:xfrm>
            <a:off x="687236" y="3344155"/>
            <a:ext cx="2504775" cy="207866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7D3B274-8057-5C22-D711-27C227D214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804" t="2955" r="406" b="852"/>
          <a:stretch/>
        </p:blipFill>
        <p:spPr>
          <a:xfrm>
            <a:off x="3941556" y="3254848"/>
            <a:ext cx="2673462" cy="2167968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808E9F-8CDB-2D65-AB38-CF399F82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/33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5685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EC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2">
            <a:extLst>
              <a:ext uri="{FF2B5EF4-FFF2-40B4-BE49-F238E27FC236}">
                <a16:creationId xmlns:a16="http://schemas.microsoft.com/office/drawing/2014/main" id="{496BE9B7-B4E3-43E8-8123-2223617B8D96}"/>
              </a:ext>
            </a:extLst>
          </p:cNvPr>
          <p:cNvSpPr/>
          <p:nvPr/>
        </p:nvSpPr>
        <p:spPr>
          <a:xfrm>
            <a:off x="8422330" y="1171185"/>
            <a:ext cx="331681" cy="142994"/>
          </a:xfrm>
          <a:prstGeom prst="rtTriangle">
            <a:avLst/>
          </a:prstGeom>
          <a:solidFill>
            <a:schemeClr val="tx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C1BD51A-EC0E-47D9-B252-FB5A069A2DBE}"/>
              </a:ext>
            </a:extLst>
          </p:cNvPr>
          <p:cNvSpPr/>
          <p:nvPr/>
        </p:nvSpPr>
        <p:spPr>
          <a:xfrm rot="20412486">
            <a:off x="9138952" y="1113393"/>
            <a:ext cx="477709" cy="103928"/>
          </a:xfrm>
          <a:custGeom>
            <a:avLst/>
            <a:gdLst>
              <a:gd name="connsiteX0" fmla="*/ 0 w 522071"/>
              <a:gd name="connsiteY0" fmla="*/ 0 h 100618"/>
              <a:gd name="connsiteX1" fmla="*/ 522071 w 522071"/>
              <a:gd name="connsiteY1" fmla="*/ 0 h 100618"/>
              <a:gd name="connsiteX2" fmla="*/ 522071 w 522071"/>
              <a:gd name="connsiteY2" fmla="*/ 100618 h 100618"/>
              <a:gd name="connsiteX3" fmla="*/ 0 w 522071"/>
              <a:gd name="connsiteY3" fmla="*/ 100618 h 100618"/>
              <a:gd name="connsiteX4" fmla="*/ 0 w 522071"/>
              <a:gd name="connsiteY4" fmla="*/ 0 h 100618"/>
              <a:gd name="connsiteX0" fmla="*/ 120542 w 522071"/>
              <a:gd name="connsiteY0" fmla="*/ 30725 h 100618"/>
              <a:gd name="connsiteX1" fmla="*/ 522071 w 522071"/>
              <a:gd name="connsiteY1" fmla="*/ 0 h 100618"/>
              <a:gd name="connsiteX2" fmla="*/ 522071 w 522071"/>
              <a:gd name="connsiteY2" fmla="*/ 100618 h 100618"/>
              <a:gd name="connsiteX3" fmla="*/ 0 w 522071"/>
              <a:gd name="connsiteY3" fmla="*/ 100618 h 100618"/>
              <a:gd name="connsiteX4" fmla="*/ 120542 w 522071"/>
              <a:gd name="connsiteY4" fmla="*/ 30725 h 100618"/>
              <a:gd name="connsiteX0" fmla="*/ 76180 w 477709"/>
              <a:gd name="connsiteY0" fmla="*/ 30725 h 103928"/>
              <a:gd name="connsiteX1" fmla="*/ 477709 w 477709"/>
              <a:gd name="connsiteY1" fmla="*/ 0 h 103928"/>
              <a:gd name="connsiteX2" fmla="*/ 477709 w 477709"/>
              <a:gd name="connsiteY2" fmla="*/ 100618 h 103928"/>
              <a:gd name="connsiteX3" fmla="*/ 0 w 477709"/>
              <a:gd name="connsiteY3" fmla="*/ 103928 h 103928"/>
              <a:gd name="connsiteX4" fmla="*/ 76180 w 477709"/>
              <a:gd name="connsiteY4" fmla="*/ 30725 h 10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7709" h="103928">
                <a:moveTo>
                  <a:pt x="76180" y="30725"/>
                </a:moveTo>
                <a:lnTo>
                  <a:pt x="477709" y="0"/>
                </a:lnTo>
                <a:lnTo>
                  <a:pt x="477709" y="100618"/>
                </a:lnTo>
                <a:lnTo>
                  <a:pt x="0" y="103928"/>
                </a:lnTo>
                <a:lnTo>
                  <a:pt x="76180" y="30725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06165984-4E1F-43A5-8FBE-B08FB8824C47}"/>
              </a:ext>
            </a:extLst>
          </p:cNvPr>
          <p:cNvSpPr/>
          <p:nvPr/>
        </p:nvSpPr>
        <p:spPr>
          <a:xfrm flipV="1">
            <a:off x="8890000" y="0"/>
            <a:ext cx="2387600" cy="9779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평행 사변형 2">
            <a:extLst>
              <a:ext uri="{FF2B5EF4-FFF2-40B4-BE49-F238E27FC236}">
                <a16:creationId xmlns:a16="http://schemas.microsoft.com/office/drawing/2014/main" id="{EB839075-D4E4-4D6C-9893-C0F777942F7F}"/>
              </a:ext>
            </a:extLst>
          </p:cNvPr>
          <p:cNvSpPr/>
          <p:nvPr/>
        </p:nvSpPr>
        <p:spPr>
          <a:xfrm rot="2367534" flipH="1">
            <a:off x="7434255" y="186863"/>
            <a:ext cx="3184368" cy="568434"/>
          </a:xfrm>
          <a:prstGeom prst="parallelogram">
            <a:avLst>
              <a:gd name="adj" fmla="val 82712"/>
            </a:avLst>
          </a:prstGeom>
          <a:pattFill prst="dk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A6B6B836-62C8-41A9-9EDF-D2F0B01661E6}"/>
              </a:ext>
            </a:extLst>
          </p:cNvPr>
          <p:cNvSpPr/>
          <p:nvPr/>
        </p:nvSpPr>
        <p:spPr>
          <a:xfrm flipV="1">
            <a:off x="9938555" y="-4764"/>
            <a:ext cx="1345397" cy="977900"/>
          </a:xfrm>
          <a:custGeom>
            <a:avLst/>
            <a:gdLst>
              <a:gd name="connsiteX0" fmla="*/ 1042202 w 1345397"/>
              <a:gd name="connsiteY0" fmla="*/ 977900 h 977900"/>
              <a:gd name="connsiteX1" fmla="*/ 1345397 w 1345397"/>
              <a:gd name="connsiteY1" fmla="*/ 977900 h 977900"/>
              <a:gd name="connsiteX2" fmla="*/ 151597 w 1345397"/>
              <a:gd name="connsiteY2" fmla="*/ 0 h 977900"/>
              <a:gd name="connsiteX3" fmla="*/ 0 w 1345397"/>
              <a:gd name="connsiteY3" fmla="*/ 124181 h 97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397" h="977900">
                <a:moveTo>
                  <a:pt x="1042202" y="977900"/>
                </a:moveTo>
                <a:lnTo>
                  <a:pt x="1345397" y="977900"/>
                </a:lnTo>
                <a:lnTo>
                  <a:pt x="151597" y="0"/>
                </a:lnTo>
                <a:lnTo>
                  <a:pt x="0" y="124181"/>
                </a:lnTo>
                <a:close/>
              </a:path>
            </a:pathLst>
          </a:custGeom>
          <a:solidFill>
            <a:schemeClr val="tx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80A8CCA4-1759-4223-AAED-2C0ABFCAE1C3}"/>
              </a:ext>
            </a:extLst>
          </p:cNvPr>
          <p:cNvSpPr/>
          <p:nvPr/>
        </p:nvSpPr>
        <p:spPr>
          <a:xfrm rot="5400000" flipV="1">
            <a:off x="9431728" y="567128"/>
            <a:ext cx="3399339" cy="2121205"/>
          </a:xfrm>
          <a:prstGeom prst="triangle">
            <a:avLst>
              <a:gd name="adj" fmla="val 52095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78A34C8D-077B-4912-A506-ABC25A23E38A}"/>
              </a:ext>
            </a:extLst>
          </p:cNvPr>
          <p:cNvSpPr/>
          <p:nvPr/>
        </p:nvSpPr>
        <p:spPr>
          <a:xfrm rot="19232466">
            <a:off x="9527031" y="187308"/>
            <a:ext cx="3167976" cy="568434"/>
          </a:xfrm>
          <a:prstGeom prst="parallelogram">
            <a:avLst>
              <a:gd name="adj" fmla="val 82712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" name="현 8">
            <a:extLst>
              <a:ext uri="{FF2B5EF4-FFF2-40B4-BE49-F238E27FC236}">
                <a16:creationId xmlns:a16="http://schemas.microsoft.com/office/drawing/2014/main" id="{F6C0491C-C38B-4251-9DF7-8C4B0AF5767A}"/>
              </a:ext>
            </a:extLst>
          </p:cNvPr>
          <p:cNvSpPr/>
          <p:nvPr/>
        </p:nvSpPr>
        <p:spPr>
          <a:xfrm>
            <a:off x="10070792" y="532218"/>
            <a:ext cx="769237" cy="769237"/>
          </a:xfrm>
          <a:prstGeom prst="chord">
            <a:avLst>
              <a:gd name="adj1" fmla="val 10434822"/>
              <a:gd name="adj2" fmla="val 17234785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ECF57398-22C1-41B4-A37C-FA12A7DBBEF6}"/>
              </a:ext>
            </a:extLst>
          </p:cNvPr>
          <p:cNvSpPr/>
          <p:nvPr/>
        </p:nvSpPr>
        <p:spPr>
          <a:xfrm rot="16200000">
            <a:off x="9033510" y="168908"/>
            <a:ext cx="4310382" cy="2006599"/>
          </a:xfrm>
          <a:custGeom>
            <a:avLst/>
            <a:gdLst>
              <a:gd name="connsiteX0" fmla="*/ 0 w 4310382"/>
              <a:gd name="connsiteY0" fmla="*/ 2006599 h 2006599"/>
              <a:gd name="connsiteX1" fmla="*/ 2687825 w 4310382"/>
              <a:gd name="connsiteY1" fmla="*/ 0 h 2006599"/>
              <a:gd name="connsiteX2" fmla="*/ 4310382 w 4310382"/>
              <a:gd name="connsiteY2" fmla="*/ 2006599 h 2006599"/>
              <a:gd name="connsiteX3" fmla="*/ 0 w 4310382"/>
              <a:gd name="connsiteY3" fmla="*/ 2006599 h 2006599"/>
              <a:gd name="connsiteX0" fmla="*/ 0 w 4310382"/>
              <a:gd name="connsiteY0" fmla="*/ 2006599 h 2006599"/>
              <a:gd name="connsiteX1" fmla="*/ 2687825 w 4310382"/>
              <a:gd name="connsiteY1" fmla="*/ 0 h 2006599"/>
              <a:gd name="connsiteX2" fmla="*/ 4310382 w 4310382"/>
              <a:gd name="connsiteY2" fmla="*/ 2006599 h 2006599"/>
              <a:gd name="connsiteX3" fmla="*/ 0 w 4310382"/>
              <a:gd name="connsiteY3" fmla="*/ 2006599 h 2006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0382" h="2006599">
                <a:moveTo>
                  <a:pt x="0" y="2006599"/>
                </a:moveTo>
                <a:cubicBezTo>
                  <a:pt x="895942" y="1337733"/>
                  <a:pt x="3065058" y="627594"/>
                  <a:pt x="2687825" y="0"/>
                </a:cubicBezTo>
                <a:lnTo>
                  <a:pt x="4310382" y="2006599"/>
                </a:lnTo>
                <a:lnTo>
                  <a:pt x="0" y="20065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0BEA6D-EFD1-40C4-BDC6-9BFABB13E95D}"/>
              </a:ext>
            </a:extLst>
          </p:cNvPr>
          <p:cNvSpPr txBox="1"/>
          <p:nvPr/>
        </p:nvSpPr>
        <p:spPr>
          <a:xfrm>
            <a:off x="9976577" y="911339"/>
            <a:ext cx="919569" cy="276999"/>
          </a:xfrm>
          <a:prstGeom prst="rect">
            <a:avLst/>
          </a:prstGeom>
          <a:noFill/>
          <a:scene3d>
            <a:camera prst="isometricRightUp">
              <a:rot lat="2100000" lon="18899998" rev="300000"/>
            </a:camera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Page. 01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B2894783-E741-4818-B1BF-72CCC06AA184}"/>
              </a:ext>
            </a:extLst>
          </p:cNvPr>
          <p:cNvSpPr/>
          <p:nvPr/>
        </p:nvSpPr>
        <p:spPr>
          <a:xfrm>
            <a:off x="8423803" y="865217"/>
            <a:ext cx="1148703" cy="458423"/>
          </a:xfrm>
          <a:custGeom>
            <a:avLst/>
            <a:gdLst>
              <a:gd name="connsiteX0" fmla="*/ 1311679 w 1411390"/>
              <a:gd name="connsiteY0" fmla="*/ 0 h 609602"/>
              <a:gd name="connsiteX1" fmla="*/ 1411390 w 1411390"/>
              <a:gd name="connsiteY1" fmla="*/ 81679 h 609602"/>
              <a:gd name="connsiteX2" fmla="*/ 1410319 w 1411390"/>
              <a:gd name="connsiteY2" fmla="*/ 88373 h 609602"/>
              <a:gd name="connsiteX3" fmla="*/ 1389285 w 1411390"/>
              <a:gd name="connsiteY3" fmla="*/ 125382 h 609602"/>
              <a:gd name="connsiteX4" fmla="*/ 1147985 w 1411390"/>
              <a:gd name="connsiteY4" fmla="*/ 366682 h 609602"/>
              <a:gd name="connsiteX5" fmla="*/ 855885 w 1411390"/>
              <a:gd name="connsiteY5" fmla="*/ 455582 h 609602"/>
              <a:gd name="connsiteX6" fmla="*/ 500285 w 1411390"/>
              <a:gd name="connsiteY6" fmla="*/ 455582 h 609602"/>
              <a:gd name="connsiteX7" fmla="*/ 297085 w 1411390"/>
              <a:gd name="connsiteY7" fmla="*/ 506382 h 609602"/>
              <a:gd name="connsiteX8" fmla="*/ 119285 w 1411390"/>
              <a:gd name="connsiteY8" fmla="*/ 607982 h 609602"/>
              <a:gd name="connsiteX9" fmla="*/ 4985 w 1411390"/>
              <a:gd name="connsiteY9" fmla="*/ 417482 h 609602"/>
              <a:gd name="connsiteX10" fmla="*/ 284385 w 1411390"/>
              <a:gd name="connsiteY10" fmla="*/ 277782 h 609602"/>
              <a:gd name="connsiteX11" fmla="*/ 932085 w 1411390"/>
              <a:gd name="connsiteY11" fmla="*/ 341282 h 609602"/>
              <a:gd name="connsiteX12" fmla="*/ 1173385 w 1411390"/>
              <a:gd name="connsiteY12" fmla="*/ 188882 h 609602"/>
              <a:gd name="connsiteX13" fmla="*/ 1284113 w 1411390"/>
              <a:gd name="connsiteY13" fmla="*/ 31720 h 609602"/>
              <a:gd name="connsiteX0" fmla="*/ 1233465 w 1333176"/>
              <a:gd name="connsiteY0" fmla="*/ 0 h 617375"/>
              <a:gd name="connsiteX1" fmla="*/ 1333176 w 1333176"/>
              <a:gd name="connsiteY1" fmla="*/ 81679 h 617375"/>
              <a:gd name="connsiteX2" fmla="*/ 1332105 w 1333176"/>
              <a:gd name="connsiteY2" fmla="*/ 88373 h 617375"/>
              <a:gd name="connsiteX3" fmla="*/ 1311071 w 1333176"/>
              <a:gd name="connsiteY3" fmla="*/ 125382 h 617375"/>
              <a:gd name="connsiteX4" fmla="*/ 1069771 w 1333176"/>
              <a:gd name="connsiteY4" fmla="*/ 366682 h 617375"/>
              <a:gd name="connsiteX5" fmla="*/ 777671 w 1333176"/>
              <a:gd name="connsiteY5" fmla="*/ 455582 h 617375"/>
              <a:gd name="connsiteX6" fmla="*/ 422071 w 1333176"/>
              <a:gd name="connsiteY6" fmla="*/ 455582 h 617375"/>
              <a:gd name="connsiteX7" fmla="*/ 218871 w 1333176"/>
              <a:gd name="connsiteY7" fmla="*/ 506382 h 617375"/>
              <a:gd name="connsiteX8" fmla="*/ 41071 w 1333176"/>
              <a:gd name="connsiteY8" fmla="*/ 607982 h 617375"/>
              <a:gd name="connsiteX9" fmla="*/ 12496 w 1333176"/>
              <a:gd name="connsiteY9" fmla="*/ 246032 h 617375"/>
              <a:gd name="connsiteX10" fmla="*/ 206171 w 1333176"/>
              <a:gd name="connsiteY10" fmla="*/ 277782 h 617375"/>
              <a:gd name="connsiteX11" fmla="*/ 853871 w 1333176"/>
              <a:gd name="connsiteY11" fmla="*/ 341282 h 617375"/>
              <a:gd name="connsiteX12" fmla="*/ 1095171 w 1333176"/>
              <a:gd name="connsiteY12" fmla="*/ 188882 h 617375"/>
              <a:gd name="connsiteX13" fmla="*/ 1205899 w 1333176"/>
              <a:gd name="connsiteY13" fmla="*/ 31720 h 617375"/>
              <a:gd name="connsiteX14" fmla="*/ 1233465 w 1333176"/>
              <a:gd name="connsiteY14" fmla="*/ 0 h 617375"/>
              <a:gd name="connsiteX0" fmla="*/ 1263959 w 1363670"/>
              <a:gd name="connsiteY0" fmla="*/ 0 h 617375"/>
              <a:gd name="connsiteX1" fmla="*/ 1363670 w 1363670"/>
              <a:gd name="connsiteY1" fmla="*/ 81679 h 617375"/>
              <a:gd name="connsiteX2" fmla="*/ 1362599 w 1363670"/>
              <a:gd name="connsiteY2" fmla="*/ 88373 h 617375"/>
              <a:gd name="connsiteX3" fmla="*/ 1341565 w 1363670"/>
              <a:gd name="connsiteY3" fmla="*/ 125382 h 617375"/>
              <a:gd name="connsiteX4" fmla="*/ 1100265 w 1363670"/>
              <a:gd name="connsiteY4" fmla="*/ 366682 h 617375"/>
              <a:gd name="connsiteX5" fmla="*/ 808165 w 1363670"/>
              <a:gd name="connsiteY5" fmla="*/ 455582 h 617375"/>
              <a:gd name="connsiteX6" fmla="*/ 452565 w 1363670"/>
              <a:gd name="connsiteY6" fmla="*/ 455582 h 617375"/>
              <a:gd name="connsiteX7" fmla="*/ 249365 w 1363670"/>
              <a:gd name="connsiteY7" fmla="*/ 506382 h 617375"/>
              <a:gd name="connsiteX8" fmla="*/ 71565 w 1363670"/>
              <a:gd name="connsiteY8" fmla="*/ 607982 h 617375"/>
              <a:gd name="connsiteX9" fmla="*/ 42990 w 1363670"/>
              <a:gd name="connsiteY9" fmla="*/ 246032 h 617375"/>
              <a:gd name="connsiteX10" fmla="*/ 648621 w 1363670"/>
              <a:gd name="connsiteY10" fmla="*/ 346839 h 617375"/>
              <a:gd name="connsiteX11" fmla="*/ 884365 w 1363670"/>
              <a:gd name="connsiteY11" fmla="*/ 341282 h 617375"/>
              <a:gd name="connsiteX12" fmla="*/ 1125665 w 1363670"/>
              <a:gd name="connsiteY12" fmla="*/ 188882 h 617375"/>
              <a:gd name="connsiteX13" fmla="*/ 1236393 w 1363670"/>
              <a:gd name="connsiteY13" fmla="*/ 31720 h 617375"/>
              <a:gd name="connsiteX14" fmla="*/ 1263959 w 1363670"/>
              <a:gd name="connsiteY14" fmla="*/ 0 h 617375"/>
              <a:gd name="connsiteX0" fmla="*/ 1193457 w 1293168"/>
              <a:gd name="connsiteY0" fmla="*/ 0 h 613470"/>
              <a:gd name="connsiteX1" fmla="*/ 1293168 w 1293168"/>
              <a:gd name="connsiteY1" fmla="*/ 81679 h 613470"/>
              <a:gd name="connsiteX2" fmla="*/ 1292097 w 1293168"/>
              <a:gd name="connsiteY2" fmla="*/ 88373 h 613470"/>
              <a:gd name="connsiteX3" fmla="*/ 1271063 w 1293168"/>
              <a:gd name="connsiteY3" fmla="*/ 125382 h 613470"/>
              <a:gd name="connsiteX4" fmla="*/ 1029763 w 1293168"/>
              <a:gd name="connsiteY4" fmla="*/ 366682 h 613470"/>
              <a:gd name="connsiteX5" fmla="*/ 737663 w 1293168"/>
              <a:gd name="connsiteY5" fmla="*/ 455582 h 613470"/>
              <a:gd name="connsiteX6" fmla="*/ 382063 w 1293168"/>
              <a:gd name="connsiteY6" fmla="*/ 455582 h 613470"/>
              <a:gd name="connsiteX7" fmla="*/ 178863 w 1293168"/>
              <a:gd name="connsiteY7" fmla="*/ 506382 h 613470"/>
              <a:gd name="connsiteX8" fmla="*/ 1063 w 1293168"/>
              <a:gd name="connsiteY8" fmla="*/ 607982 h 613470"/>
              <a:gd name="connsiteX9" fmla="*/ 263001 w 1293168"/>
              <a:gd name="connsiteY9" fmla="*/ 322232 h 613470"/>
              <a:gd name="connsiteX10" fmla="*/ 578119 w 1293168"/>
              <a:gd name="connsiteY10" fmla="*/ 346839 h 613470"/>
              <a:gd name="connsiteX11" fmla="*/ 813863 w 1293168"/>
              <a:gd name="connsiteY11" fmla="*/ 341282 h 613470"/>
              <a:gd name="connsiteX12" fmla="*/ 1055163 w 1293168"/>
              <a:gd name="connsiteY12" fmla="*/ 188882 h 613470"/>
              <a:gd name="connsiteX13" fmla="*/ 1165891 w 1293168"/>
              <a:gd name="connsiteY13" fmla="*/ 31720 h 613470"/>
              <a:gd name="connsiteX14" fmla="*/ 1193457 w 1293168"/>
              <a:gd name="connsiteY14" fmla="*/ 0 h 613470"/>
              <a:gd name="connsiteX0" fmla="*/ 1193459 w 1293170"/>
              <a:gd name="connsiteY0" fmla="*/ 0 h 613720"/>
              <a:gd name="connsiteX1" fmla="*/ 1293170 w 1293170"/>
              <a:gd name="connsiteY1" fmla="*/ 81679 h 613720"/>
              <a:gd name="connsiteX2" fmla="*/ 1292099 w 1293170"/>
              <a:gd name="connsiteY2" fmla="*/ 88373 h 613720"/>
              <a:gd name="connsiteX3" fmla="*/ 1271065 w 1293170"/>
              <a:gd name="connsiteY3" fmla="*/ 125382 h 613720"/>
              <a:gd name="connsiteX4" fmla="*/ 1029765 w 1293170"/>
              <a:gd name="connsiteY4" fmla="*/ 366682 h 613720"/>
              <a:gd name="connsiteX5" fmla="*/ 737665 w 1293170"/>
              <a:gd name="connsiteY5" fmla="*/ 455582 h 613720"/>
              <a:gd name="connsiteX6" fmla="*/ 384446 w 1293170"/>
              <a:gd name="connsiteY6" fmla="*/ 419864 h 613720"/>
              <a:gd name="connsiteX7" fmla="*/ 178865 w 1293170"/>
              <a:gd name="connsiteY7" fmla="*/ 506382 h 613720"/>
              <a:gd name="connsiteX8" fmla="*/ 1065 w 1293170"/>
              <a:gd name="connsiteY8" fmla="*/ 607982 h 613720"/>
              <a:gd name="connsiteX9" fmla="*/ 263003 w 1293170"/>
              <a:gd name="connsiteY9" fmla="*/ 322232 h 613720"/>
              <a:gd name="connsiteX10" fmla="*/ 578121 w 1293170"/>
              <a:gd name="connsiteY10" fmla="*/ 346839 h 613720"/>
              <a:gd name="connsiteX11" fmla="*/ 813865 w 1293170"/>
              <a:gd name="connsiteY11" fmla="*/ 341282 h 613720"/>
              <a:gd name="connsiteX12" fmla="*/ 1055165 w 1293170"/>
              <a:gd name="connsiteY12" fmla="*/ 188882 h 613720"/>
              <a:gd name="connsiteX13" fmla="*/ 1165893 w 1293170"/>
              <a:gd name="connsiteY13" fmla="*/ 31720 h 613720"/>
              <a:gd name="connsiteX14" fmla="*/ 1193459 w 1293170"/>
              <a:gd name="connsiteY14" fmla="*/ 0 h 613720"/>
              <a:gd name="connsiteX0" fmla="*/ 1044892 w 1144603"/>
              <a:gd name="connsiteY0" fmla="*/ 0 h 508264"/>
              <a:gd name="connsiteX1" fmla="*/ 1144603 w 1144603"/>
              <a:gd name="connsiteY1" fmla="*/ 81679 h 508264"/>
              <a:gd name="connsiteX2" fmla="*/ 1143532 w 1144603"/>
              <a:gd name="connsiteY2" fmla="*/ 88373 h 508264"/>
              <a:gd name="connsiteX3" fmla="*/ 1122498 w 1144603"/>
              <a:gd name="connsiteY3" fmla="*/ 125382 h 508264"/>
              <a:gd name="connsiteX4" fmla="*/ 881198 w 1144603"/>
              <a:gd name="connsiteY4" fmla="*/ 366682 h 508264"/>
              <a:gd name="connsiteX5" fmla="*/ 589098 w 1144603"/>
              <a:gd name="connsiteY5" fmla="*/ 455582 h 508264"/>
              <a:gd name="connsiteX6" fmla="*/ 235879 w 1144603"/>
              <a:gd name="connsiteY6" fmla="*/ 419864 h 508264"/>
              <a:gd name="connsiteX7" fmla="*/ 30298 w 1144603"/>
              <a:gd name="connsiteY7" fmla="*/ 506382 h 508264"/>
              <a:gd name="connsiteX8" fmla="*/ 9660 w 1144603"/>
              <a:gd name="connsiteY8" fmla="*/ 322232 h 508264"/>
              <a:gd name="connsiteX9" fmla="*/ 114436 w 1144603"/>
              <a:gd name="connsiteY9" fmla="*/ 322232 h 508264"/>
              <a:gd name="connsiteX10" fmla="*/ 429554 w 1144603"/>
              <a:gd name="connsiteY10" fmla="*/ 346839 h 508264"/>
              <a:gd name="connsiteX11" fmla="*/ 665298 w 1144603"/>
              <a:gd name="connsiteY11" fmla="*/ 341282 h 508264"/>
              <a:gd name="connsiteX12" fmla="*/ 906598 w 1144603"/>
              <a:gd name="connsiteY12" fmla="*/ 188882 h 508264"/>
              <a:gd name="connsiteX13" fmla="*/ 1017326 w 1144603"/>
              <a:gd name="connsiteY13" fmla="*/ 31720 h 508264"/>
              <a:gd name="connsiteX14" fmla="*/ 1044892 w 1144603"/>
              <a:gd name="connsiteY14" fmla="*/ 0 h 508264"/>
              <a:gd name="connsiteX0" fmla="*/ 1042961 w 1142672"/>
              <a:gd name="connsiteY0" fmla="*/ 0 h 456951"/>
              <a:gd name="connsiteX1" fmla="*/ 1142672 w 1142672"/>
              <a:gd name="connsiteY1" fmla="*/ 81679 h 456951"/>
              <a:gd name="connsiteX2" fmla="*/ 1141601 w 1142672"/>
              <a:gd name="connsiteY2" fmla="*/ 88373 h 456951"/>
              <a:gd name="connsiteX3" fmla="*/ 1120567 w 1142672"/>
              <a:gd name="connsiteY3" fmla="*/ 125382 h 456951"/>
              <a:gd name="connsiteX4" fmla="*/ 879267 w 1142672"/>
              <a:gd name="connsiteY4" fmla="*/ 366682 h 456951"/>
              <a:gd name="connsiteX5" fmla="*/ 587167 w 1142672"/>
              <a:gd name="connsiteY5" fmla="*/ 455582 h 456951"/>
              <a:gd name="connsiteX6" fmla="*/ 233948 w 1142672"/>
              <a:gd name="connsiteY6" fmla="*/ 419864 h 456951"/>
              <a:gd name="connsiteX7" fmla="*/ 33129 w 1142672"/>
              <a:gd name="connsiteY7" fmla="*/ 408751 h 456951"/>
              <a:gd name="connsiteX8" fmla="*/ 7729 w 1142672"/>
              <a:gd name="connsiteY8" fmla="*/ 322232 h 456951"/>
              <a:gd name="connsiteX9" fmla="*/ 112505 w 1142672"/>
              <a:gd name="connsiteY9" fmla="*/ 322232 h 456951"/>
              <a:gd name="connsiteX10" fmla="*/ 427623 w 1142672"/>
              <a:gd name="connsiteY10" fmla="*/ 346839 h 456951"/>
              <a:gd name="connsiteX11" fmla="*/ 663367 w 1142672"/>
              <a:gd name="connsiteY11" fmla="*/ 341282 h 456951"/>
              <a:gd name="connsiteX12" fmla="*/ 904667 w 1142672"/>
              <a:gd name="connsiteY12" fmla="*/ 188882 h 456951"/>
              <a:gd name="connsiteX13" fmla="*/ 1015395 w 1142672"/>
              <a:gd name="connsiteY13" fmla="*/ 31720 h 456951"/>
              <a:gd name="connsiteX14" fmla="*/ 1042961 w 1142672"/>
              <a:gd name="connsiteY14" fmla="*/ 0 h 456951"/>
              <a:gd name="connsiteX0" fmla="*/ 1039553 w 1139264"/>
              <a:gd name="connsiteY0" fmla="*/ 0 h 456951"/>
              <a:gd name="connsiteX1" fmla="*/ 1139264 w 1139264"/>
              <a:gd name="connsiteY1" fmla="*/ 81679 h 456951"/>
              <a:gd name="connsiteX2" fmla="*/ 1138193 w 1139264"/>
              <a:gd name="connsiteY2" fmla="*/ 88373 h 456951"/>
              <a:gd name="connsiteX3" fmla="*/ 1117159 w 1139264"/>
              <a:gd name="connsiteY3" fmla="*/ 125382 h 456951"/>
              <a:gd name="connsiteX4" fmla="*/ 875859 w 1139264"/>
              <a:gd name="connsiteY4" fmla="*/ 366682 h 456951"/>
              <a:gd name="connsiteX5" fmla="*/ 583759 w 1139264"/>
              <a:gd name="connsiteY5" fmla="*/ 455582 h 456951"/>
              <a:gd name="connsiteX6" fmla="*/ 230540 w 1139264"/>
              <a:gd name="connsiteY6" fmla="*/ 419864 h 456951"/>
              <a:gd name="connsiteX7" fmla="*/ 29721 w 1139264"/>
              <a:gd name="connsiteY7" fmla="*/ 408751 h 456951"/>
              <a:gd name="connsiteX8" fmla="*/ 9084 w 1139264"/>
              <a:gd name="connsiteY8" fmla="*/ 274607 h 456951"/>
              <a:gd name="connsiteX9" fmla="*/ 109097 w 1139264"/>
              <a:gd name="connsiteY9" fmla="*/ 322232 h 456951"/>
              <a:gd name="connsiteX10" fmla="*/ 424215 w 1139264"/>
              <a:gd name="connsiteY10" fmla="*/ 346839 h 456951"/>
              <a:gd name="connsiteX11" fmla="*/ 659959 w 1139264"/>
              <a:gd name="connsiteY11" fmla="*/ 341282 h 456951"/>
              <a:gd name="connsiteX12" fmla="*/ 901259 w 1139264"/>
              <a:gd name="connsiteY12" fmla="*/ 188882 h 456951"/>
              <a:gd name="connsiteX13" fmla="*/ 1011987 w 1139264"/>
              <a:gd name="connsiteY13" fmla="*/ 31720 h 456951"/>
              <a:gd name="connsiteX14" fmla="*/ 1039553 w 1139264"/>
              <a:gd name="connsiteY14" fmla="*/ 0 h 456951"/>
              <a:gd name="connsiteX0" fmla="*/ 1040407 w 1140118"/>
              <a:gd name="connsiteY0" fmla="*/ 0 h 456951"/>
              <a:gd name="connsiteX1" fmla="*/ 1140118 w 1140118"/>
              <a:gd name="connsiteY1" fmla="*/ 81679 h 456951"/>
              <a:gd name="connsiteX2" fmla="*/ 1139047 w 1140118"/>
              <a:gd name="connsiteY2" fmla="*/ 88373 h 456951"/>
              <a:gd name="connsiteX3" fmla="*/ 1118013 w 1140118"/>
              <a:gd name="connsiteY3" fmla="*/ 125382 h 456951"/>
              <a:gd name="connsiteX4" fmla="*/ 876713 w 1140118"/>
              <a:gd name="connsiteY4" fmla="*/ 366682 h 456951"/>
              <a:gd name="connsiteX5" fmla="*/ 584613 w 1140118"/>
              <a:gd name="connsiteY5" fmla="*/ 455582 h 456951"/>
              <a:gd name="connsiteX6" fmla="*/ 231394 w 1140118"/>
              <a:gd name="connsiteY6" fmla="*/ 419864 h 456951"/>
              <a:gd name="connsiteX7" fmla="*/ 30575 w 1140118"/>
              <a:gd name="connsiteY7" fmla="*/ 408751 h 456951"/>
              <a:gd name="connsiteX8" fmla="*/ 9938 w 1140118"/>
              <a:gd name="connsiteY8" fmla="*/ 274607 h 456951"/>
              <a:gd name="connsiteX9" fmla="*/ 121858 w 1140118"/>
              <a:gd name="connsiteY9" fmla="*/ 293657 h 456951"/>
              <a:gd name="connsiteX10" fmla="*/ 425069 w 1140118"/>
              <a:gd name="connsiteY10" fmla="*/ 346839 h 456951"/>
              <a:gd name="connsiteX11" fmla="*/ 660813 w 1140118"/>
              <a:gd name="connsiteY11" fmla="*/ 341282 h 456951"/>
              <a:gd name="connsiteX12" fmla="*/ 902113 w 1140118"/>
              <a:gd name="connsiteY12" fmla="*/ 188882 h 456951"/>
              <a:gd name="connsiteX13" fmla="*/ 1012841 w 1140118"/>
              <a:gd name="connsiteY13" fmla="*/ 31720 h 456951"/>
              <a:gd name="connsiteX14" fmla="*/ 1040407 w 1140118"/>
              <a:gd name="connsiteY14" fmla="*/ 0 h 456951"/>
              <a:gd name="connsiteX0" fmla="*/ 1050795 w 1150506"/>
              <a:gd name="connsiteY0" fmla="*/ 0 h 457082"/>
              <a:gd name="connsiteX1" fmla="*/ 1150506 w 1150506"/>
              <a:gd name="connsiteY1" fmla="*/ 81679 h 457082"/>
              <a:gd name="connsiteX2" fmla="*/ 1149435 w 1150506"/>
              <a:gd name="connsiteY2" fmla="*/ 88373 h 457082"/>
              <a:gd name="connsiteX3" fmla="*/ 1128401 w 1150506"/>
              <a:gd name="connsiteY3" fmla="*/ 125382 h 457082"/>
              <a:gd name="connsiteX4" fmla="*/ 887101 w 1150506"/>
              <a:gd name="connsiteY4" fmla="*/ 366682 h 457082"/>
              <a:gd name="connsiteX5" fmla="*/ 595001 w 1150506"/>
              <a:gd name="connsiteY5" fmla="*/ 455582 h 457082"/>
              <a:gd name="connsiteX6" fmla="*/ 241782 w 1150506"/>
              <a:gd name="connsiteY6" fmla="*/ 419864 h 457082"/>
              <a:gd name="connsiteX7" fmla="*/ 21913 w 1150506"/>
              <a:gd name="connsiteY7" fmla="*/ 384939 h 457082"/>
              <a:gd name="connsiteX8" fmla="*/ 20326 w 1150506"/>
              <a:gd name="connsiteY8" fmla="*/ 274607 h 457082"/>
              <a:gd name="connsiteX9" fmla="*/ 132246 w 1150506"/>
              <a:gd name="connsiteY9" fmla="*/ 293657 h 457082"/>
              <a:gd name="connsiteX10" fmla="*/ 435457 w 1150506"/>
              <a:gd name="connsiteY10" fmla="*/ 346839 h 457082"/>
              <a:gd name="connsiteX11" fmla="*/ 671201 w 1150506"/>
              <a:gd name="connsiteY11" fmla="*/ 341282 h 457082"/>
              <a:gd name="connsiteX12" fmla="*/ 912501 w 1150506"/>
              <a:gd name="connsiteY12" fmla="*/ 188882 h 457082"/>
              <a:gd name="connsiteX13" fmla="*/ 1023229 w 1150506"/>
              <a:gd name="connsiteY13" fmla="*/ 31720 h 457082"/>
              <a:gd name="connsiteX14" fmla="*/ 1050795 w 1150506"/>
              <a:gd name="connsiteY14" fmla="*/ 0 h 457082"/>
              <a:gd name="connsiteX0" fmla="*/ 1050137 w 1149848"/>
              <a:gd name="connsiteY0" fmla="*/ 0 h 465586"/>
              <a:gd name="connsiteX1" fmla="*/ 1149848 w 1149848"/>
              <a:gd name="connsiteY1" fmla="*/ 81679 h 465586"/>
              <a:gd name="connsiteX2" fmla="*/ 1148777 w 1149848"/>
              <a:gd name="connsiteY2" fmla="*/ 88373 h 465586"/>
              <a:gd name="connsiteX3" fmla="*/ 1127743 w 1149848"/>
              <a:gd name="connsiteY3" fmla="*/ 125382 h 465586"/>
              <a:gd name="connsiteX4" fmla="*/ 886443 w 1149848"/>
              <a:gd name="connsiteY4" fmla="*/ 366682 h 465586"/>
              <a:gd name="connsiteX5" fmla="*/ 594343 w 1149848"/>
              <a:gd name="connsiteY5" fmla="*/ 455582 h 465586"/>
              <a:gd name="connsiteX6" fmla="*/ 231599 w 1149848"/>
              <a:gd name="connsiteY6" fmla="*/ 455583 h 465586"/>
              <a:gd name="connsiteX7" fmla="*/ 21255 w 1149848"/>
              <a:gd name="connsiteY7" fmla="*/ 384939 h 465586"/>
              <a:gd name="connsiteX8" fmla="*/ 19668 w 1149848"/>
              <a:gd name="connsiteY8" fmla="*/ 274607 h 465586"/>
              <a:gd name="connsiteX9" fmla="*/ 131588 w 1149848"/>
              <a:gd name="connsiteY9" fmla="*/ 293657 h 465586"/>
              <a:gd name="connsiteX10" fmla="*/ 434799 w 1149848"/>
              <a:gd name="connsiteY10" fmla="*/ 346839 h 465586"/>
              <a:gd name="connsiteX11" fmla="*/ 670543 w 1149848"/>
              <a:gd name="connsiteY11" fmla="*/ 341282 h 465586"/>
              <a:gd name="connsiteX12" fmla="*/ 911843 w 1149848"/>
              <a:gd name="connsiteY12" fmla="*/ 188882 h 465586"/>
              <a:gd name="connsiteX13" fmla="*/ 1022571 w 1149848"/>
              <a:gd name="connsiteY13" fmla="*/ 31720 h 465586"/>
              <a:gd name="connsiteX14" fmla="*/ 1050137 w 1149848"/>
              <a:gd name="connsiteY14" fmla="*/ 0 h 465586"/>
              <a:gd name="connsiteX0" fmla="*/ 1050137 w 1149848"/>
              <a:gd name="connsiteY0" fmla="*/ 0 h 465586"/>
              <a:gd name="connsiteX1" fmla="*/ 1149848 w 1149848"/>
              <a:gd name="connsiteY1" fmla="*/ 81679 h 465586"/>
              <a:gd name="connsiteX2" fmla="*/ 1148777 w 1149848"/>
              <a:gd name="connsiteY2" fmla="*/ 88373 h 465586"/>
              <a:gd name="connsiteX3" fmla="*/ 1127743 w 1149848"/>
              <a:gd name="connsiteY3" fmla="*/ 125382 h 465586"/>
              <a:gd name="connsiteX4" fmla="*/ 886443 w 1149848"/>
              <a:gd name="connsiteY4" fmla="*/ 366682 h 465586"/>
              <a:gd name="connsiteX5" fmla="*/ 594343 w 1149848"/>
              <a:gd name="connsiteY5" fmla="*/ 455582 h 465586"/>
              <a:gd name="connsiteX6" fmla="*/ 231599 w 1149848"/>
              <a:gd name="connsiteY6" fmla="*/ 455583 h 465586"/>
              <a:gd name="connsiteX7" fmla="*/ 21255 w 1149848"/>
              <a:gd name="connsiteY7" fmla="*/ 384939 h 465586"/>
              <a:gd name="connsiteX8" fmla="*/ 19668 w 1149848"/>
              <a:gd name="connsiteY8" fmla="*/ 274607 h 465586"/>
              <a:gd name="connsiteX9" fmla="*/ 131588 w 1149848"/>
              <a:gd name="connsiteY9" fmla="*/ 293657 h 465586"/>
              <a:gd name="connsiteX10" fmla="*/ 434799 w 1149848"/>
              <a:gd name="connsiteY10" fmla="*/ 346839 h 465586"/>
              <a:gd name="connsiteX11" fmla="*/ 675306 w 1149848"/>
              <a:gd name="connsiteY11" fmla="*/ 372238 h 465586"/>
              <a:gd name="connsiteX12" fmla="*/ 911843 w 1149848"/>
              <a:gd name="connsiteY12" fmla="*/ 188882 h 465586"/>
              <a:gd name="connsiteX13" fmla="*/ 1022571 w 1149848"/>
              <a:gd name="connsiteY13" fmla="*/ 31720 h 465586"/>
              <a:gd name="connsiteX14" fmla="*/ 1050137 w 1149848"/>
              <a:gd name="connsiteY14" fmla="*/ 0 h 465586"/>
              <a:gd name="connsiteX0" fmla="*/ 1050137 w 1149848"/>
              <a:gd name="connsiteY0" fmla="*/ 0 h 465586"/>
              <a:gd name="connsiteX1" fmla="*/ 1149848 w 1149848"/>
              <a:gd name="connsiteY1" fmla="*/ 81679 h 465586"/>
              <a:gd name="connsiteX2" fmla="*/ 1148777 w 1149848"/>
              <a:gd name="connsiteY2" fmla="*/ 88373 h 465586"/>
              <a:gd name="connsiteX3" fmla="*/ 1127743 w 1149848"/>
              <a:gd name="connsiteY3" fmla="*/ 125382 h 465586"/>
              <a:gd name="connsiteX4" fmla="*/ 886443 w 1149848"/>
              <a:gd name="connsiteY4" fmla="*/ 366682 h 465586"/>
              <a:gd name="connsiteX5" fmla="*/ 594343 w 1149848"/>
              <a:gd name="connsiteY5" fmla="*/ 455582 h 465586"/>
              <a:gd name="connsiteX6" fmla="*/ 231599 w 1149848"/>
              <a:gd name="connsiteY6" fmla="*/ 455583 h 465586"/>
              <a:gd name="connsiteX7" fmla="*/ 21255 w 1149848"/>
              <a:gd name="connsiteY7" fmla="*/ 384939 h 465586"/>
              <a:gd name="connsiteX8" fmla="*/ 19668 w 1149848"/>
              <a:gd name="connsiteY8" fmla="*/ 274607 h 465586"/>
              <a:gd name="connsiteX9" fmla="*/ 131588 w 1149848"/>
              <a:gd name="connsiteY9" fmla="*/ 293657 h 465586"/>
              <a:gd name="connsiteX10" fmla="*/ 434799 w 1149848"/>
              <a:gd name="connsiteY10" fmla="*/ 346839 h 465586"/>
              <a:gd name="connsiteX11" fmla="*/ 675306 w 1149848"/>
              <a:gd name="connsiteY11" fmla="*/ 372238 h 465586"/>
              <a:gd name="connsiteX12" fmla="*/ 921368 w 1149848"/>
              <a:gd name="connsiteY12" fmla="*/ 203170 h 465586"/>
              <a:gd name="connsiteX13" fmla="*/ 1022571 w 1149848"/>
              <a:gd name="connsiteY13" fmla="*/ 31720 h 465586"/>
              <a:gd name="connsiteX14" fmla="*/ 1050137 w 1149848"/>
              <a:gd name="connsiteY14" fmla="*/ 0 h 465586"/>
              <a:gd name="connsiteX0" fmla="*/ 1050137 w 1149848"/>
              <a:gd name="connsiteY0" fmla="*/ 0 h 465586"/>
              <a:gd name="connsiteX1" fmla="*/ 1149848 w 1149848"/>
              <a:gd name="connsiteY1" fmla="*/ 81679 h 465586"/>
              <a:gd name="connsiteX2" fmla="*/ 1148777 w 1149848"/>
              <a:gd name="connsiteY2" fmla="*/ 88373 h 465586"/>
              <a:gd name="connsiteX3" fmla="*/ 1127743 w 1149848"/>
              <a:gd name="connsiteY3" fmla="*/ 125382 h 465586"/>
              <a:gd name="connsiteX4" fmla="*/ 886443 w 1149848"/>
              <a:gd name="connsiteY4" fmla="*/ 366682 h 465586"/>
              <a:gd name="connsiteX5" fmla="*/ 594343 w 1149848"/>
              <a:gd name="connsiteY5" fmla="*/ 455582 h 465586"/>
              <a:gd name="connsiteX6" fmla="*/ 231599 w 1149848"/>
              <a:gd name="connsiteY6" fmla="*/ 455583 h 465586"/>
              <a:gd name="connsiteX7" fmla="*/ 21255 w 1149848"/>
              <a:gd name="connsiteY7" fmla="*/ 384939 h 465586"/>
              <a:gd name="connsiteX8" fmla="*/ 19668 w 1149848"/>
              <a:gd name="connsiteY8" fmla="*/ 274607 h 465586"/>
              <a:gd name="connsiteX9" fmla="*/ 131588 w 1149848"/>
              <a:gd name="connsiteY9" fmla="*/ 293657 h 465586"/>
              <a:gd name="connsiteX10" fmla="*/ 434799 w 1149848"/>
              <a:gd name="connsiteY10" fmla="*/ 346839 h 465586"/>
              <a:gd name="connsiteX11" fmla="*/ 675306 w 1149848"/>
              <a:gd name="connsiteY11" fmla="*/ 372238 h 465586"/>
              <a:gd name="connsiteX12" fmla="*/ 921368 w 1149848"/>
              <a:gd name="connsiteY12" fmla="*/ 203170 h 465586"/>
              <a:gd name="connsiteX13" fmla="*/ 1022571 w 1149848"/>
              <a:gd name="connsiteY13" fmla="*/ 31720 h 465586"/>
              <a:gd name="connsiteX14" fmla="*/ 1050137 w 1149848"/>
              <a:gd name="connsiteY14" fmla="*/ 0 h 465586"/>
              <a:gd name="connsiteX0" fmla="*/ 1048992 w 1148703"/>
              <a:gd name="connsiteY0" fmla="*/ 0 h 458423"/>
              <a:gd name="connsiteX1" fmla="*/ 1148703 w 1148703"/>
              <a:gd name="connsiteY1" fmla="*/ 81679 h 458423"/>
              <a:gd name="connsiteX2" fmla="*/ 1147632 w 1148703"/>
              <a:gd name="connsiteY2" fmla="*/ 88373 h 458423"/>
              <a:gd name="connsiteX3" fmla="*/ 1126598 w 1148703"/>
              <a:gd name="connsiteY3" fmla="*/ 125382 h 458423"/>
              <a:gd name="connsiteX4" fmla="*/ 885298 w 1148703"/>
              <a:gd name="connsiteY4" fmla="*/ 366682 h 458423"/>
              <a:gd name="connsiteX5" fmla="*/ 593198 w 1148703"/>
              <a:gd name="connsiteY5" fmla="*/ 455582 h 458423"/>
              <a:gd name="connsiteX6" fmla="*/ 213785 w 1148703"/>
              <a:gd name="connsiteY6" fmla="*/ 431771 h 458423"/>
              <a:gd name="connsiteX7" fmla="*/ 20110 w 1148703"/>
              <a:gd name="connsiteY7" fmla="*/ 384939 h 458423"/>
              <a:gd name="connsiteX8" fmla="*/ 18523 w 1148703"/>
              <a:gd name="connsiteY8" fmla="*/ 274607 h 458423"/>
              <a:gd name="connsiteX9" fmla="*/ 130443 w 1148703"/>
              <a:gd name="connsiteY9" fmla="*/ 293657 h 458423"/>
              <a:gd name="connsiteX10" fmla="*/ 433654 w 1148703"/>
              <a:gd name="connsiteY10" fmla="*/ 346839 h 458423"/>
              <a:gd name="connsiteX11" fmla="*/ 674161 w 1148703"/>
              <a:gd name="connsiteY11" fmla="*/ 372238 h 458423"/>
              <a:gd name="connsiteX12" fmla="*/ 920223 w 1148703"/>
              <a:gd name="connsiteY12" fmla="*/ 203170 h 458423"/>
              <a:gd name="connsiteX13" fmla="*/ 1021426 w 1148703"/>
              <a:gd name="connsiteY13" fmla="*/ 31720 h 458423"/>
              <a:gd name="connsiteX14" fmla="*/ 1048992 w 1148703"/>
              <a:gd name="connsiteY14" fmla="*/ 0 h 458423"/>
              <a:gd name="connsiteX0" fmla="*/ 1048992 w 1148703"/>
              <a:gd name="connsiteY0" fmla="*/ 0 h 458423"/>
              <a:gd name="connsiteX1" fmla="*/ 1148703 w 1148703"/>
              <a:gd name="connsiteY1" fmla="*/ 81679 h 458423"/>
              <a:gd name="connsiteX2" fmla="*/ 1147632 w 1148703"/>
              <a:gd name="connsiteY2" fmla="*/ 88373 h 458423"/>
              <a:gd name="connsiteX3" fmla="*/ 1126598 w 1148703"/>
              <a:gd name="connsiteY3" fmla="*/ 125382 h 458423"/>
              <a:gd name="connsiteX4" fmla="*/ 885298 w 1148703"/>
              <a:gd name="connsiteY4" fmla="*/ 366682 h 458423"/>
              <a:gd name="connsiteX5" fmla="*/ 593198 w 1148703"/>
              <a:gd name="connsiteY5" fmla="*/ 455582 h 458423"/>
              <a:gd name="connsiteX6" fmla="*/ 213785 w 1148703"/>
              <a:gd name="connsiteY6" fmla="*/ 431771 h 458423"/>
              <a:gd name="connsiteX7" fmla="*/ 20110 w 1148703"/>
              <a:gd name="connsiteY7" fmla="*/ 384939 h 458423"/>
              <a:gd name="connsiteX8" fmla="*/ 18523 w 1148703"/>
              <a:gd name="connsiteY8" fmla="*/ 274607 h 458423"/>
              <a:gd name="connsiteX9" fmla="*/ 130443 w 1148703"/>
              <a:gd name="connsiteY9" fmla="*/ 293657 h 458423"/>
              <a:gd name="connsiteX10" fmla="*/ 433654 w 1148703"/>
              <a:gd name="connsiteY10" fmla="*/ 346839 h 458423"/>
              <a:gd name="connsiteX11" fmla="*/ 686067 w 1148703"/>
              <a:gd name="connsiteY11" fmla="*/ 365095 h 458423"/>
              <a:gd name="connsiteX12" fmla="*/ 920223 w 1148703"/>
              <a:gd name="connsiteY12" fmla="*/ 203170 h 458423"/>
              <a:gd name="connsiteX13" fmla="*/ 1021426 w 1148703"/>
              <a:gd name="connsiteY13" fmla="*/ 31720 h 458423"/>
              <a:gd name="connsiteX14" fmla="*/ 1048992 w 1148703"/>
              <a:gd name="connsiteY14" fmla="*/ 0 h 458423"/>
              <a:gd name="connsiteX0" fmla="*/ 1048992 w 1148703"/>
              <a:gd name="connsiteY0" fmla="*/ 0 h 458423"/>
              <a:gd name="connsiteX1" fmla="*/ 1148703 w 1148703"/>
              <a:gd name="connsiteY1" fmla="*/ 81679 h 458423"/>
              <a:gd name="connsiteX2" fmla="*/ 1147632 w 1148703"/>
              <a:gd name="connsiteY2" fmla="*/ 88373 h 458423"/>
              <a:gd name="connsiteX3" fmla="*/ 1126598 w 1148703"/>
              <a:gd name="connsiteY3" fmla="*/ 125382 h 458423"/>
              <a:gd name="connsiteX4" fmla="*/ 885298 w 1148703"/>
              <a:gd name="connsiteY4" fmla="*/ 366682 h 458423"/>
              <a:gd name="connsiteX5" fmla="*/ 593198 w 1148703"/>
              <a:gd name="connsiteY5" fmla="*/ 455582 h 458423"/>
              <a:gd name="connsiteX6" fmla="*/ 213785 w 1148703"/>
              <a:gd name="connsiteY6" fmla="*/ 431771 h 458423"/>
              <a:gd name="connsiteX7" fmla="*/ 20110 w 1148703"/>
              <a:gd name="connsiteY7" fmla="*/ 384939 h 458423"/>
              <a:gd name="connsiteX8" fmla="*/ 18523 w 1148703"/>
              <a:gd name="connsiteY8" fmla="*/ 274607 h 458423"/>
              <a:gd name="connsiteX9" fmla="*/ 130443 w 1148703"/>
              <a:gd name="connsiteY9" fmla="*/ 293657 h 458423"/>
              <a:gd name="connsiteX10" fmla="*/ 426510 w 1148703"/>
              <a:gd name="connsiteY10" fmla="*/ 349221 h 458423"/>
              <a:gd name="connsiteX11" fmla="*/ 686067 w 1148703"/>
              <a:gd name="connsiteY11" fmla="*/ 365095 h 458423"/>
              <a:gd name="connsiteX12" fmla="*/ 920223 w 1148703"/>
              <a:gd name="connsiteY12" fmla="*/ 203170 h 458423"/>
              <a:gd name="connsiteX13" fmla="*/ 1021426 w 1148703"/>
              <a:gd name="connsiteY13" fmla="*/ 31720 h 458423"/>
              <a:gd name="connsiteX14" fmla="*/ 1048992 w 1148703"/>
              <a:gd name="connsiteY14" fmla="*/ 0 h 458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703" h="458423">
                <a:moveTo>
                  <a:pt x="1048992" y="0"/>
                </a:moveTo>
                <a:lnTo>
                  <a:pt x="1148703" y="81679"/>
                </a:lnTo>
                <a:lnTo>
                  <a:pt x="1147632" y="88373"/>
                </a:lnTo>
                <a:cubicBezTo>
                  <a:pt x="1143796" y="98924"/>
                  <a:pt x="1137181" y="111095"/>
                  <a:pt x="1126598" y="125382"/>
                </a:cubicBezTo>
                <a:cubicBezTo>
                  <a:pt x="1084265" y="182532"/>
                  <a:pt x="974198" y="311649"/>
                  <a:pt x="885298" y="366682"/>
                </a:cubicBezTo>
                <a:cubicBezTo>
                  <a:pt x="796398" y="421715"/>
                  <a:pt x="705117" y="444734"/>
                  <a:pt x="593198" y="455582"/>
                </a:cubicBezTo>
                <a:cubicBezTo>
                  <a:pt x="481279" y="466430"/>
                  <a:pt x="309300" y="443545"/>
                  <a:pt x="213785" y="431771"/>
                </a:cubicBezTo>
                <a:cubicBezTo>
                  <a:pt x="118270" y="419997"/>
                  <a:pt x="52654" y="411133"/>
                  <a:pt x="20110" y="384939"/>
                </a:cubicBezTo>
                <a:cubicBezTo>
                  <a:pt x="-12434" y="358745"/>
                  <a:pt x="134" y="289821"/>
                  <a:pt x="18523" y="274607"/>
                </a:cubicBezTo>
                <a:cubicBezTo>
                  <a:pt x="36912" y="259393"/>
                  <a:pt x="62445" y="281221"/>
                  <a:pt x="130443" y="293657"/>
                </a:cubicBezTo>
                <a:cubicBezTo>
                  <a:pt x="198441" y="306093"/>
                  <a:pt x="333906" y="337315"/>
                  <a:pt x="426510" y="349221"/>
                </a:cubicBezTo>
                <a:cubicBezTo>
                  <a:pt x="519114" y="361127"/>
                  <a:pt x="537900" y="379912"/>
                  <a:pt x="686067" y="365095"/>
                </a:cubicBezTo>
                <a:cubicBezTo>
                  <a:pt x="834234" y="350278"/>
                  <a:pt x="856723" y="260320"/>
                  <a:pt x="920223" y="203170"/>
                </a:cubicBezTo>
                <a:cubicBezTo>
                  <a:pt x="953560" y="141258"/>
                  <a:pt x="991661" y="75773"/>
                  <a:pt x="1021426" y="31720"/>
                </a:cubicBezTo>
                <a:lnTo>
                  <a:pt x="1048992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4FD29251-E189-4872-A417-992DC25CAE45}"/>
              </a:ext>
            </a:extLst>
          </p:cNvPr>
          <p:cNvSpPr/>
          <p:nvPr/>
        </p:nvSpPr>
        <p:spPr>
          <a:xfrm rot="3676018">
            <a:off x="8364822" y="1096453"/>
            <a:ext cx="170039" cy="205211"/>
          </a:xfrm>
          <a:custGeom>
            <a:avLst/>
            <a:gdLst>
              <a:gd name="connsiteX0" fmla="*/ 85725 w 242888"/>
              <a:gd name="connsiteY0" fmla="*/ 19050 h 290512"/>
              <a:gd name="connsiteX1" fmla="*/ 0 w 242888"/>
              <a:gd name="connsiteY1" fmla="*/ 121443 h 290512"/>
              <a:gd name="connsiteX2" fmla="*/ 21432 w 242888"/>
              <a:gd name="connsiteY2" fmla="*/ 119062 h 290512"/>
              <a:gd name="connsiteX3" fmla="*/ 14288 w 242888"/>
              <a:gd name="connsiteY3" fmla="*/ 145256 h 290512"/>
              <a:gd name="connsiteX4" fmla="*/ 28575 w 242888"/>
              <a:gd name="connsiteY4" fmla="*/ 135731 h 290512"/>
              <a:gd name="connsiteX5" fmla="*/ 23813 w 242888"/>
              <a:gd name="connsiteY5" fmla="*/ 166687 h 290512"/>
              <a:gd name="connsiteX6" fmla="*/ 23813 w 242888"/>
              <a:gd name="connsiteY6" fmla="*/ 166687 h 290512"/>
              <a:gd name="connsiteX7" fmla="*/ 35719 w 242888"/>
              <a:gd name="connsiteY7" fmla="*/ 200025 h 290512"/>
              <a:gd name="connsiteX8" fmla="*/ 54769 w 242888"/>
              <a:gd name="connsiteY8" fmla="*/ 188118 h 290512"/>
              <a:gd name="connsiteX9" fmla="*/ 54769 w 242888"/>
              <a:gd name="connsiteY9" fmla="*/ 223837 h 290512"/>
              <a:gd name="connsiteX10" fmla="*/ 83344 w 242888"/>
              <a:gd name="connsiteY10" fmla="*/ 219075 h 290512"/>
              <a:gd name="connsiteX11" fmla="*/ 83344 w 242888"/>
              <a:gd name="connsiteY11" fmla="*/ 235743 h 290512"/>
              <a:gd name="connsiteX12" fmla="*/ 102394 w 242888"/>
              <a:gd name="connsiteY12" fmla="*/ 228600 h 290512"/>
              <a:gd name="connsiteX13" fmla="*/ 107157 w 242888"/>
              <a:gd name="connsiteY13" fmla="*/ 250031 h 290512"/>
              <a:gd name="connsiteX14" fmla="*/ 116682 w 242888"/>
              <a:gd name="connsiteY14" fmla="*/ 240506 h 290512"/>
              <a:gd name="connsiteX15" fmla="*/ 119063 w 242888"/>
              <a:gd name="connsiteY15" fmla="*/ 290512 h 290512"/>
              <a:gd name="connsiteX16" fmla="*/ 135732 w 242888"/>
              <a:gd name="connsiteY16" fmla="*/ 264318 h 290512"/>
              <a:gd name="connsiteX17" fmla="*/ 138113 w 242888"/>
              <a:gd name="connsiteY17" fmla="*/ 285750 h 290512"/>
              <a:gd name="connsiteX18" fmla="*/ 242888 w 242888"/>
              <a:gd name="connsiteY18" fmla="*/ 207168 h 290512"/>
              <a:gd name="connsiteX19" fmla="*/ 197644 w 242888"/>
              <a:gd name="connsiteY19" fmla="*/ 0 h 290512"/>
              <a:gd name="connsiteX20" fmla="*/ 85725 w 242888"/>
              <a:gd name="connsiteY20" fmla="*/ 19050 h 290512"/>
              <a:gd name="connsiteX0" fmla="*/ 85725 w 327259"/>
              <a:gd name="connsiteY0" fmla="*/ 19050 h 290512"/>
              <a:gd name="connsiteX1" fmla="*/ 0 w 327259"/>
              <a:gd name="connsiteY1" fmla="*/ 121443 h 290512"/>
              <a:gd name="connsiteX2" fmla="*/ 21432 w 327259"/>
              <a:gd name="connsiteY2" fmla="*/ 119062 h 290512"/>
              <a:gd name="connsiteX3" fmla="*/ 14288 w 327259"/>
              <a:gd name="connsiteY3" fmla="*/ 145256 h 290512"/>
              <a:gd name="connsiteX4" fmla="*/ 28575 w 327259"/>
              <a:gd name="connsiteY4" fmla="*/ 135731 h 290512"/>
              <a:gd name="connsiteX5" fmla="*/ 23813 w 327259"/>
              <a:gd name="connsiteY5" fmla="*/ 166687 h 290512"/>
              <a:gd name="connsiteX6" fmla="*/ 23813 w 327259"/>
              <a:gd name="connsiteY6" fmla="*/ 166687 h 290512"/>
              <a:gd name="connsiteX7" fmla="*/ 35719 w 327259"/>
              <a:gd name="connsiteY7" fmla="*/ 200025 h 290512"/>
              <a:gd name="connsiteX8" fmla="*/ 54769 w 327259"/>
              <a:gd name="connsiteY8" fmla="*/ 188118 h 290512"/>
              <a:gd name="connsiteX9" fmla="*/ 54769 w 327259"/>
              <a:gd name="connsiteY9" fmla="*/ 223837 h 290512"/>
              <a:gd name="connsiteX10" fmla="*/ 83344 w 327259"/>
              <a:gd name="connsiteY10" fmla="*/ 219075 h 290512"/>
              <a:gd name="connsiteX11" fmla="*/ 83344 w 327259"/>
              <a:gd name="connsiteY11" fmla="*/ 235743 h 290512"/>
              <a:gd name="connsiteX12" fmla="*/ 102394 w 327259"/>
              <a:gd name="connsiteY12" fmla="*/ 228600 h 290512"/>
              <a:gd name="connsiteX13" fmla="*/ 107157 w 327259"/>
              <a:gd name="connsiteY13" fmla="*/ 250031 h 290512"/>
              <a:gd name="connsiteX14" fmla="*/ 116682 w 327259"/>
              <a:gd name="connsiteY14" fmla="*/ 240506 h 290512"/>
              <a:gd name="connsiteX15" fmla="*/ 119063 w 327259"/>
              <a:gd name="connsiteY15" fmla="*/ 290512 h 290512"/>
              <a:gd name="connsiteX16" fmla="*/ 135732 w 327259"/>
              <a:gd name="connsiteY16" fmla="*/ 264318 h 290512"/>
              <a:gd name="connsiteX17" fmla="*/ 138113 w 327259"/>
              <a:gd name="connsiteY17" fmla="*/ 285750 h 290512"/>
              <a:gd name="connsiteX18" fmla="*/ 327260 w 327259"/>
              <a:gd name="connsiteY18" fmla="*/ 104289 h 290512"/>
              <a:gd name="connsiteX19" fmla="*/ 197644 w 327259"/>
              <a:gd name="connsiteY19" fmla="*/ 0 h 290512"/>
              <a:gd name="connsiteX20" fmla="*/ 85725 w 327259"/>
              <a:gd name="connsiteY20" fmla="*/ 19050 h 290512"/>
              <a:gd name="connsiteX0" fmla="*/ 85725 w 327261"/>
              <a:gd name="connsiteY0" fmla="*/ 79527 h 350989"/>
              <a:gd name="connsiteX1" fmla="*/ 0 w 327261"/>
              <a:gd name="connsiteY1" fmla="*/ 181920 h 350989"/>
              <a:gd name="connsiteX2" fmla="*/ 21432 w 327261"/>
              <a:gd name="connsiteY2" fmla="*/ 179539 h 350989"/>
              <a:gd name="connsiteX3" fmla="*/ 14288 w 327261"/>
              <a:gd name="connsiteY3" fmla="*/ 205733 h 350989"/>
              <a:gd name="connsiteX4" fmla="*/ 28575 w 327261"/>
              <a:gd name="connsiteY4" fmla="*/ 196208 h 350989"/>
              <a:gd name="connsiteX5" fmla="*/ 23813 w 327261"/>
              <a:gd name="connsiteY5" fmla="*/ 227164 h 350989"/>
              <a:gd name="connsiteX6" fmla="*/ 23813 w 327261"/>
              <a:gd name="connsiteY6" fmla="*/ 227164 h 350989"/>
              <a:gd name="connsiteX7" fmla="*/ 35719 w 327261"/>
              <a:gd name="connsiteY7" fmla="*/ 260502 h 350989"/>
              <a:gd name="connsiteX8" fmla="*/ 54769 w 327261"/>
              <a:gd name="connsiteY8" fmla="*/ 248595 h 350989"/>
              <a:gd name="connsiteX9" fmla="*/ 54769 w 327261"/>
              <a:gd name="connsiteY9" fmla="*/ 284314 h 350989"/>
              <a:gd name="connsiteX10" fmla="*/ 83344 w 327261"/>
              <a:gd name="connsiteY10" fmla="*/ 279552 h 350989"/>
              <a:gd name="connsiteX11" fmla="*/ 83344 w 327261"/>
              <a:gd name="connsiteY11" fmla="*/ 296220 h 350989"/>
              <a:gd name="connsiteX12" fmla="*/ 102394 w 327261"/>
              <a:gd name="connsiteY12" fmla="*/ 289077 h 350989"/>
              <a:gd name="connsiteX13" fmla="*/ 107157 w 327261"/>
              <a:gd name="connsiteY13" fmla="*/ 310508 h 350989"/>
              <a:gd name="connsiteX14" fmla="*/ 116682 w 327261"/>
              <a:gd name="connsiteY14" fmla="*/ 300983 h 350989"/>
              <a:gd name="connsiteX15" fmla="*/ 119063 w 327261"/>
              <a:gd name="connsiteY15" fmla="*/ 350989 h 350989"/>
              <a:gd name="connsiteX16" fmla="*/ 135732 w 327261"/>
              <a:gd name="connsiteY16" fmla="*/ 324795 h 350989"/>
              <a:gd name="connsiteX17" fmla="*/ 138113 w 327261"/>
              <a:gd name="connsiteY17" fmla="*/ 346227 h 350989"/>
              <a:gd name="connsiteX18" fmla="*/ 327260 w 327261"/>
              <a:gd name="connsiteY18" fmla="*/ 164766 h 350989"/>
              <a:gd name="connsiteX19" fmla="*/ 187912 w 327261"/>
              <a:gd name="connsiteY19" fmla="*/ 0 h 350989"/>
              <a:gd name="connsiteX20" fmla="*/ 85725 w 327261"/>
              <a:gd name="connsiteY20" fmla="*/ 79527 h 350989"/>
              <a:gd name="connsiteX0" fmla="*/ 91560 w 327259"/>
              <a:gd name="connsiteY0" fmla="*/ 87016 h 350989"/>
              <a:gd name="connsiteX1" fmla="*/ 0 w 327259"/>
              <a:gd name="connsiteY1" fmla="*/ 181920 h 350989"/>
              <a:gd name="connsiteX2" fmla="*/ 21432 w 327259"/>
              <a:gd name="connsiteY2" fmla="*/ 179539 h 350989"/>
              <a:gd name="connsiteX3" fmla="*/ 14288 w 327259"/>
              <a:gd name="connsiteY3" fmla="*/ 205733 h 350989"/>
              <a:gd name="connsiteX4" fmla="*/ 28575 w 327259"/>
              <a:gd name="connsiteY4" fmla="*/ 196208 h 350989"/>
              <a:gd name="connsiteX5" fmla="*/ 23813 w 327259"/>
              <a:gd name="connsiteY5" fmla="*/ 227164 h 350989"/>
              <a:gd name="connsiteX6" fmla="*/ 23813 w 327259"/>
              <a:gd name="connsiteY6" fmla="*/ 227164 h 350989"/>
              <a:gd name="connsiteX7" fmla="*/ 35719 w 327259"/>
              <a:gd name="connsiteY7" fmla="*/ 260502 h 350989"/>
              <a:gd name="connsiteX8" fmla="*/ 54769 w 327259"/>
              <a:gd name="connsiteY8" fmla="*/ 248595 h 350989"/>
              <a:gd name="connsiteX9" fmla="*/ 54769 w 327259"/>
              <a:gd name="connsiteY9" fmla="*/ 284314 h 350989"/>
              <a:gd name="connsiteX10" fmla="*/ 83344 w 327259"/>
              <a:gd name="connsiteY10" fmla="*/ 279552 h 350989"/>
              <a:gd name="connsiteX11" fmla="*/ 83344 w 327259"/>
              <a:gd name="connsiteY11" fmla="*/ 296220 h 350989"/>
              <a:gd name="connsiteX12" fmla="*/ 102394 w 327259"/>
              <a:gd name="connsiteY12" fmla="*/ 289077 h 350989"/>
              <a:gd name="connsiteX13" fmla="*/ 107157 w 327259"/>
              <a:gd name="connsiteY13" fmla="*/ 310508 h 350989"/>
              <a:gd name="connsiteX14" fmla="*/ 116682 w 327259"/>
              <a:gd name="connsiteY14" fmla="*/ 300983 h 350989"/>
              <a:gd name="connsiteX15" fmla="*/ 119063 w 327259"/>
              <a:gd name="connsiteY15" fmla="*/ 350989 h 350989"/>
              <a:gd name="connsiteX16" fmla="*/ 135732 w 327259"/>
              <a:gd name="connsiteY16" fmla="*/ 324795 h 350989"/>
              <a:gd name="connsiteX17" fmla="*/ 138113 w 327259"/>
              <a:gd name="connsiteY17" fmla="*/ 346227 h 350989"/>
              <a:gd name="connsiteX18" fmla="*/ 327260 w 327259"/>
              <a:gd name="connsiteY18" fmla="*/ 164766 h 350989"/>
              <a:gd name="connsiteX19" fmla="*/ 187912 w 327259"/>
              <a:gd name="connsiteY19" fmla="*/ 0 h 350989"/>
              <a:gd name="connsiteX20" fmla="*/ 91560 w 327259"/>
              <a:gd name="connsiteY20" fmla="*/ 87016 h 35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27259" h="350989">
                <a:moveTo>
                  <a:pt x="91560" y="87016"/>
                </a:moveTo>
                <a:lnTo>
                  <a:pt x="0" y="181920"/>
                </a:lnTo>
                <a:lnTo>
                  <a:pt x="21432" y="179539"/>
                </a:lnTo>
                <a:lnTo>
                  <a:pt x="14288" y="205733"/>
                </a:lnTo>
                <a:lnTo>
                  <a:pt x="28575" y="196208"/>
                </a:lnTo>
                <a:lnTo>
                  <a:pt x="23813" y="227164"/>
                </a:lnTo>
                <a:lnTo>
                  <a:pt x="23813" y="227164"/>
                </a:lnTo>
                <a:lnTo>
                  <a:pt x="35719" y="260502"/>
                </a:lnTo>
                <a:lnTo>
                  <a:pt x="54769" y="248595"/>
                </a:lnTo>
                <a:lnTo>
                  <a:pt x="54769" y="284314"/>
                </a:lnTo>
                <a:lnTo>
                  <a:pt x="83344" y="279552"/>
                </a:lnTo>
                <a:lnTo>
                  <a:pt x="83344" y="296220"/>
                </a:lnTo>
                <a:lnTo>
                  <a:pt x="102394" y="289077"/>
                </a:lnTo>
                <a:lnTo>
                  <a:pt x="107157" y="310508"/>
                </a:lnTo>
                <a:lnTo>
                  <a:pt x="116682" y="300983"/>
                </a:lnTo>
                <a:lnTo>
                  <a:pt x="119063" y="350989"/>
                </a:lnTo>
                <a:lnTo>
                  <a:pt x="135732" y="324795"/>
                </a:lnTo>
                <a:lnTo>
                  <a:pt x="138113" y="346227"/>
                </a:lnTo>
                <a:lnTo>
                  <a:pt x="327260" y="164766"/>
                </a:lnTo>
                <a:lnTo>
                  <a:pt x="187912" y="0"/>
                </a:lnTo>
                <a:lnTo>
                  <a:pt x="91560" y="8701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F69C6093-289F-4399-93DF-ED4EDA90EB2A}"/>
              </a:ext>
            </a:extLst>
          </p:cNvPr>
          <p:cNvSpPr/>
          <p:nvPr/>
        </p:nvSpPr>
        <p:spPr>
          <a:xfrm flipV="1">
            <a:off x="9358907" y="787463"/>
            <a:ext cx="325218" cy="260806"/>
          </a:xfrm>
          <a:custGeom>
            <a:avLst/>
            <a:gdLst>
              <a:gd name="connsiteX0" fmla="*/ 0 w 1219416"/>
              <a:gd name="connsiteY0" fmla="*/ 977900 h 977900"/>
              <a:gd name="connsiteX1" fmla="*/ 51233 w 1219416"/>
              <a:gd name="connsiteY1" fmla="*/ 977900 h 977900"/>
              <a:gd name="connsiteX2" fmla="*/ 1219416 w 1219416"/>
              <a:gd name="connsiteY2" fmla="*/ 20983 h 977900"/>
              <a:gd name="connsiteX3" fmla="*/ 1193800 w 1219416"/>
              <a:gd name="connsiteY3" fmla="*/ 0 h 97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416" h="977900">
                <a:moveTo>
                  <a:pt x="0" y="977900"/>
                </a:moveTo>
                <a:lnTo>
                  <a:pt x="51233" y="977900"/>
                </a:lnTo>
                <a:lnTo>
                  <a:pt x="1219416" y="20983"/>
                </a:lnTo>
                <a:lnTo>
                  <a:pt x="1193800" y="0"/>
                </a:lnTo>
                <a:close/>
              </a:path>
            </a:pathLst>
          </a:custGeom>
          <a:solidFill>
            <a:schemeClr val="tx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3AF259-54C3-4336-81D8-A1732AEECBE8}"/>
              </a:ext>
            </a:extLst>
          </p:cNvPr>
          <p:cNvSpPr txBox="1"/>
          <p:nvPr/>
        </p:nvSpPr>
        <p:spPr>
          <a:xfrm>
            <a:off x="447860" y="326564"/>
            <a:ext cx="75039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Process</a:t>
            </a: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model 8</a:t>
            </a:r>
            <a:endParaRPr lang="en-US" altLang="ko-KR" sz="9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DB980BA-A05A-2383-740C-2D0DDD310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226" y="973136"/>
            <a:ext cx="5611008" cy="448690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70AAA6A-91EF-24F8-117D-1696A2946DF8}"/>
                  </a:ext>
                </a:extLst>
              </p:cNvPr>
              <p:cNvSpPr txBox="1"/>
              <p:nvPr/>
            </p:nvSpPr>
            <p:spPr>
              <a:xfrm>
                <a:off x="6299005" y="3690835"/>
                <a:ext cx="5454868" cy="1769202"/>
              </a:xfrm>
              <a:prstGeom prst="rect">
                <a:avLst/>
              </a:prstGeom>
              <a:noFill/>
              <a:ln>
                <a:solidFill>
                  <a:srgbClr val="2E75B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=6.567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2.687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−0.529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+0.180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XW</m:t>
                      </m:r>
                    </m:oMath>
                  </m:oMathPara>
                </a14:m>
                <a:endParaRPr lang="en-US" altLang="ko-KR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5.347−2.808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−0.282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+0.543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𝑋𝑊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+0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.359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2.687−0.810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W</m:t>
                      </m:r>
                    </m:oMath>
                  </m:oMathPara>
                </a14:m>
                <a:endParaRPr lang="en-US" altLang="ko-KR" b="0" i="0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0.359</m:t>
                      </m:r>
                    </m:oMath>
                  </m:oMathPara>
                </a14:m>
                <a:endParaRPr lang="en-US" altLang="ko-K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−0.965+0.291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W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70AAA6A-91EF-24F8-117D-1696A2946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005" y="3690835"/>
                <a:ext cx="5454868" cy="17692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2E75B6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EBF038-5C47-11B6-B2A3-6DCA6DC1D849}"/>
              </a:ext>
            </a:extLst>
          </p:cNvPr>
          <p:cNvSpPr/>
          <p:nvPr/>
        </p:nvSpPr>
        <p:spPr>
          <a:xfrm>
            <a:off x="1436941" y="3852598"/>
            <a:ext cx="538480" cy="5768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94A66895-7B87-1EEE-5D99-009D70D480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1474" y="982664"/>
            <a:ext cx="4961975" cy="2625429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9A1B6028-1361-3234-2466-9EC4F30156C2}"/>
              </a:ext>
            </a:extLst>
          </p:cNvPr>
          <p:cNvSpPr/>
          <p:nvPr/>
        </p:nvSpPr>
        <p:spPr>
          <a:xfrm>
            <a:off x="7008629" y="1998134"/>
            <a:ext cx="538480" cy="656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AED6BBB7-B496-0739-6D9D-2588C855D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/33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186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EC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2">
            <a:extLst>
              <a:ext uri="{FF2B5EF4-FFF2-40B4-BE49-F238E27FC236}">
                <a16:creationId xmlns:a16="http://schemas.microsoft.com/office/drawing/2014/main" id="{496BE9B7-B4E3-43E8-8123-2223617B8D96}"/>
              </a:ext>
            </a:extLst>
          </p:cNvPr>
          <p:cNvSpPr/>
          <p:nvPr/>
        </p:nvSpPr>
        <p:spPr>
          <a:xfrm>
            <a:off x="8422330" y="1171185"/>
            <a:ext cx="331681" cy="142994"/>
          </a:xfrm>
          <a:prstGeom prst="rtTriangle">
            <a:avLst/>
          </a:prstGeom>
          <a:solidFill>
            <a:schemeClr val="tx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C1BD51A-EC0E-47D9-B252-FB5A069A2DBE}"/>
              </a:ext>
            </a:extLst>
          </p:cNvPr>
          <p:cNvSpPr/>
          <p:nvPr/>
        </p:nvSpPr>
        <p:spPr>
          <a:xfrm rot="20412486">
            <a:off x="9138952" y="1113393"/>
            <a:ext cx="477709" cy="103928"/>
          </a:xfrm>
          <a:custGeom>
            <a:avLst/>
            <a:gdLst>
              <a:gd name="connsiteX0" fmla="*/ 0 w 522071"/>
              <a:gd name="connsiteY0" fmla="*/ 0 h 100618"/>
              <a:gd name="connsiteX1" fmla="*/ 522071 w 522071"/>
              <a:gd name="connsiteY1" fmla="*/ 0 h 100618"/>
              <a:gd name="connsiteX2" fmla="*/ 522071 w 522071"/>
              <a:gd name="connsiteY2" fmla="*/ 100618 h 100618"/>
              <a:gd name="connsiteX3" fmla="*/ 0 w 522071"/>
              <a:gd name="connsiteY3" fmla="*/ 100618 h 100618"/>
              <a:gd name="connsiteX4" fmla="*/ 0 w 522071"/>
              <a:gd name="connsiteY4" fmla="*/ 0 h 100618"/>
              <a:gd name="connsiteX0" fmla="*/ 120542 w 522071"/>
              <a:gd name="connsiteY0" fmla="*/ 30725 h 100618"/>
              <a:gd name="connsiteX1" fmla="*/ 522071 w 522071"/>
              <a:gd name="connsiteY1" fmla="*/ 0 h 100618"/>
              <a:gd name="connsiteX2" fmla="*/ 522071 w 522071"/>
              <a:gd name="connsiteY2" fmla="*/ 100618 h 100618"/>
              <a:gd name="connsiteX3" fmla="*/ 0 w 522071"/>
              <a:gd name="connsiteY3" fmla="*/ 100618 h 100618"/>
              <a:gd name="connsiteX4" fmla="*/ 120542 w 522071"/>
              <a:gd name="connsiteY4" fmla="*/ 30725 h 100618"/>
              <a:gd name="connsiteX0" fmla="*/ 76180 w 477709"/>
              <a:gd name="connsiteY0" fmla="*/ 30725 h 103928"/>
              <a:gd name="connsiteX1" fmla="*/ 477709 w 477709"/>
              <a:gd name="connsiteY1" fmla="*/ 0 h 103928"/>
              <a:gd name="connsiteX2" fmla="*/ 477709 w 477709"/>
              <a:gd name="connsiteY2" fmla="*/ 100618 h 103928"/>
              <a:gd name="connsiteX3" fmla="*/ 0 w 477709"/>
              <a:gd name="connsiteY3" fmla="*/ 103928 h 103928"/>
              <a:gd name="connsiteX4" fmla="*/ 76180 w 477709"/>
              <a:gd name="connsiteY4" fmla="*/ 30725 h 10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7709" h="103928">
                <a:moveTo>
                  <a:pt x="76180" y="30725"/>
                </a:moveTo>
                <a:lnTo>
                  <a:pt x="477709" y="0"/>
                </a:lnTo>
                <a:lnTo>
                  <a:pt x="477709" y="100618"/>
                </a:lnTo>
                <a:lnTo>
                  <a:pt x="0" y="103928"/>
                </a:lnTo>
                <a:lnTo>
                  <a:pt x="76180" y="30725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06165984-4E1F-43A5-8FBE-B08FB8824C47}"/>
              </a:ext>
            </a:extLst>
          </p:cNvPr>
          <p:cNvSpPr/>
          <p:nvPr/>
        </p:nvSpPr>
        <p:spPr>
          <a:xfrm flipV="1">
            <a:off x="8890000" y="0"/>
            <a:ext cx="2387600" cy="9779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평행 사변형 2">
            <a:extLst>
              <a:ext uri="{FF2B5EF4-FFF2-40B4-BE49-F238E27FC236}">
                <a16:creationId xmlns:a16="http://schemas.microsoft.com/office/drawing/2014/main" id="{EB839075-D4E4-4D6C-9893-C0F777942F7F}"/>
              </a:ext>
            </a:extLst>
          </p:cNvPr>
          <p:cNvSpPr/>
          <p:nvPr/>
        </p:nvSpPr>
        <p:spPr>
          <a:xfrm rot="2367534" flipH="1">
            <a:off x="7434255" y="186863"/>
            <a:ext cx="3184368" cy="568434"/>
          </a:xfrm>
          <a:prstGeom prst="parallelogram">
            <a:avLst>
              <a:gd name="adj" fmla="val 82712"/>
            </a:avLst>
          </a:prstGeom>
          <a:pattFill prst="dk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A6B6B836-62C8-41A9-9EDF-D2F0B01661E6}"/>
              </a:ext>
            </a:extLst>
          </p:cNvPr>
          <p:cNvSpPr/>
          <p:nvPr/>
        </p:nvSpPr>
        <p:spPr>
          <a:xfrm flipV="1">
            <a:off x="9938555" y="-4764"/>
            <a:ext cx="1345397" cy="977900"/>
          </a:xfrm>
          <a:custGeom>
            <a:avLst/>
            <a:gdLst>
              <a:gd name="connsiteX0" fmla="*/ 1042202 w 1345397"/>
              <a:gd name="connsiteY0" fmla="*/ 977900 h 977900"/>
              <a:gd name="connsiteX1" fmla="*/ 1345397 w 1345397"/>
              <a:gd name="connsiteY1" fmla="*/ 977900 h 977900"/>
              <a:gd name="connsiteX2" fmla="*/ 151597 w 1345397"/>
              <a:gd name="connsiteY2" fmla="*/ 0 h 977900"/>
              <a:gd name="connsiteX3" fmla="*/ 0 w 1345397"/>
              <a:gd name="connsiteY3" fmla="*/ 124181 h 97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397" h="977900">
                <a:moveTo>
                  <a:pt x="1042202" y="977900"/>
                </a:moveTo>
                <a:lnTo>
                  <a:pt x="1345397" y="977900"/>
                </a:lnTo>
                <a:lnTo>
                  <a:pt x="151597" y="0"/>
                </a:lnTo>
                <a:lnTo>
                  <a:pt x="0" y="124181"/>
                </a:lnTo>
                <a:close/>
              </a:path>
            </a:pathLst>
          </a:custGeom>
          <a:solidFill>
            <a:schemeClr val="tx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80A8CCA4-1759-4223-AAED-2C0ABFCAE1C3}"/>
              </a:ext>
            </a:extLst>
          </p:cNvPr>
          <p:cNvSpPr/>
          <p:nvPr/>
        </p:nvSpPr>
        <p:spPr>
          <a:xfrm rot="5400000" flipV="1">
            <a:off x="9431728" y="567128"/>
            <a:ext cx="3399339" cy="2121205"/>
          </a:xfrm>
          <a:prstGeom prst="triangle">
            <a:avLst>
              <a:gd name="adj" fmla="val 52095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78A34C8D-077B-4912-A506-ABC25A23E38A}"/>
              </a:ext>
            </a:extLst>
          </p:cNvPr>
          <p:cNvSpPr/>
          <p:nvPr/>
        </p:nvSpPr>
        <p:spPr>
          <a:xfrm rot="19232466">
            <a:off x="9527031" y="187308"/>
            <a:ext cx="3167976" cy="568434"/>
          </a:xfrm>
          <a:prstGeom prst="parallelogram">
            <a:avLst>
              <a:gd name="adj" fmla="val 82712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" name="현 8">
            <a:extLst>
              <a:ext uri="{FF2B5EF4-FFF2-40B4-BE49-F238E27FC236}">
                <a16:creationId xmlns:a16="http://schemas.microsoft.com/office/drawing/2014/main" id="{F6C0491C-C38B-4251-9DF7-8C4B0AF5767A}"/>
              </a:ext>
            </a:extLst>
          </p:cNvPr>
          <p:cNvSpPr/>
          <p:nvPr/>
        </p:nvSpPr>
        <p:spPr>
          <a:xfrm>
            <a:off x="10070792" y="532218"/>
            <a:ext cx="769237" cy="769237"/>
          </a:xfrm>
          <a:prstGeom prst="chord">
            <a:avLst>
              <a:gd name="adj1" fmla="val 10434822"/>
              <a:gd name="adj2" fmla="val 17234785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ECF57398-22C1-41B4-A37C-FA12A7DBBEF6}"/>
              </a:ext>
            </a:extLst>
          </p:cNvPr>
          <p:cNvSpPr/>
          <p:nvPr/>
        </p:nvSpPr>
        <p:spPr>
          <a:xfrm rot="16200000">
            <a:off x="9033510" y="168908"/>
            <a:ext cx="4310382" cy="2006599"/>
          </a:xfrm>
          <a:custGeom>
            <a:avLst/>
            <a:gdLst>
              <a:gd name="connsiteX0" fmla="*/ 0 w 4310382"/>
              <a:gd name="connsiteY0" fmla="*/ 2006599 h 2006599"/>
              <a:gd name="connsiteX1" fmla="*/ 2687825 w 4310382"/>
              <a:gd name="connsiteY1" fmla="*/ 0 h 2006599"/>
              <a:gd name="connsiteX2" fmla="*/ 4310382 w 4310382"/>
              <a:gd name="connsiteY2" fmla="*/ 2006599 h 2006599"/>
              <a:gd name="connsiteX3" fmla="*/ 0 w 4310382"/>
              <a:gd name="connsiteY3" fmla="*/ 2006599 h 2006599"/>
              <a:gd name="connsiteX0" fmla="*/ 0 w 4310382"/>
              <a:gd name="connsiteY0" fmla="*/ 2006599 h 2006599"/>
              <a:gd name="connsiteX1" fmla="*/ 2687825 w 4310382"/>
              <a:gd name="connsiteY1" fmla="*/ 0 h 2006599"/>
              <a:gd name="connsiteX2" fmla="*/ 4310382 w 4310382"/>
              <a:gd name="connsiteY2" fmla="*/ 2006599 h 2006599"/>
              <a:gd name="connsiteX3" fmla="*/ 0 w 4310382"/>
              <a:gd name="connsiteY3" fmla="*/ 2006599 h 2006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0382" h="2006599">
                <a:moveTo>
                  <a:pt x="0" y="2006599"/>
                </a:moveTo>
                <a:cubicBezTo>
                  <a:pt x="895942" y="1337733"/>
                  <a:pt x="3065058" y="627594"/>
                  <a:pt x="2687825" y="0"/>
                </a:cubicBezTo>
                <a:lnTo>
                  <a:pt x="4310382" y="2006599"/>
                </a:lnTo>
                <a:lnTo>
                  <a:pt x="0" y="20065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0BEA6D-EFD1-40C4-BDC6-9BFABB13E95D}"/>
              </a:ext>
            </a:extLst>
          </p:cNvPr>
          <p:cNvSpPr txBox="1"/>
          <p:nvPr/>
        </p:nvSpPr>
        <p:spPr>
          <a:xfrm>
            <a:off x="9976577" y="911339"/>
            <a:ext cx="919569" cy="276999"/>
          </a:xfrm>
          <a:prstGeom prst="rect">
            <a:avLst/>
          </a:prstGeom>
          <a:noFill/>
          <a:scene3d>
            <a:camera prst="isometricRightUp">
              <a:rot lat="2100000" lon="18899998" rev="300000"/>
            </a:camera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Page. 01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B2894783-E741-4818-B1BF-72CCC06AA184}"/>
              </a:ext>
            </a:extLst>
          </p:cNvPr>
          <p:cNvSpPr/>
          <p:nvPr/>
        </p:nvSpPr>
        <p:spPr>
          <a:xfrm>
            <a:off x="8423803" y="865217"/>
            <a:ext cx="1148703" cy="458423"/>
          </a:xfrm>
          <a:custGeom>
            <a:avLst/>
            <a:gdLst>
              <a:gd name="connsiteX0" fmla="*/ 1311679 w 1411390"/>
              <a:gd name="connsiteY0" fmla="*/ 0 h 609602"/>
              <a:gd name="connsiteX1" fmla="*/ 1411390 w 1411390"/>
              <a:gd name="connsiteY1" fmla="*/ 81679 h 609602"/>
              <a:gd name="connsiteX2" fmla="*/ 1410319 w 1411390"/>
              <a:gd name="connsiteY2" fmla="*/ 88373 h 609602"/>
              <a:gd name="connsiteX3" fmla="*/ 1389285 w 1411390"/>
              <a:gd name="connsiteY3" fmla="*/ 125382 h 609602"/>
              <a:gd name="connsiteX4" fmla="*/ 1147985 w 1411390"/>
              <a:gd name="connsiteY4" fmla="*/ 366682 h 609602"/>
              <a:gd name="connsiteX5" fmla="*/ 855885 w 1411390"/>
              <a:gd name="connsiteY5" fmla="*/ 455582 h 609602"/>
              <a:gd name="connsiteX6" fmla="*/ 500285 w 1411390"/>
              <a:gd name="connsiteY6" fmla="*/ 455582 h 609602"/>
              <a:gd name="connsiteX7" fmla="*/ 297085 w 1411390"/>
              <a:gd name="connsiteY7" fmla="*/ 506382 h 609602"/>
              <a:gd name="connsiteX8" fmla="*/ 119285 w 1411390"/>
              <a:gd name="connsiteY8" fmla="*/ 607982 h 609602"/>
              <a:gd name="connsiteX9" fmla="*/ 4985 w 1411390"/>
              <a:gd name="connsiteY9" fmla="*/ 417482 h 609602"/>
              <a:gd name="connsiteX10" fmla="*/ 284385 w 1411390"/>
              <a:gd name="connsiteY10" fmla="*/ 277782 h 609602"/>
              <a:gd name="connsiteX11" fmla="*/ 932085 w 1411390"/>
              <a:gd name="connsiteY11" fmla="*/ 341282 h 609602"/>
              <a:gd name="connsiteX12" fmla="*/ 1173385 w 1411390"/>
              <a:gd name="connsiteY12" fmla="*/ 188882 h 609602"/>
              <a:gd name="connsiteX13" fmla="*/ 1284113 w 1411390"/>
              <a:gd name="connsiteY13" fmla="*/ 31720 h 609602"/>
              <a:gd name="connsiteX0" fmla="*/ 1233465 w 1333176"/>
              <a:gd name="connsiteY0" fmla="*/ 0 h 617375"/>
              <a:gd name="connsiteX1" fmla="*/ 1333176 w 1333176"/>
              <a:gd name="connsiteY1" fmla="*/ 81679 h 617375"/>
              <a:gd name="connsiteX2" fmla="*/ 1332105 w 1333176"/>
              <a:gd name="connsiteY2" fmla="*/ 88373 h 617375"/>
              <a:gd name="connsiteX3" fmla="*/ 1311071 w 1333176"/>
              <a:gd name="connsiteY3" fmla="*/ 125382 h 617375"/>
              <a:gd name="connsiteX4" fmla="*/ 1069771 w 1333176"/>
              <a:gd name="connsiteY4" fmla="*/ 366682 h 617375"/>
              <a:gd name="connsiteX5" fmla="*/ 777671 w 1333176"/>
              <a:gd name="connsiteY5" fmla="*/ 455582 h 617375"/>
              <a:gd name="connsiteX6" fmla="*/ 422071 w 1333176"/>
              <a:gd name="connsiteY6" fmla="*/ 455582 h 617375"/>
              <a:gd name="connsiteX7" fmla="*/ 218871 w 1333176"/>
              <a:gd name="connsiteY7" fmla="*/ 506382 h 617375"/>
              <a:gd name="connsiteX8" fmla="*/ 41071 w 1333176"/>
              <a:gd name="connsiteY8" fmla="*/ 607982 h 617375"/>
              <a:gd name="connsiteX9" fmla="*/ 12496 w 1333176"/>
              <a:gd name="connsiteY9" fmla="*/ 246032 h 617375"/>
              <a:gd name="connsiteX10" fmla="*/ 206171 w 1333176"/>
              <a:gd name="connsiteY10" fmla="*/ 277782 h 617375"/>
              <a:gd name="connsiteX11" fmla="*/ 853871 w 1333176"/>
              <a:gd name="connsiteY11" fmla="*/ 341282 h 617375"/>
              <a:gd name="connsiteX12" fmla="*/ 1095171 w 1333176"/>
              <a:gd name="connsiteY12" fmla="*/ 188882 h 617375"/>
              <a:gd name="connsiteX13" fmla="*/ 1205899 w 1333176"/>
              <a:gd name="connsiteY13" fmla="*/ 31720 h 617375"/>
              <a:gd name="connsiteX14" fmla="*/ 1233465 w 1333176"/>
              <a:gd name="connsiteY14" fmla="*/ 0 h 617375"/>
              <a:gd name="connsiteX0" fmla="*/ 1263959 w 1363670"/>
              <a:gd name="connsiteY0" fmla="*/ 0 h 617375"/>
              <a:gd name="connsiteX1" fmla="*/ 1363670 w 1363670"/>
              <a:gd name="connsiteY1" fmla="*/ 81679 h 617375"/>
              <a:gd name="connsiteX2" fmla="*/ 1362599 w 1363670"/>
              <a:gd name="connsiteY2" fmla="*/ 88373 h 617375"/>
              <a:gd name="connsiteX3" fmla="*/ 1341565 w 1363670"/>
              <a:gd name="connsiteY3" fmla="*/ 125382 h 617375"/>
              <a:gd name="connsiteX4" fmla="*/ 1100265 w 1363670"/>
              <a:gd name="connsiteY4" fmla="*/ 366682 h 617375"/>
              <a:gd name="connsiteX5" fmla="*/ 808165 w 1363670"/>
              <a:gd name="connsiteY5" fmla="*/ 455582 h 617375"/>
              <a:gd name="connsiteX6" fmla="*/ 452565 w 1363670"/>
              <a:gd name="connsiteY6" fmla="*/ 455582 h 617375"/>
              <a:gd name="connsiteX7" fmla="*/ 249365 w 1363670"/>
              <a:gd name="connsiteY7" fmla="*/ 506382 h 617375"/>
              <a:gd name="connsiteX8" fmla="*/ 71565 w 1363670"/>
              <a:gd name="connsiteY8" fmla="*/ 607982 h 617375"/>
              <a:gd name="connsiteX9" fmla="*/ 42990 w 1363670"/>
              <a:gd name="connsiteY9" fmla="*/ 246032 h 617375"/>
              <a:gd name="connsiteX10" fmla="*/ 648621 w 1363670"/>
              <a:gd name="connsiteY10" fmla="*/ 346839 h 617375"/>
              <a:gd name="connsiteX11" fmla="*/ 884365 w 1363670"/>
              <a:gd name="connsiteY11" fmla="*/ 341282 h 617375"/>
              <a:gd name="connsiteX12" fmla="*/ 1125665 w 1363670"/>
              <a:gd name="connsiteY12" fmla="*/ 188882 h 617375"/>
              <a:gd name="connsiteX13" fmla="*/ 1236393 w 1363670"/>
              <a:gd name="connsiteY13" fmla="*/ 31720 h 617375"/>
              <a:gd name="connsiteX14" fmla="*/ 1263959 w 1363670"/>
              <a:gd name="connsiteY14" fmla="*/ 0 h 617375"/>
              <a:gd name="connsiteX0" fmla="*/ 1193457 w 1293168"/>
              <a:gd name="connsiteY0" fmla="*/ 0 h 613470"/>
              <a:gd name="connsiteX1" fmla="*/ 1293168 w 1293168"/>
              <a:gd name="connsiteY1" fmla="*/ 81679 h 613470"/>
              <a:gd name="connsiteX2" fmla="*/ 1292097 w 1293168"/>
              <a:gd name="connsiteY2" fmla="*/ 88373 h 613470"/>
              <a:gd name="connsiteX3" fmla="*/ 1271063 w 1293168"/>
              <a:gd name="connsiteY3" fmla="*/ 125382 h 613470"/>
              <a:gd name="connsiteX4" fmla="*/ 1029763 w 1293168"/>
              <a:gd name="connsiteY4" fmla="*/ 366682 h 613470"/>
              <a:gd name="connsiteX5" fmla="*/ 737663 w 1293168"/>
              <a:gd name="connsiteY5" fmla="*/ 455582 h 613470"/>
              <a:gd name="connsiteX6" fmla="*/ 382063 w 1293168"/>
              <a:gd name="connsiteY6" fmla="*/ 455582 h 613470"/>
              <a:gd name="connsiteX7" fmla="*/ 178863 w 1293168"/>
              <a:gd name="connsiteY7" fmla="*/ 506382 h 613470"/>
              <a:gd name="connsiteX8" fmla="*/ 1063 w 1293168"/>
              <a:gd name="connsiteY8" fmla="*/ 607982 h 613470"/>
              <a:gd name="connsiteX9" fmla="*/ 263001 w 1293168"/>
              <a:gd name="connsiteY9" fmla="*/ 322232 h 613470"/>
              <a:gd name="connsiteX10" fmla="*/ 578119 w 1293168"/>
              <a:gd name="connsiteY10" fmla="*/ 346839 h 613470"/>
              <a:gd name="connsiteX11" fmla="*/ 813863 w 1293168"/>
              <a:gd name="connsiteY11" fmla="*/ 341282 h 613470"/>
              <a:gd name="connsiteX12" fmla="*/ 1055163 w 1293168"/>
              <a:gd name="connsiteY12" fmla="*/ 188882 h 613470"/>
              <a:gd name="connsiteX13" fmla="*/ 1165891 w 1293168"/>
              <a:gd name="connsiteY13" fmla="*/ 31720 h 613470"/>
              <a:gd name="connsiteX14" fmla="*/ 1193457 w 1293168"/>
              <a:gd name="connsiteY14" fmla="*/ 0 h 613470"/>
              <a:gd name="connsiteX0" fmla="*/ 1193459 w 1293170"/>
              <a:gd name="connsiteY0" fmla="*/ 0 h 613720"/>
              <a:gd name="connsiteX1" fmla="*/ 1293170 w 1293170"/>
              <a:gd name="connsiteY1" fmla="*/ 81679 h 613720"/>
              <a:gd name="connsiteX2" fmla="*/ 1292099 w 1293170"/>
              <a:gd name="connsiteY2" fmla="*/ 88373 h 613720"/>
              <a:gd name="connsiteX3" fmla="*/ 1271065 w 1293170"/>
              <a:gd name="connsiteY3" fmla="*/ 125382 h 613720"/>
              <a:gd name="connsiteX4" fmla="*/ 1029765 w 1293170"/>
              <a:gd name="connsiteY4" fmla="*/ 366682 h 613720"/>
              <a:gd name="connsiteX5" fmla="*/ 737665 w 1293170"/>
              <a:gd name="connsiteY5" fmla="*/ 455582 h 613720"/>
              <a:gd name="connsiteX6" fmla="*/ 384446 w 1293170"/>
              <a:gd name="connsiteY6" fmla="*/ 419864 h 613720"/>
              <a:gd name="connsiteX7" fmla="*/ 178865 w 1293170"/>
              <a:gd name="connsiteY7" fmla="*/ 506382 h 613720"/>
              <a:gd name="connsiteX8" fmla="*/ 1065 w 1293170"/>
              <a:gd name="connsiteY8" fmla="*/ 607982 h 613720"/>
              <a:gd name="connsiteX9" fmla="*/ 263003 w 1293170"/>
              <a:gd name="connsiteY9" fmla="*/ 322232 h 613720"/>
              <a:gd name="connsiteX10" fmla="*/ 578121 w 1293170"/>
              <a:gd name="connsiteY10" fmla="*/ 346839 h 613720"/>
              <a:gd name="connsiteX11" fmla="*/ 813865 w 1293170"/>
              <a:gd name="connsiteY11" fmla="*/ 341282 h 613720"/>
              <a:gd name="connsiteX12" fmla="*/ 1055165 w 1293170"/>
              <a:gd name="connsiteY12" fmla="*/ 188882 h 613720"/>
              <a:gd name="connsiteX13" fmla="*/ 1165893 w 1293170"/>
              <a:gd name="connsiteY13" fmla="*/ 31720 h 613720"/>
              <a:gd name="connsiteX14" fmla="*/ 1193459 w 1293170"/>
              <a:gd name="connsiteY14" fmla="*/ 0 h 613720"/>
              <a:gd name="connsiteX0" fmla="*/ 1044892 w 1144603"/>
              <a:gd name="connsiteY0" fmla="*/ 0 h 508264"/>
              <a:gd name="connsiteX1" fmla="*/ 1144603 w 1144603"/>
              <a:gd name="connsiteY1" fmla="*/ 81679 h 508264"/>
              <a:gd name="connsiteX2" fmla="*/ 1143532 w 1144603"/>
              <a:gd name="connsiteY2" fmla="*/ 88373 h 508264"/>
              <a:gd name="connsiteX3" fmla="*/ 1122498 w 1144603"/>
              <a:gd name="connsiteY3" fmla="*/ 125382 h 508264"/>
              <a:gd name="connsiteX4" fmla="*/ 881198 w 1144603"/>
              <a:gd name="connsiteY4" fmla="*/ 366682 h 508264"/>
              <a:gd name="connsiteX5" fmla="*/ 589098 w 1144603"/>
              <a:gd name="connsiteY5" fmla="*/ 455582 h 508264"/>
              <a:gd name="connsiteX6" fmla="*/ 235879 w 1144603"/>
              <a:gd name="connsiteY6" fmla="*/ 419864 h 508264"/>
              <a:gd name="connsiteX7" fmla="*/ 30298 w 1144603"/>
              <a:gd name="connsiteY7" fmla="*/ 506382 h 508264"/>
              <a:gd name="connsiteX8" fmla="*/ 9660 w 1144603"/>
              <a:gd name="connsiteY8" fmla="*/ 322232 h 508264"/>
              <a:gd name="connsiteX9" fmla="*/ 114436 w 1144603"/>
              <a:gd name="connsiteY9" fmla="*/ 322232 h 508264"/>
              <a:gd name="connsiteX10" fmla="*/ 429554 w 1144603"/>
              <a:gd name="connsiteY10" fmla="*/ 346839 h 508264"/>
              <a:gd name="connsiteX11" fmla="*/ 665298 w 1144603"/>
              <a:gd name="connsiteY11" fmla="*/ 341282 h 508264"/>
              <a:gd name="connsiteX12" fmla="*/ 906598 w 1144603"/>
              <a:gd name="connsiteY12" fmla="*/ 188882 h 508264"/>
              <a:gd name="connsiteX13" fmla="*/ 1017326 w 1144603"/>
              <a:gd name="connsiteY13" fmla="*/ 31720 h 508264"/>
              <a:gd name="connsiteX14" fmla="*/ 1044892 w 1144603"/>
              <a:gd name="connsiteY14" fmla="*/ 0 h 508264"/>
              <a:gd name="connsiteX0" fmla="*/ 1042961 w 1142672"/>
              <a:gd name="connsiteY0" fmla="*/ 0 h 456951"/>
              <a:gd name="connsiteX1" fmla="*/ 1142672 w 1142672"/>
              <a:gd name="connsiteY1" fmla="*/ 81679 h 456951"/>
              <a:gd name="connsiteX2" fmla="*/ 1141601 w 1142672"/>
              <a:gd name="connsiteY2" fmla="*/ 88373 h 456951"/>
              <a:gd name="connsiteX3" fmla="*/ 1120567 w 1142672"/>
              <a:gd name="connsiteY3" fmla="*/ 125382 h 456951"/>
              <a:gd name="connsiteX4" fmla="*/ 879267 w 1142672"/>
              <a:gd name="connsiteY4" fmla="*/ 366682 h 456951"/>
              <a:gd name="connsiteX5" fmla="*/ 587167 w 1142672"/>
              <a:gd name="connsiteY5" fmla="*/ 455582 h 456951"/>
              <a:gd name="connsiteX6" fmla="*/ 233948 w 1142672"/>
              <a:gd name="connsiteY6" fmla="*/ 419864 h 456951"/>
              <a:gd name="connsiteX7" fmla="*/ 33129 w 1142672"/>
              <a:gd name="connsiteY7" fmla="*/ 408751 h 456951"/>
              <a:gd name="connsiteX8" fmla="*/ 7729 w 1142672"/>
              <a:gd name="connsiteY8" fmla="*/ 322232 h 456951"/>
              <a:gd name="connsiteX9" fmla="*/ 112505 w 1142672"/>
              <a:gd name="connsiteY9" fmla="*/ 322232 h 456951"/>
              <a:gd name="connsiteX10" fmla="*/ 427623 w 1142672"/>
              <a:gd name="connsiteY10" fmla="*/ 346839 h 456951"/>
              <a:gd name="connsiteX11" fmla="*/ 663367 w 1142672"/>
              <a:gd name="connsiteY11" fmla="*/ 341282 h 456951"/>
              <a:gd name="connsiteX12" fmla="*/ 904667 w 1142672"/>
              <a:gd name="connsiteY12" fmla="*/ 188882 h 456951"/>
              <a:gd name="connsiteX13" fmla="*/ 1015395 w 1142672"/>
              <a:gd name="connsiteY13" fmla="*/ 31720 h 456951"/>
              <a:gd name="connsiteX14" fmla="*/ 1042961 w 1142672"/>
              <a:gd name="connsiteY14" fmla="*/ 0 h 456951"/>
              <a:gd name="connsiteX0" fmla="*/ 1039553 w 1139264"/>
              <a:gd name="connsiteY0" fmla="*/ 0 h 456951"/>
              <a:gd name="connsiteX1" fmla="*/ 1139264 w 1139264"/>
              <a:gd name="connsiteY1" fmla="*/ 81679 h 456951"/>
              <a:gd name="connsiteX2" fmla="*/ 1138193 w 1139264"/>
              <a:gd name="connsiteY2" fmla="*/ 88373 h 456951"/>
              <a:gd name="connsiteX3" fmla="*/ 1117159 w 1139264"/>
              <a:gd name="connsiteY3" fmla="*/ 125382 h 456951"/>
              <a:gd name="connsiteX4" fmla="*/ 875859 w 1139264"/>
              <a:gd name="connsiteY4" fmla="*/ 366682 h 456951"/>
              <a:gd name="connsiteX5" fmla="*/ 583759 w 1139264"/>
              <a:gd name="connsiteY5" fmla="*/ 455582 h 456951"/>
              <a:gd name="connsiteX6" fmla="*/ 230540 w 1139264"/>
              <a:gd name="connsiteY6" fmla="*/ 419864 h 456951"/>
              <a:gd name="connsiteX7" fmla="*/ 29721 w 1139264"/>
              <a:gd name="connsiteY7" fmla="*/ 408751 h 456951"/>
              <a:gd name="connsiteX8" fmla="*/ 9084 w 1139264"/>
              <a:gd name="connsiteY8" fmla="*/ 274607 h 456951"/>
              <a:gd name="connsiteX9" fmla="*/ 109097 w 1139264"/>
              <a:gd name="connsiteY9" fmla="*/ 322232 h 456951"/>
              <a:gd name="connsiteX10" fmla="*/ 424215 w 1139264"/>
              <a:gd name="connsiteY10" fmla="*/ 346839 h 456951"/>
              <a:gd name="connsiteX11" fmla="*/ 659959 w 1139264"/>
              <a:gd name="connsiteY11" fmla="*/ 341282 h 456951"/>
              <a:gd name="connsiteX12" fmla="*/ 901259 w 1139264"/>
              <a:gd name="connsiteY12" fmla="*/ 188882 h 456951"/>
              <a:gd name="connsiteX13" fmla="*/ 1011987 w 1139264"/>
              <a:gd name="connsiteY13" fmla="*/ 31720 h 456951"/>
              <a:gd name="connsiteX14" fmla="*/ 1039553 w 1139264"/>
              <a:gd name="connsiteY14" fmla="*/ 0 h 456951"/>
              <a:gd name="connsiteX0" fmla="*/ 1040407 w 1140118"/>
              <a:gd name="connsiteY0" fmla="*/ 0 h 456951"/>
              <a:gd name="connsiteX1" fmla="*/ 1140118 w 1140118"/>
              <a:gd name="connsiteY1" fmla="*/ 81679 h 456951"/>
              <a:gd name="connsiteX2" fmla="*/ 1139047 w 1140118"/>
              <a:gd name="connsiteY2" fmla="*/ 88373 h 456951"/>
              <a:gd name="connsiteX3" fmla="*/ 1118013 w 1140118"/>
              <a:gd name="connsiteY3" fmla="*/ 125382 h 456951"/>
              <a:gd name="connsiteX4" fmla="*/ 876713 w 1140118"/>
              <a:gd name="connsiteY4" fmla="*/ 366682 h 456951"/>
              <a:gd name="connsiteX5" fmla="*/ 584613 w 1140118"/>
              <a:gd name="connsiteY5" fmla="*/ 455582 h 456951"/>
              <a:gd name="connsiteX6" fmla="*/ 231394 w 1140118"/>
              <a:gd name="connsiteY6" fmla="*/ 419864 h 456951"/>
              <a:gd name="connsiteX7" fmla="*/ 30575 w 1140118"/>
              <a:gd name="connsiteY7" fmla="*/ 408751 h 456951"/>
              <a:gd name="connsiteX8" fmla="*/ 9938 w 1140118"/>
              <a:gd name="connsiteY8" fmla="*/ 274607 h 456951"/>
              <a:gd name="connsiteX9" fmla="*/ 121858 w 1140118"/>
              <a:gd name="connsiteY9" fmla="*/ 293657 h 456951"/>
              <a:gd name="connsiteX10" fmla="*/ 425069 w 1140118"/>
              <a:gd name="connsiteY10" fmla="*/ 346839 h 456951"/>
              <a:gd name="connsiteX11" fmla="*/ 660813 w 1140118"/>
              <a:gd name="connsiteY11" fmla="*/ 341282 h 456951"/>
              <a:gd name="connsiteX12" fmla="*/ 902113 w 1140118"/>
              <a:gd name="connsiteY12" fmla="*/ 188882 h 456951"/>
              <a:gd name="connsiteX13" fmla="*/ 1012841 w 1140118"/>
              <a:gd name="connsiteY13" fmla="*/ 31720 h 456951"/>
              <a:gd name="connsiteX14" fmla="*/ 1040407 w 1140118"/>
              <a:gd name="connsiteY14" fmla="*/ 0 h 456951"/>
              <a:gd name="connsiteX0" fmla="*/ 1050795 w 1150506"/>
              <a:gd name="connsiteY0" fmla="*/ 0 h 457082"/>
              <a:gd name="connsiteX1" fmla="*/ 1150506 w 1150506"/>
              <a:gd name="connsiteY1" fmla="*/ 81679 h 457082"/>
              <a:gd name="connsiteX2" fmla="*/ 1149435 w 1150506"/>
              <a:gd name="connsiteY2" fmla="*/ 88373 h 457082"/>
              <a:gd name="connsiteX3" fmla="*/ 1128401 w 1150506"/>
              <a:gd name="connsiteY3" fmla="*/ 125382 h 457082"/>
              <a:gd name="connsiteX4" fmla="*/ 887101 w 1150506"/>
              <a:gd name="connsiteY4" fmla="*/ 366682 h 457082"/>
              <a:gd name="connsiteX5" fmla="*/ 595001 w 1150506"/>
              <a:gd name="connsiteY5" fmla="*/ 455582 h 457082"/>
              <a:gd name="connsiteX6" fmla="*/ 241782 w 1150506"/>
              <a:gd name="connsiteY6" fmla="*/ 419864 h 457082"/>
              <a:gd name="connsiteX7" fmla="*/ 21913 w 1150506"/>
              <a:gd name="connsiteY7" fmla="*/ 384939 h 457082"/>
              <a:gd name="connsiteX8" fmla="*/ 20326 w 1150506"/>
              <a:gd name="connsiteY8" fmla="*/ 274607 h 457082"/>
              <a:gd name="connsiteX9" fmla="*/ 132246 w 1150506"/>
              <a:gd name="connsiteY9" fmla="*/ 293657 h 457082"/>
              <a:gd name="connsiteX10" fmla="*/ 435457 w 1150506"/>
              <a:gd name="connsiteY10" fmla="*/ 346839 h 457082"/>
              <a:gd name="connsiteX11" fmla="*/ 671201 w 1150506"/>
              <a:gd name="connsiteY11" fmla="*/ 341282 h 457082"/>
              <a:gd name="connsiteX12" fmla="*/ 912501 w 1150506"/>
              <a:gd name="connsiteY12" fmla="*/ 188882 h 457082"/>
              <a:gd name="connsiteX13" fmla="*/ 1023229 w 1150506"/>
              <a:gd name="connsiteY13" fmla="*/ 31720 h 457082"/>
              <a:gd name="connsiteX14" fmla="*/ 1050795 w 1150506"/>
              <a:gd name="connsiteY14" fmla="*/ 0 h 457082"/>
              <a:gd name="connsiteX0" fmla="*/ 1050137 w 1149848"/>
              <a:gd name="connsiteY0" fmla="*/ 0 h 465586"/>
              <a:gd name="connsiteX1" fmla="*/ 1149848 w 1149848"/>
              <a:gd name="connsiteY1" fmla="*/ 81679 h 465586"/>
              <a:gd name="connsiteX2" fmla="*/ 1148777 w 1149848"/>
              <a:gd name="connsiteY2" fmla="*/ 88373 h 465586"/>
              <a:gd name="connsiteX3" fmla="*/ 1127743 w 1149848"/>
              <a:gd name="connsiteY3" fmla="*/ 125382 h 465586"/>
              <a:gd name="connsiteX4" fmla="*/ 886443 w 1149848"/>
              <a:gd name="connsiteY4" fmla="*/ 366682 h 465586"/>
              <a:gd name="connsiteX5" fmla="*/ 594343 w 1149848"/>
              <a:gd name="connsiteY5" fmla="*/ 455582 h 465586"/>
              <a:gd name="connsiteX6" fmla="*/ 231599 w 1149848"/>
              <a:gd name="connsiteY6" fmla="*/ 455583 h 465586"/>
              <a:gd name="connsiteX7" fmla="*/ 21255 w 1149848"/>
              <a:gd name="connsiteY7" fmla="*/ 384939 h 465586"/>
              <a:gd name="connsiteX8" fmla="*/ 19668 w 1149848"/>
              <a:gd name="connsiteY8" fmla="*/ 274607 h 465586"/>
              <a:gd name="connsiteX9" fmla="*/ 131588 w 1149848"/>
              <a:gd name="connsiteY9" fmla="*/ 293657 h 465586"/>
              <a:gd name="connsiteX10" fmla="*/ 434799 w 1149848"/>
              <a:gd name="connsiteY10" fmla="*/ 346839 h 465586"/>
              <a:gd name="connsiteX11" fmla="*/ 670543 w 1149848"/>
              <a:gd name="connsiteY11" fmla="*/ 341282 h 465586"/>
              <a:gd name="connsiteX12" fmla="*/ 911843 w 1149848"/>
              <a:gd name="connsiteY12" fmla="*/ 188882 h 465586"/>
              <a:gd name="connsiteX13" fmla="*/ 1022571 w 1149848"/>
              <a:gd name="connsiteY13" fmla="*/ 31720 h 465586"/>
              <a:gd name="connsiteX14" fmla="*/ 1050137 w 1149848"/>
              <a:gd name="connsiteY14" fmla="*/ 0 h 465586"/>
              <a:gd name="connsiteX0" fmla="*/ 1050137 w 1149848"/>
              <a:gd name="connsiteY0" fmla="*/ 0 h 465586"/>
              <a:gd name="connsiteX1" fmla="*/ 1149848 w 1149848"/>
              <a:gd name="connsiteY1" fmla="*/ 81679 h 465586"/>
              <a:gd name="connsiteX2" fmla="*/ 1148777 w 1149848"/>
              <a:gd name="connsiteY2" fmla="*/ 88373 h 465586"/>
              <a:gd name="connsiteX3" fmla="*/ 1127743 w 1149848"/>
              <a:gd name="connsiteY3" fmla="*/ 125382 h 465586"/>
              <a:gd name="connsiteX4" fmla="*/ 886443 w 1149848"/>
              <a:gd name="connsiteY4" fmla="*/ 366682 h 465586"/>
              <a:gd name="connsiteX5" fmla="*/ 594343 w 1149848"/>
              <a:gd name="connsiteY5" fmla="*/ 455582 h 465586"/>
              <a:gd name="connsiteX6" fmla="*/ 231599 w 1149848"/>
              <a:gd name="connsiteY6" fmla="*/ 455583 h 465586"/>
              <a:gd name="connsiteX7" fmla="*/ 21255 w 1149848"/>
              <a:gd name="connsiteY7" fmla="*/ 384939 h 465586"/>
              <a:gd name="connsiteX8" fmla="*/ 19668 w 1149848"/>
              <a:gd name="connsiteY8" fmla="*/ 274607 h 465586"/>
              <a:gd name="connsiteX9" fmla="*/ 131588 w 1149848"/>
              <a:gd name="connsiteY9" fmla="*/ 293657 h 465586"/>
              <a:gd name="connsiteX10" fmla="*/ 434799 w 1149848"/>
              <a:gd name="connsiteY10" fmla="*/ 346839 h 465586"/>
              <a:gd name="connsiteX11" fmla="*/ 675306 w 1149848"/>
              <a:gd name="connsiteY11" fmla="*/ 372238 h 465586"/>
              <a:gd name="connsiteX12" fmla="*/ 911843 w 1149848"/>
              <a:gd name="connsiteY12" fmla="*/ 188882 h 465586"/>
              <a:gd name="connsiteX13" fmla="*/ 1022571 w 1149848"/>
              <a:gd name="connsiteY13" fmla="*/ 31720 h 465586"/>
              <a:gd name="connsiteX14" fmla="*/ 1050137 w 1149848"/>
              <a:gd name="connsiteY14" fmla="*/ 0 h 465586"/>
              <a:gd name="connsiteX0" fmla="*/ 1050137 w 1149848"/>
              <a:gd name="connsiteY0" fmla="*/ 0 h 465586"/>
              <a:gd name="connsiteX1" fmla="*/ 1149848 w 1149848"/>
              <a:gd name="connsiteY1" fmla="*/ 81679 h 465586"/>
              <a:gd name="connsiteX2" fmla="*/ 1148777 w 1149848"/>
              <a:gd name="connsiteY2" fmla="*/ 88373 h 465586"/>
              <a:gd name="connsiteX3" fmla="*/ 1127743 w 1149848"/>
              <a:gd name="connsiteY3" fmla="*/ 125382 h 465586"/>
              <a:gd name="connsiteX4" fmla="*/ 886443 w 1149848"/>
              <a:gd name="connsiteY4" fmla="*/ 366682 h 465586"/>
              <a:gd name="connsiteX5" fmla="*/ 594343 w 1149848"/>
              <a:gd name="connsiteY5" fmla="*/ 455582 h 465586"/>
              <a:gd name="connsiteX6" fmla="*/ 231599 w 1149848"/>
              <a:gd name="connsiteY6" fmla="*/ 455583 h 465586"/>
              <a:gd name="connsiteX7" fmla="*/ 21255 w 1149848"/>
              <a:gd name="connsiteY7" fmla="*/ 384939 h 465586"/>
              <a:gd name="connsiteX8" fmla="*/ 19668 w 1149848"/>
              <a:gd name="connsiteY8" fmla="*/ 274607 h 465586"/>
              <a:gd name="connsiteX9" fmla="*/ 131588 w 1149848"/>
              <a:gd name="connsiteY9" fmla="*/ 293657 h 465586"/>
              <a:gd name="connsiteX10" fmla="*/ 434799 w 1149848"/>
              <a:gd name="connsiteY10" fmla="*/ 346839 h 465586"/>
              <a:gd name="connsiteX11" fmla="*/ 675306 w 1149848"/>
              <a:gd name="connsiteY11" fmla="*/ 372238 h 465586"/>
              <a:gd name="connsiteX12" fmla="*/ 921368 w 1149848"/>
              <a:gd name="connsiteY12" fmla="*/ 203170 h 465586"/>
              <a:gd name="connsiteX13" fmla="*/ 1022571 w 1149848"/>
              <a:gd name="connsiteY13" fmla="*/ 31720 h 465586"/>
              <a:gd name="connsiteX14" fmla="*/ 1050137 w 1149848"/>
              <a:gd name="connsiteY14" fmla="*/ 0 h 465586"/>
              <a:gd name="connsiteX0" fmla="*/ 1050137 w 1149848"/>
              <a:gd name="connsiteY0" fmla="*/ 0 h 465586"/>
              <a:gd name="connsiteX1" fmla="*/ 1149848 w 1149848"/>
              <a:gd name="connsiteY1" fmla="*/ 81679 h 465586"/>
              <a:gd name="connsiteX2" fmla="*/ 1148777 w 1149848"/>
              <a:gd name="connsiteY2" fmla="*/ 88373 h 465586"/>
              <a:gd name="connsiteX3" fmla="*/ 1127743 w 1149848"/>
              <a:gd name="connsiteY3" fmla="*/ 125382 h 465586"/>
              <a:gd name="connsiteX4" fmla="*/ 886443 w 1149848"/>
              <a:gd name="connsiteY4" fmla="*/ 366682 h 465586"/>
              <a:gd name="connsiteX5" fmla="*/ 594343 w 1149848"/>
              <a:gd name="connsiteY5" fmla="*/ 455582 h 465586"/>
              <a:gd name="connsiteX6" fmla="*/ 231599 w 1149848"/>
              <a:gd name="connsiteY6" fmla="*/ 455583 h 465586"/>
              <a:gd name="connsiteX7" fmla="*/ 21255 w 1149848"/>
              <a:gd name="connsiteY7" fmla="*/ 384939 h 465586"/>
              <a:gd name="connsiteX8" fmla="*/ 19668 w 1149848"/>
              <a:gd name="connsiteY8" fmla="*/ 274607 h 465586"/>
              <a:gd name="connsiteX9" fmla="*/ 131588 w 1149848"/>
              <a:gd name="connsiteY9" fmla="*/ 293657 h 465586"/>
              <a:gd name="connsiteX10" fmla="*/ 434799 w 1149848"/>
              <a:gd name="connsiteY10" fmla="*/ 346839 h 465586"/>
              <a:gd name="connsiteX11" fmla="*/ 675306 w 1149848"/>
              <a:gd name="connsiteY11" fmla="*/ 372238 h 465586"/>
              <a:gd name="connsiteX12" fmla="*/ 921368 w 1149848"/>
              <a:gd name="connsiteY12" fmla="*/ 203170 h 465586"/>
              <a:gd name="connsiteX13" fmla="*/ 1022571 w 1149848"/>
              <a:gd name="connsiteY13" fmla="*/ 31720 h 465586"/>
              <a:gd name="connsiteX14" fmla="*/ 1050137 w 1149848"/>
              <a:gd name="connsiteY14" fmla="*/ 0 h 465586"/>
              <a:gd name="connsiteX0" fmla="*/ 1048992 w 1148703"/>
              <a:gd name="connsiteY0" fmla="*/ 0 h 458423"/>
              <a:gd name="connsiteX1" fmla="*/ 1148703 w 1148703"/>
              <a:gd name="connsiteY1" fmla="*/ 81679 h 458423"/>
              <a:gd name="connsiteX2" fmla="*/ 1147632 w 1148703"/>
              <a:gd name="connsiteY2" fmla="*/ 88373 h 458423"/>
              <a:gd name="connsiteX3" fmla="*/ 1126598 w 1148703"/>
              <a:gd name="connsiteY3" fmla="*/ 125382 h 458423"/>
              <a:gd name="connsiteX4" fmla="*/ 885298 w 1148703"/>
              <a:gd name="connsiteY4" fmla="*/ 366682 h 458423"/>
              <a:gd name="connsiteX5" fmla="*/ 593198 w 1148703"/>
              <a:gd name="connsiteY5" fmla="*/ 455582 h 458423"/>
              <a:gd name="connsiteX6" fmla="*/ 213785 w 1148703"/>
              <a:gd name="connsiteY6" fmla="*/ 431771 h 458423"/>
              <a:gd name="connsiteX7" fmla="*/ 20110 w 1148703"/>
              <a:gd name="connsiteY7" fmla="*/ 384939 h 458423"/>
              <a:gd name="connsiteX8" fmla="*/ 18523 w 1148703"/>
              <a:gd name="connsiteY8" fmla="*/ 274607 h 458423"/>
              <a:gd name="connsiteX9" fmla="*/ 130443 w 1148703"/>
              <a:gd name="connsiteY9" fmla="*/ 293657 h 458423"/>
              <a:gd name="connsiteX10" fmla="*/ 433654 w 1148703"/>
              <a:gd name="connsiteY10" fmla="*/ 346839 h 458423"/>
              <a:gd name="connsiteX11" fmla="*/ 674161 w 1148703"/>
              <a:gd name="connsiteY11" fmla="*/ 372238 h 458423"/>
              <a:gd name="connsiteX12" fmla="*/ 920223 w 1148703"/>
              <a:gd name="connsiteY12" fmla="*/ 203170 h 458423"/>
              <a:gd name="connsiteX13" fmla="*/ 1021426 w 1148703"/>
              <a:gd name="connsiteY13" fmla="*/ 31720 h 458423"/>
              <a:gd name="connsiteX14" fmla="*/ 1048992 w 1148703"/>
              <a:gd name="connsiteY14" fmla="*/ 0 h 458423"/>
              <a:gd name="connsiteX0" fmla="*/ 1048992 w 1148703"/>
              <a:gd name="connsiteY0" fmla="*/ 0 h 458423"/>
              <a:gd name="connsiteX1" fmla="*/ 1148703 w 1148703"/>
              <a:gd name="connsiteY1" fmla="*/ 81679 h 458423"/>
              <a:gd name="connsiteX2" fmla="*/ 1147632 w 1148703"/>
              <a:gd name="connsiteY2" fmla="*/ 88373 h 458423"/>
              <a:gd name="connsiteX3" fmla="*/ 1126598 w 1148703"/>
              <a:gd name="connsiteY3" fmla="*/ 125382 h 458423"/>
              <a:gd name="connsiteX4" fmla="*/ 885298 w 1148703"/>
              <a:gd name="connsiteY4" fmla="*/ 366682 h 458423"/>
              <a:gd name="connsiteX5" fmla="*/ 593198 w 1148703"/>
              <a:gd name="connsiteY5" fmla="*/ 455582 h 458423"/>
              <a:gd name="connsiteX6" fmla="*/ 213785 w 1148703"/>
              <a:gd name="connsiteY6" fmla="*/ 431771 h 458423"/>
              <a:gd name="connsiteX7" fmla="*/ 20110 w 1148703"/>
              <a:gd name="connsiteY7" fmla="*/ 384939 h 458423"/>
              <a:gd name="connsiteX8" fmla="*/ 18523 w 1148703"/>
              <a:gd name="connsiteY8" fmla="*/ 274607 h 458423"/>
              <a:gd name="connsiteX9" fmla="*/ 130443 w 1148703"/>
              <a:gd name="connsiteY9" fmla="*/ 293657 h 458423"/>
              <a:gd name="connsiteX10" fmla="*/ 433654 w 1148703"/>
              <a:gd name="connsiteY10" fmla="*/ 346839 h 458423"/>
              <a:gd name="connsiteX11" fmla="*/ 686067 w 1148703"/>
              <a:gd name="connsiteY11" fmla="*/ 365095 h 458423"/>
              <a:gd name="connsiteX12" fmla="*/ 920223 w 1148703"/>
              <a:gd name="connsiteY12" fmla="*/ 203170 h 458423"/>
              <a:gd name="connsiteX13" fmla="*/ 1021426 w 1148703"/>
              <a:gd name="connsiteY13" fmla="*/ 31720 h 458423"/>
              <a:gd name="connsiteX14" fmla="*/ 1048992 w 1148703"/>
              <a:gd name="connsiteY14" fmla="*/ 0 h 458423"/>
              <a:gd name="connsiteX0" fmla="*/ 1048992 w 1148703"/>
              <a:gd name="connsiteY0" fmla="*/ 0 h 458423"/>
              <a:gd name="connsiteX1" fmla="*/ 1148703 w 1148703"/>
              <a:gd name="connsiteY1" fmla="*/ 81679 h 458423"/>
              <a:gd name="connsiteX2" fmla="*/ 1147632 w 1148703"/>
              <a:gd name="connsiteY2" fmla="*/ 88373 h 458423"/>
              <a:gd name="connsiteX3" fmla="*/ 1126598 w 1148703"/>
              <a:gd name="connsiteY3" fmla="*/ 125382 h 458423"/>
              <a:gd name="connsiteX4" fmla="*/ 885298 w 1148703"/>
              <a:gd name="connsiteY4" fmla="*/ 366682 h 458423"/>
              <a:gd name="connsiteX5" fmla="*/ 593198 w 1148703"/>
              <a:gd name="connsiteY5" fmla="*/ 455582 h 458423"/>
              <a:gd name="connsiteX6" fmla="*/ 213785 w 1148703"/>
              <a:gd name="connsiteY6" fmla="*/ 431771 h 458423"/>
              <a:gd name="connsiteX7" fmla="*/ 20110 w 1148703"/>
              <a:gd name="connsiteY7" fmla="*/ 384939 h 458423"/>
              <a:gd name="connsiteX8" fmla="*/ 18523 w 1148703"/>
              <a:gd name="connsiteY8" fmla="*/ 274607 h 458423"/>
              <a:gd name="connsiteX9" fmla="*/ 130443 w 1148703"/>
              <a:gd name="connsiteY9" fmla="*/ 293657 h 458423"/>
              <a:gd name="connsiteX10" fmla="*/ 426510 w 1148703"/>
              <a:gd name="connsiteY10" fmla="*/ 349221 h 458423"/>
              <a:gd name="connsiteX11" fmla="*/ 686067 w 1148703"/>
              <a:gd name="connsiteY11" fmla="*/ 365095 h 458423"/>
              <a:gd name="connsiteX12" fmla="*/ 920223 w 1148703"/>
              <a:gd name="connsiteY12" fmla="*/ 203170 h 458423"/>
              <a:gd name="connsiteX13" fmla="*/ 1021426 w 1148703"/>
              <a:gd name="connsiteY13" fmla="*/ 31720 h 458423"/>
              <a:gd name="connsiteX14" fmla="*/ 1048992 w 1148703"/>
              <a:gd name="connsiteY14" fmla="*/ 0 h 458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703" h="458423">
                <a:moveTo>
                  <a:pt x="1048992" y="0"/>
                </a:moveTo>
                <a:lnTo>
                  <a:pt x="1148703" y="81679"/>
                </a:lnTo>
                <a:lnTo>
                  <a:pt x="1147632" y="88373"/>
                </a:lnTo>
                <a:cubicBezTo>
                  <a:pt x="1143796" y="98924"/>
                  <a:pt x="1137181" y="111095"/>
                  <a:pt x="1126598" y="125382"/>
                </a:cubicBezTo>
                <a:cubicBezTo>
                  <a:pt x="1084265" y="182532"/>
                  <a:pt x="974198" y="311649"/>
                  <a:pt x="885298" y="366682"/>
                </a:cubicBezTo>
                <a:cubicBezTo>
                  <a:pt x="796398" y="421715"/>
                  <a:pt x="705117" y="444734"/>
                  <a:pt x="593198" y="455582"/>
                </a:cubicBezTo>
                <a:cubicBezTo>
                  <a:pt x="481279" y="466430"/>
                  <a:pt x="309300" y="443545"/>
                  <a:pt x="213785" y="431771"/>
                </a:cubicBezTo>
                <a:cubicBezTo>
                  <a:pt x="118270" y="419997"/>
                  <a:pt x="52654" y="411133"/>
                  <a:pt x="20110" y="384939"/>
                </a:cubicBezTo>
                <a:cubicBezTo>
                  <a:pt x="-12434" y="358745"/>
                  <a:pt x="134" y="289821"/>
                  <a:pt x="18523" y="274607"/>
                </a:cubicBezTo>
                <a:cubicBezTo>
                  <a:pt x="36912" y="259393"/>
                  <a:pt x="62445" y="281221"/>
                  <a:pt x="130443" y="293657"/>
                </a:cubicBezTo>
                <a:cubicBezTo>
                  <a:pt x="198441" y="306093"/>
                  <a:pt x="333906" y="337315"/>
                  <a:pt x="426510" y="349221"/>
                </a:cubicBezTo>
                <a:cubicBezTo>
                  <a:pt x="519114" y="361127"/>
                  <a:pt x="537900" y="379912"/>
                  <a:pt x="686067" y="365095"/>
                </a:cubicBezTo>
                <a:cubicBezTo>
                  <a:pt x="834234" y="350278"/>
                  <a:pt x="856723" y="260320"/>
                  <a:pt x="920223" y="203170"/>
                </a:cubicBezTo>
                <a:cubicBezTo>
                  <a:pt x="953560" y="141258"/>
                  <a:pt x="991661" y="75773"/>
                  <a:pt x="1021426" y="31720"/>
                </a:cubicBezTo>
                <a:lnTo>
                  <a:pt x="1048992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4FD29251-E189-4872-A417-992DC25CAE45}"/>
              </a:ext>
            </a:extLst>
          </p:cNvPr>
          <p:cNvSpPr/>
          <p:nvPr/>
        </p:nvSpPr>
        <p:spPr>
          <a:xfrm rot="3676018">
            <a:off x="8364822" y="1096453"/>
            <a:ext cx="170039" cy="205211"/>
          </a:xfrm>
          <a:custGeom>
            <a:avLst/>
            <a:gdLst>
              <a:gd name="connsiteX0" fmla="*/ 85725 w 242888"/>
              <a:gd name="connsiteY0" fmla="*/ 19050 h 290512"/>
              <a:gd name="connsiteX1" fmla="*/ 0 w 242888"/>
              <a:gd name="connsiteY1" fmla="*/ 121443 h 290512"/>
              <a:gd name="connsiteX2" fmla="*/ 21432 w 242888"/>
              <a:gd name="connsiteY2" fmla="*/ 119062 h 290512"/>
              <a:gd name="connsiteX3" fmla="*/ 14288 w 242888"/>
              <a:gd name="connsiteY3" fmla="*/ 145256 h 290512"/>
              <a:gd name="connsiteX4" fmla="*/ 28575 w 242888"/>
              <a:gd name="connsiteY4" fmla="*/ 135731 h 290512"/>
              <a:gd name="connsiteX5" fmla="*/ 23813 w 242888"/>
              <a:gd name="connsiteY5" fmla="*/ 166687 h 290512"/>
              <a:gd name="connsiteX6" fmla="*/ 23813 w 242888"/>
              <a:gd name="connsiteY6" fmla="*/ 166687 h 290512"/>
              <a:gd name="connsiteX7" fmla="*/ 35719 w 242888"/>
              <a:gd name="connsiteY7" fmla="*/ 200025 h 290512"/>
              <a:gd name="connsiteX8" fmla="*/ 54769 w 242888"/>
              <a:gd name="connsiteY8" fmla="*/ 188118 h 290512"/>
              <a:gd name="connsiteX9" fmla="*/ 54769 w 242888"/>
              <a:gd name="connsiteY9" fmla="*/ 223837 h 290512"/>
              <a:gd name="connsiteX10" fmla="*/ 83344 w 242888"/>
              <a:gd name="connsiteY10" fmla="*/ 219075 h 290512"/>
              <a:gd name="connsiteX11" fmla="*/ 83344 w 242888"/>
              <a:gd name="connsiteY11" fmla="*/ 235743 h 290512"/>
              <a:gd name="connsiteX12" fmla="*/ 102394 w 242888"/>
              <a:gd name="connsiteY12" fmla="*/ 228600 h 290512"/>
              <a:gd name="connsiteX13" fmla="*/ 107157 w 242888"/>
              <a:gd name="connsiteY13" fmla="*/ 250031 h 290512"/>
              <a:gd name="connsiteX14" fmla="*/ 116682 w 242888"/>
              <a:gd name="connsiteY14" fmla="*/ 240506 h 290512"/>
              <a:gd name="connsiteX15" fmla="*/ 119063 w 242888"/>
              <a:gd name="connsiteY15" fmla="*/ 290512 h 290512"/>
              <a:gd name="connsiteX16" fmla="*/ 135732 w 242888"/>
              <a:gd name="connsiteY16" fmla="*/ 264318 h 290512"/>
              <a:gd name="connsiteX17" fmla="*/ 138113 w 242888"/>
              <a:gd name="connsiteY17" fmla="*/ 285750 h 290512"/>
              <a:gd name="connsiteX18" fmla="*/ 242888 w 242888"/>
              <a:gd name="connsiteY18" fmla="*/ 207168 h 290512"/>
              <a:gd name="connsiteX19" fmla="*/ 197644 w 242888"/>
              <a:gd name="connsiteY19" fmla="*/ 0 h 290512"/>
              <a:gd name="connsiteX20" fmla="*/ 85725 w 242888"/>
              <a:gd name="connsiteY20" fmla="*/ 19050 h 290512"/>
              <a:gd name="connsiteX0" fmla="*/ 85725 w 327259"/>
              <a:gd name="connsiteY0" fmla="*/ 19050 h 290512"/>
              <a:gd name="connsiteX1" fmla="*/ 0 w 327259"/>
              <a:gd name="connsiteY1" fmla="*/ 121443 h 290512"/>
              <a:gd name="connsiteX2" fmla="*/ 21432 w 327259"/>
              <a:gd name="connsiteY2" fmla="*/ 119062 h 290512"/>
              <a:gd name="connsiteX3" fmla="*/ 14288 w 327259"/>
              <a:gd name="connsiteY3" fmla="*/ 145256 h 290512"/>
              <a:gd name="connsiteX4" fmla="*/ 28575 w 327259"/>
              <a:gd name="connsiteY4" fmla="*/ 135731 h 290512"/>
              <a:gd name="connsiteX5" fmla="*/ 23813 w 327259"/>
              <a:gd name="connsiteY5" fmla="*/ 166687 h 290512"/>
              <a:gd name="connsiteX6" fmla="*/ 23813 w 327259"/>
              <a:gd name="connsiteY6" fmla="*/ 166687 h 290512"/>
              <a:gd name="connsiteX7" fmla="*/ 35719 w 327259"/>
              <a:gd name="connsiteY7" fmla="*/ 200025 h 290512"/>
              <a:gd name="connsiteX8" fmla="*/ 54769 w 327259"/>
              <a:gd name="connsiteY8" fmla="*/ 188118 h 290512"/>
              <a:gd name="connsiteX9" fmla="*/ 54769 w 327259"/>
              <a:gd name="connsiteY9" fmla="*/ 223837 h 290512"/>
              <a:gd name="connsiteX10" fmla="*/ 83344 w 327259"/>
              <a:gd name="connsiteY10" fmla="*/ 219075 h 290512"/>
              <a:gd name="connsiteX11" fmla="*/ 83344 w 327259"/>
              <a:gd name="connsiteY11" fmla="*/ 235743 h 290512"/>
              <a:gd name="connsiteX12" fmla="*/ 102394 w 327259"/>
              <a:gd name="connsiteY12" fmla="*/ 228600 h 290512"/>
              <a:gd name="connsiteX13" fmla="*/ 107157 w 327259"/>
              <a:gd name="connsiteY13" fmla="*/ 250031 h 290512"/>
              <a:gd name="connsiteX14" fmla="*/ 116682 w 327259"/>
              <a:gd name="connsiteY14" fmla="*/ 240506 h 290512"/>
              <a:gd name="connsiteX15" fmla="*/ 119063 w 327259"/>
              <a:gd name="connsiteY15" fmla="*/ 290512 h 290512"/>
              <a:gd name="connsiteX16" fmla="*/ 135732 w 327259"/>
              <a:gd name="connsiteY16" fmla="*/ 264318 h 290512"/>
              <a:gd name="connsiteX17" fmla="*/ 138113 w 327259"/>
              <a:gd name="connsiteY17" fmla="*/ 285750 h 290512"/>
              <a:gd name="connsiteX18" fmla="*/ 327260 w 327259"/>
              <a:gd name="connsiteY18" fmla="*/ 104289 h 290512"/>
              <a:gd name="connsiteX19" fmla="*/ 197644 w 327259"/>
              <a:gd name="connsiteY19" fmla="*/ 0 h 290512"/>
              <a:gd name="connsiteX20" fmla="*/ 85725 w 327259"/>
              <a:gd name="connsiteY20" fmla="*/ 19050 h 290512"/>
              <a:gd name="connsiteX0" fmla="*/ 85725 w 327261"/>
              <a:gd name="connsiteY0" fmla="*/ 79527 h 350989"/>
              <a:gd name="connsiteX1" fmla="*/ 0 w 327261"/>
              <a:gd name="connsiteY1" fmla="*/ 181920 h 350989"/>
              <a:gd name="connsiteX2" fmla="*/ 21432 w 327261"/>
              <a:gd name="connsiteY2" fmla="*/ 179539 h 350989"/>
              <a:gd name="connsiteX3" fmla="*/ 14288 w 327261"/>
              <a:gd name="connsiteY3" fmla="*/ 205733 h 350989"/>
              <a:gd name="connsiteX4" fmla="*/ 28575 w 327261"/>
              <a:gd name="connsiteY4" fmla="*/ 196208 h 350989"/>
              <a:gd name="connsiteX5" fmla="*/ 23813 w 327261"/>
              <a:gd name="connsiteY5" fmla="*/ 227164 h 350989"/>
              <a:gd name="connsiteX6" fmla="*/ 23813 w 327261"/>
              <a:gd name="connsiteY6" fmla="*/ 227164 h 350989"/>
              <a:gd name="connsiteX7" fmla="*/ 35719 w 327261"/>
              <a:gd name="connsiteY7" fmla="*/ 260502 h 350989"/>
              <a:gd name="connsiteX8" fmla="*/ 54769 w 327261"/>
              <a:gd name="connsiteY8" fmla="*/ 248595 h 350989"/>
              <a:gd name="connsiteX9" fmla="*/ 54769 w 327261"/>
              <a:gd name="connsiteY9" fmla="*/ 284314 h 350989"/>
              <a:gd name="connsiteX10" fmla="*/ 83344 w 327261"/>
              <a:gd name="connsiteY10" fmla="*/ 279552 h 350989"/>
              <a:gd name="connsiteX11" fmla="*/ 83344 w 327261"/>
              <a:gd name="connsiteY11" fmla="*/ 296220 h 350989"/>
              <a:gd name="connsiteX12" fmla="*/ 102394 w 327261"/>
              <a:gd name="connsiteY12" fmla="*/ 289077 h 350989"/>
              <a:gd name="connsiteX13" fmla="*/ 107157 w 327261"/>
              <a:gd name="connsiteY13" fmla="*/ 310508 h 350989"/>
              <a:gd name="connsiteX14" fmla="*/ 116682 w 327261"/>
              <a:gd name="connsiteY14" fmla="*/ 300983 h 350989"/>
              <a:gd name="connsiteX15" fmla="*/ 119063 w 327261"/>
              <a:gd name="connsiteY15" fmla="*/ 350989 h 350989"/>
              <a:gd name="connsiteX16" fmla="*/ 135732 w 327261"/>
              <a:gd name="connsiteY16" fmla="*/ 324795 h 350989"/>
              <a:gd name="connsiteX17" fmla="*/ 138113 w 327261"/>
              <a:gd name="connsiteY17" fmla="*/ 346227 h 350989"/>
              <a:gd name="connsiteX18" fmla="*/ 327260 w 327261"/>
              <a:gd name="connsiteY18" fmla="*/ 164766 h 350989"/>
              <a:gd name="connsiteX19" fmla="*/ 187912 w 327261"/>
              <a:gd name="connsiteY19" fmla="*/ 0 h 350989"/>
              <a:gd name="connsiteX20" fmla="*/ 85725 w 327261"/>
              <a:gd name="connsiteY20" fmla="*/ 79527 h 350989"/>
              <a:gd name="connsiteX0" fmla="*/ 91560 w 327259"/>
              <a:gd name="connsiteY0" fmla="*/ 87016 h 350989"/>
              <a:gd name="connsiteX1" fmla="*/ 0 w 327259"/>
              <a:gd name="connsiteY1" fmla="*/ 181920 h 350989"/>
              <a:gd name="connsiteX2" fmla="*/ 21432 w 327259"/>
              <a:gd name="connsiteY2" fmla="*/ 179539 h 350989"/>
              <a:gd name="connsiteX3" fmla="*/ 14288 w 327259"/>
              <a:gd name="connsiteY3" fmla="*/ 205733 h 350989"/>
              <a:gd name="connsiteX4" fmla="*/ 28575 w 327259"/>
              <a:gd name="connsiteY4" fmla="*/ 196208 h 350989"/>
              <a:gd name="connsiteX5" fmla="*/ 23813 w 327259"/>
              <a:gd name="connsiteY5" fmla="*/ 227164 h 350989"/>
              <a:gd name="connsiteX6" fmla="*/ 23813 w 327259"/>
              <a:gd name="connsiteY6" fmla="*/ 227164 h 350989"/>
              <a:gd name="connsiteX7" fmla="*/ 35719 w 327259"/>
              <a:gd name="connsiteY7" fmla="*/ 260502 h 350989"/>
              <a:gd name="connsiteX8" fmla="*/ 54769 w 327259"/>
              <a:gd name="connsiteY8" fmla="*/ 248595 h 350989"/>
              <a:gd name="connsiteX9" fmla="*/ 54769 w 327259"/>
              <a:gd name="connsiteY9" fmla="*/ 284314 h 350989"/>
              <a:gd name="connsiteX10" fmla="*/ 83344 w 327259"/>
              <a:gd name="connsiteY10" fmla="*/ 279552 h 350989"/>
              <a:gd name="connsiteX11" fmla="*/ 83344 w 327259"/>
              <a:gd name="connsiteY11" fmla="*/ 296220 h 350989"/>
              <a:gd name="connsiteX12" fmla="*/ 102394 w 327259"/>
              <a:gd name="connsiteY12" fmla="*/ 289077 h 350989"/>
              <a:gd name="connsiteX13" fmla="*/ 107157 w 327259"/>
              <a:gd name="connsiteY13" fmla="*/ 310508 h 350989"/>
              <a:gd name="connsiteX14" fmla="*/ 116682 w 327259"/>
              <a:gd name="connsiteY14" fmla="*/ 300983 h 350989"/>
              <a:gd name="connsiteX15" fmla="*/ 119063 w 327259"/>
              <a:gd name="connsiteY15" fmla="*/ 350989 h 350989"/>
              <a:gd name="connsiteX16" fmla="*/ 135732 w 327259"/>
              <a:gd name="connsiteY16" fmla="*/ 324795 h 350989"/>
              <a:gd name="connsiteX17" fmla="*/ 138113 w 327259"/>
              <a:gd name="connsiteY17" fmla="*/ 346227 h 350989"/>
              <a:gd name="connsiteX18" fmla="*/ 327260 w 327259"/>
              <a:gd name="connsiteY18" fmla="*/ 164766 h 350989"/>
              <a:gd name="connsiteX19" fmla="*/ 187912 w 327259"/>
              <a:gd name="connsiteY19" fmla="*/ 0 h 350989"/>
              <a:gd name="connsiteX20" fmla="*/ 91560 w 327259"/>
              <a:gd name="connsiteY20" fmla="*/ 87016 h 35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27259" h="350989">
                <a:moveTo>
                  <a:pt x="91560" y="87016"/>
                </a:moveTo>
                <a:lnTo>
                  <a:pt x="0" y="181920"/>
                </a:lnTo>
                <a:lnTo>
                  <a:pt x="21432" y="179539"/>
                </a:lnTo>
                <a:lnTo>
                  <a:pt x="14288" y="205733"/>
                </a:lnTo>
                <a:lnTo>
                  <a:pt x="28575" y="196208"/>
                </a:lnTo>
                <a:lnTo>
                  <a:pt x="23813" y="227164"/>
                </a:lnTo>
                <a:lnTo>
                  <a:pt x="23813" y="227164"/>
                </a:lnTo>
                <a:lnTo>
                  <a:pt x="35719" y="260502"/>
                </a:lnTo>
                <a:lnTo>
                  <a:pt x="54769" y="248595"/>
                </a:lnTo>
                <a:lnTo>
                  <a:pt x="54769" y="284314"/>
                </a:lnTo>
                <a:lnTo>
                  <a:pt x="83344" y="279552"/>
                </a:lnTo>
                <a:lnTo>
                  <a:pt x="83344" y="296220"/>
                </a:lnTo>
                <a:lnTo>
                  <a:pt x="102394" y="289077"/>
                </a:lnTo>
                <a:lnTo>
                  <a:pt x="107157" y="310508"/>
                </a:lnTo>
                <a:lnTo>
                  <a:pt x="116682" y="300983"/>
                </a:lnTo>
                <a:lnTo>
                  <a:pt x="119063" y="350989"/>
                </a:lnTo>
                <a:lnTo>
                  <a:pt x="135732" y="324795"/>
                </a:lnTo>
                <a:lnTo>
                  <a:pt x="138113" y="346227"/>
                </a:lnTo>
                <a:lnTo>
                  <a:pt x="327260" y="164766"/>
                </a:lnTo>
                <a:lnTo>
                  <a:pt x="187912" y="0"/>
                </a:lnTo>
                <a:lnTo>
                  <a:pt x="91560" y="8701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F69C6093-289F-4399-93DF-ED4EDA90EB2A}"/>
              </a:ext>
            </a:extLst>
          </p:cNvPr>
          <p:cNvSpPr/>
          <p:nvPr/>
        </p:nvSpPr>
        <p:spPr>
          <a:xfrm flipV="1">
            <a:off x="9358907" y="787463"/>
            <a:ext cx="325218" cy="260806"/>
          </a:xfrm>
          <a:custGeom>
            <a:avLst/>
            <a:gdLst>
              <a:gd name="connsiteX0" fmla="*/ 0 w 1219416"/>
              <a:gd name="connsiteY0" fmla="*/ 977900 h 977900"/>
              <a:gd name="connsiteX1" fmla="*/ 51233 w 1219416"/>
              <a:gd name="connsiteY1" fmla="*/ 977900 h 977900"/>
              <a:gd name="connsiteX2" fmla="*/ 1219416 w 1219416"/>
              <a:gd name="connsiteY2" fmla="*/ 20983 h 977900"/>
              <a:gd name="connsiteX3" fmla="*/ 1193800 w 1219416"/>
              <a:gd name="connsiteY3" fmla="*/ 0 h 97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416" h="977900">
                <a:moveTo>
                  <a:pt x="0" y="977900"/>
                </a:moveTo>
                <a:lnTo>
                  <a:pt x="51233" y="977900"/>
                </a:lnTo>
                <a:lnTo>
                  <a:pt x="1219416" y="20983"/>
                </a:lnTo>
                <a:lnTo>
                  <a:pt x="1193800" y="0"/>
                </a:lnTo>
                <a:close/>
              </a:path>
            </a:pathLst>
          </a:custGeom>
          <a:solidFill>
            <a:schemeClr val="tx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3AF259-54C3-4336-81D8-A1732AEECBE8}"/>
              </a:ext>
            </a:extLst>
          </p:cNvPr>
          <p:cNvSpPr txBox="1"/>
          <p:nvPr/>
        </p:nvSpPr>
        <p:spPr>
          <a:xfrm>
            <a:off x="447860" y="326564"/>
            <a:ext cx="75039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Process</a:t>
            </a: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model 8</a:t>
            </a:r>
            <a:endParaRPr lang="en-US" altLang="ko-KR" sz="9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F448AE-94CD-125B-E54A-0E189FE01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27" y="1242682"/>
            <a:ext cx="5677692" cy="2524477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6E9E22B9-54AD-B9B8-8390-A37BDBDAEC0C}"/>
              </a:ext>
            </a:extLst>
          </p:cNvPr>
          <p:cNvSpPr/>
          <p:nvPr/>
        </p:nvSpPr>
        <p:spPr>
          <a:xfrm>
            <a:off x="1017491" y="1856018"/>
            <a:ext cx="538480" cy="5768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DEA06DC-BF1C-612E-71BC-F7E778A3571C}"/>
                  </a:ext>
                </a:extLst>
              </p:cNvPr>
              <p:cNvSpPr txBox="1"/>
              <p:nvPr/>
            </p:nvSpPr>
            <p:spPr>
              <a:xfrm>
                <a:off x="514699" y="4098502"/>
                <a:ext cx="5886147" cy="923330"/>
              </a:xfrm>
              <a:prstGeom prst="rect">
                <a:avLst/>
              </a:prstGeom>
              <a:noFill/>
              <a:ln>
                <a:solidFill>
                  <a:srgbClr val="2E75B6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ko-KR" dirty="0"/>
              </a:p>
              <a:p>
                <a:pPr/>
                <a:endParaRPr lang="en-US" altLang="ko-KR" dirty="0"/>
              </a:p>
              <a:p>
                <a:pPr/>
                <a:r>
                  <a:rPr lang="ko-KR" altLang="en-US" dirty="0"/>
                  <a:t>성차별인식이 증가하면 조건부간접효과도 같이 증가</a:t>
                </a:r>
                <a:endParaRPr lang="en-US" altLang="ko-KR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DEA06DC-BF1C-612E-71BC-F7E778A35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99" y="4098502"/>
                <a:ext cx="5886147" cy="923330"/>
              </a:xfrm>
              <a:prstGeom prst="rect">
                <a:avLst/>
              </a:prstGeom>
              <a:blipFill>
                <a:blip r:embed="rId3"/>
                <a:stretch>
                  <a:fillRect l="-723" b="-8442"/>
                </a:stretch>
              </a:blipFill>
              <a:ln>
                <a:solidFill>
                  <a:srgbClr val="2E75B6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그림 15">
            <a:extLst>
              <a:ext uri="{FF2B5EF4-FFF2-40B4-BE49-F238E27FC236}">
                <a16:creationId xmlns:a16="http://schemas.microsoft.com/office/drawing/2014/main" id="{FFFC7B8D-4881-E0E0-6986-0900979E2F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5451" y="1097496"/>
            <a:ext cx="4961975" cy="2625429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DEA8FB2E-BBD7-F791-7161-D3921FE9B274}"/>
              </a:ext>
            </a:extLst>
          </p:cNvPr>
          <p:cNvSpPr/>
          <p:nvPr/>
        </p:nvSpPr>
        <p:spPr>
          <a:xfrm>
            <a:off x="7285466" y="2485870"/>
            <a:ext cx="538480" cy="3033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840A76B-733F-7999-878D-45891CE6050B}"/>
                  </a:ext>
                </a:extLst>
              </p:cNvPr>
              <p:cNvSpPr txBox="1"/>
              <p:nvPr/>
            </p:nvSpPr>
            <p:spPr>
              <a:xfrm>
                <a:off x="6545451" y="4110880"/>
                <a:ext cx="5454868" cy="1754326"/>
              </a:xfrm>
              <a:prstGeom prst="rect">
                <a:avLst/>
              </a:prstGeom>
              <a:noFill/>
              <a:ln>
                <a:solidFill>
                  <a:srgbClr val="2E75B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altLang="ko-KR" dirty="0">
                    <a:latin typeface="Cambria Math" panose="02040503050406030204" pitchFamily="18" charset="0"/>
                  </a:rPr>
                  <a:t>X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의 조건부직접효과</a:t>
                </a:r>
                <a:endParaRPr lang="en-US" altLang="ko-KR" dirty="0">
                  <a:latin typeface="Cambria Math" panose="02040503050406030204" pitchFamily="18" charset="0"/>
                </a:endParaRPr>
              </a:p>
              <a:p>
                <a:pPr/>
                <a:endParaRPr lang="en-US" altLang="ko-KR" b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2.808+0.543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W</m:t>
                      </m:r>
                    </m:oMath>
                  </m:oMathPara>
                </a14:m>
                <a:endParaRPr lang="en-US" altLang="ko-KR" b="0" i="0" dirty="0">
                  <a:latin typeface="Cambria Math" panose="02040503050406030204" pitchFamily="18" charset="0"/>
                </a:endParaRPr>
              </a:p>
              <a:p>
                <a:pPr algn="ctr"/>
                <a:endParaRPr lang="en-US" altLang="ko-KR" b="0" i="0" dirty="0">
                  <a:latin typeface="Cambria Math" panose="02040503050406030204" pitchFamily="18" charset="0"/>
                </a:endParaRPr>
              </a:p>
              <a:p>
                <a:pPr/>
                <a:r>
                  <a:rPr lang="ko-KR" altLang="en-US" dirty="0">
                    <a:latin typeface="Cambria Math" panose="02040503050406030204" pitchFamily="18" charset="0"/>
                  </a:rPr>
                  <a:t>성차별인식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(W)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가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낮은 값과 중간 값에서는 음수</a:t>
                </a:r>
                <a:endParaRPr lang="en-US" altLang="ko-KR" dirty="0">
                  <a:latin typeface="Cambria Math" panose="02040503050406030204" pitchFamily="18" charset="0"/>
                </a:endParaRPr>
              </a:p>
              <a:p>
                <a:pPr/>
                <a:r>
                  <a:rPr lang="ko-KR" altLang="en-US" b="0" i="0" dirty="0">
                    <a:latin typeface="Cambria Math" panose="02040503050406030204" pitchFamily="18" charset="0"/>
                  </a:rPr>
                  <a:t>높은 수준에서는 양수</a:t>
                </a:r>
                <a:endParaRPr lang="en-US" altLang="ko-KR" b="0" i="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840A76B-733F-7999-878D-45891CE60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5451" y="4110880"/>
                <a:ext cx="5454868" cy="1754326"/>
              </a:xfrm>
              <a:prstGeom prst="rect">
                <a:avLst/>
              </a:prstGeom>
              <a:blipFill>
                <a:blip r:embed="rId5"/>
                <a:stretch>
                  <a:fillRect l="-892" t="-1379" b="-4138"/>
                </a:stretch>
              </a:blipFill>
              <a:ln>
                <a:solidFill>
                  <a:srgbClr val="2E75B6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직사각형 20">
            <a:extLst>
              <a:ext uri="{FF2B5EF4-FFF2-40B4-BE49-F238E27FC236}">
                <a16:creationId xmlns:a16="http://schemas.microsoft.com/office/drawing/2014/main" id="{10A32943-5C04-DC4D-D6F8-382A50AB02A2}"/>
              </a:ext>
            </a:extLst>
          </p:cNvPr>
          <p:cNvSpPr/>
          <p:nvPr/>
        </p:nvSpPr>
        <p:spPr>
          <a:xfrm>
            <a:off x="4039424" y="1909032"/>
            <a:ext cx="538480" cy="5768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슬라이드 번호 개체 틀 24">
            <a:extLst>
              <a:ext uri="{FF2B5EF4-FFF2-40B4-BE49-F238E27FC236}">
                <a16:creationId xmlns:a16="http://schemas.microsoft.com/office/drawing/2014/main" id="{24F73364-488D-CB0A-2765-27F0806D2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23/33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7861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EC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2">
            <a:extLst>
              <a:ext uri="{FF2B5EF4-FFF2-40B4-BE49-F238E27FC236}">
                <a16:creationId xmlns:a16="http://schemas.microsoft.com/office/drawing/2014/main" id="{496BE9B7-B4E3-43E8-8123-2223617B8D96}"/>
              </a:ext>
            </a:extLst>
          </p:cNvPr>
          <p:cNvSpPr/>
          <p:nvPr/>
        </p:nvSpPr>
        <p:spPr>
          <a:xfrm>
            <a:off x="8422330" y="1171185"/>
            <a:ext cx="331681" cy="142994"/>
          </a:xfrm>
          <a:prstGeom prst="rtTriangle">
            <a:avLst/>
          </a:prstGeom>
          <a:solidFill>
            <a:schemeClr val="tx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C1BD51A-EC0E-47D9-B252-FB5A069A2DBE}"/>
              </a:ext>
            </a:extLst>
          </p:cNvPr>
          <p:cNvSpPr/>
          <p:nvPr/>
        </p:nvSpPr>
        <p:spPr>
          <a:xfrm rot="20412486">
            <a:off x="9138952" y="1113393"/>
            <a:ext cx="477709" cy="103928"/>
          </a:xfrm>
          <a:custGeom>
            <a:avLst/>
            <a:gdLst>
              <a:gd name="connsiteX0" fmla="*/ 0 w 522071"/>
              <a:gd name="connsiteY0" fmla="*/ 0 h 100618"/>
              <a:gd name="connsiteX1" fmla="*/ 522071 w 522071"/>
              <a:gd name="connsiteY1" fmla="*/ 0 h 100618"/>
              <a:gd name="connsiteX2" fmla="*/ 522071 w 522071"/>
              <a:gd name="connsiteY2" fmla="*/ 100618 h 100618"/>
              <a:gd name="connsiteX3" fmla="*/ 0 w 522071"/>
              <a:gd name="connsiteY3" fmla="*/ 100618 h 100618"/>
              <a:gd name="connsiteX4" fmla="*/ 0 w 522071"/>
              <a:gd name="connsiteY4" fmla="*/ 0 h 100618"/>
              <a:gd name="connsiteX0" fmla="*/ 120542 w 522071"/>
              <a:gd name="connsiteY0" fmla="*/ 30725 h 100618"/>
              <a:gd name="connsiteX1" fmla="*/ 522071 w 522071"/>
              <a:gd name="connsiteY1" fmla="*/ 0 h 100618"/>
              <a:gd name="connsiteX2" fmla="*/ 522071 w 522071"/>
              <a:gd name="connsiteY2" fmla="*/ 100618 h 100618"/>
              <a:gd name="connsiteX3" fmla="*/ 0 w 522071"/>
              <a:gd name="connsiteY3" fmla="*/ 100618 h 100618"/>
              <a:gd name="connsiteX4" fmla="*/ 120542 w 522071"/>
              <a:gd name="connsiteY4" fmla="*/ 30725 h 100618"/>
              <a:gd name="connsiteX0" fmla="*/ 76180 w 477709"/>
              <a:gd name="connsiteY0" fmla="*/ 30725 h 103928"/>
              <a:gd name="connsiteX1" fmla="*/ 477709 w 477709"/>
              <a:gd name="connsiteY1" fmla="*/ 0 h 103928"/>
              <a:gd name="connsiteX2" fmla="*/ 477709 w 477709"/>
              <a:gd name="connsiteY2" fmla="*/ 100618 h 103928"/>
              <a:gd name="connsiteX3" fmla="*/ 0 w 477709"/>
              <a:gd name="connsiteY3" fmla="*/ 103928 h 103928"/>
              <a:gd name="connsiteX4" fmla="*/ 76180 w 477709"/>
              <a:gd name="connsiteY4" fmla="*/ 30725 h 10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7709" h="103928">
                <a:moveTo>
                  <a:pt x="76180" y="30725"/>
                </a:moveTo>
                <a:lnTo>
                  <a:pt x="477709" y="0"/>
                </a:lnTo>
                <a:lnTo>
                  <a:pt x="477709" y="100618"/>
                </a:lnTo>
                <a:lnTo>
                  <a:pt x="0" y="103928"/>
                </a:lnTo>
                <a:lnTo>
                  <a:pt x="76180" y="30725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06165984-4E1F-43A5-8FBE-B08FB8824C47}"/>
              </a:ext>
            </a:extLst>
          </p:cNvPr>
          <p:cNvSpPr/>
          <p:nvPr/>
        </p:nvSpPr>
        <p:spPr>
          <a:xfrm flipV="1">
            <a:off x="8890000" y="0"/>
            <a:ext cx="2387600" cy="9779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평행 사변형 2">
            <a:extLst>
              <a:ext uri="{FF2B5EF4-FFF2-40B4-BE49-F238E27FC236}">
                <a16:creationId xmlns:a16="http://schemas.microsoft.com/office/drawing/2014/main" id="{EB839075-D4E4-4D6C-9893-C0F777942F7F}"/>
              </a:ext>
            </a:extLst>
          </p:cNvPr>
          <p:cNvSpPr/>
          <p:nvPr/>
        </p:nvSpPr>
        <p:spPr>
          <a:xfrm rot="2367534" flipH="1">
            <a:off x="7434255" y="186863"/>
            <a:ext cx="3184368" cy="568434"/>
          </a:xfrm>
          <a:prstGeom prst="parallelogram">
            <a:avLst>
              <a:gd name="adj" fmla="val 82712"/>
            </a:avLst>
          </a:prstGeom>
          <a:pattFill prst="dk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A6B6B836-62C8-41A9-9EDF-D2F0B01661E6}"/>
              </a:ext>
            </a:extLst>
          </p:cNvPr>
          <p:cNvSpPr/>
          <p:nvPr/>
        </p:nvSpPr>
        <p:spPr>
          <a:xfrm flipV="1">
            <a:off x="9938555" y="-4764"/>
            <a:ext cx="1345397" cy="977900"/>
          </a:xfrm>
          <a:custGeom>
            <a:avLst/>
            <a:gdLst>
              <a:gd name="connsiteX0" fmla="*/ 1042202 w 1345397"/>
              <a:gd name="connsiteY0" fmla="*/ 977900 h 977900"/>
              <a:gd name="connsiteX1" fmla="*/ 1345397 w 1345397"/>
              <a:gd name="connsiteY1" fmla="*/ 977900 h 977900"/>
              <a:gd name="connsiteX2" fmla="*/ 151597 w 1345397"/>
              <a:gd name="connsiteY2" fmla="*/ 0 h 977900"/>
              <a:gd name="connsiteX3" fmla="*/ 0 w 1345397"/>
              <a:gd name="connsiteY3" fmla="*/ 124181 h 97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397" h="977900">
                <a:moveTo>
                  <a:pt x="1042202" y="977900"/>
                </a:moveTo>
                <a:lnTo>
                  <a:pt x="1345397" y="977900"/>
                </a:lnTo>
                <a:lnTo>
                  <a:pt x="151597" y="0"/>
                </a:lnTo>
                <a:lnTo>
                  <a:pt x="0" y="124181"/>
                </a:lnTo>
                <a:close/>
              </a:path>
            </a:pathLst>
          </a:custGeom>
          <a:solidFill>
            <a:schemeClr val="tx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80A8CCA4-1759-4223-AAED-2C0ABFCAE1C3}"/>
              </a:ext>
            </a:extLst>
          </p:cNvPr>
          <p:cNvSpPr/>
          <p:nvPr/>
        </p:nvSpPr>
        <p:spPr>
          <a:xfrm rot="5400000" flipV="1">
            <a:off x="9431728" y="567128"/>
            <a:ext cx="3399339" cy="2121205"/>
          </a:xfrm>
          <a:prstGeom prst="triangle">
            <a:avLst>
              <a:gd name="adj" fmla="val 52095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78A34C8D-077B-4912-A506-ABC25A23E38A}"/>
              </a:ext>
            </a:extLst>
          </p:cNvPr>
          <p:cNvSpPr/>
          <p:nvPr/>
        </p:nvSpPr>
        <p:spPr>
          <a:xfrm rot="19232466">
            <a:off x="9527031" y="187308"/>
            <a:ext cx="3167976" cy="568434"/>
          </a:xfrm>
          <a:prstGeom prst="parallelogram">
            <a:avLst>
              <a:gd name="adj" fmla="val 82712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" name="현 8">
            <a:extLst>
              <a:ext uri="{FF2B5EF4-FFF2-40B4-BE49-F238E27FC236}">
                <a16:creationId xmlns:a16="http://schemas.microsoft.com/office/drawing/2014/main" id="{F6C0491C-C38B-4251-9DF7-8C4B0AF5767A}"/>
              </a:ext>
            </a:extLst>
          </p:cNvPr>
          <p:cNvSpPr/>
          <p:nvPr/>
        </p:nvSpPr>
        <p:spPr>
          <a:xfrm>
            <a:off x="10070792" y="532218"/>
            <a:ext cx="769237" cy="769237"/>
          </a:xfrm>
          <a:prstGeom prst="chord">
            <a:avLst>
              <a:gd name="adj1" fmla="val 10434822"/>
              <a:gd name="adj2" fmla="val 17234785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ECF57398-22C1-41B4-A37C-FA12A7DBBEF6}"/>
              </a:ext>
            </a:extLst>
          </p:cNvPr>
          <p:cNvSpPr/>
          <p:nvPr/>
        </p:nvSpPr>
        <p:spPr>
          <a:xfrm rot="16200000">
            <a:off x="9033510" y="168908"/>
            <a:ext cx="4310382" cy="2006599"/>
          </a:xfrm>
          <a:custGeom>
            <a:avLst/>
            <a:gdLst>
              <a:gd name="connsiteX0" fmla="*/ 0 w 4310382"/>
              <a:gd name="connsiteY0" fmla="*/ 2006599 h 2006599"/>
              <a:gd name="connsiteX1" fmla="*/ 2687825 w 4310382"/>
              <a:gd name="connsiteY1" fmla="*/ 0 h 2006599"/>
              <a:gd name="connsiteX2" fmla="*/ 4310382 w 4310382"/>
              <a:gd name="connsiteY2" fmla="*/ 2006599 h 2006599"/>
              <a:gd name="connsiteX3" fmla="*/ 0 w 4310382"/>
              <a:gd name="connsiteY3" fmla="*/ 2006599 h 2006599"/>
              <a:gd name="connsiteX0" fmla="*/ 0 w 4310382"/>
              <a:gd name="connsiteY0" fmla="*/ 2006599 h 2006599"/>
              <a:gd name="connsiteX1" fmla="*/ 2687825 w 4310382"/>
              <a:gd name="connsiteY1" fmla="*/ 0 h 2006599"/>
              <a:gd name="connsiteX2" fmla="*/ 4310382 w 4310382"/>
              <a:gd name="connsiteY2" fmla="*/ 2006599 h 2006599"/>
              <a:gd name="connsiteX3" fmla="*/ 0 w 4310382"/>
              <a:gd name="connsiteY3" fmla="*/ 2006599 h 2006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0382" h="2006599">
                <a:moveTo>
                  <a:pt x="0" y="2006599"/>
                </a:moveTo>
                <a:cubicBezTo>
                  <a:pt x="895942" y="1337733"/>
                  <a:pt x="3065058" y="627594"/>
                  <a:pt x="2687825" y="0"/>
                </a:cubicBezTo>
                <a:lnTo>
                  <a:pt x="4310382" y="2006599"/>
                </a:lnTo>
                <a:lnTo>
                  <a:pt x="0" y="20065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0BEA6D-EFD1-40C4-BDC6-9BFABB13E95D}"/>
              </a:ext>
            </a:extLst>
          </p:cNvPr>
          <p:cNvSpPr txBox="1"/>
          <p:nvPr/>
        </p:nvSpPr>
        <p:spPr>
          <a:xfrm>
            <a:off x="9976577" y="911339"/>
            <a:ext cx="919569" cy="276999"/>
          </a:xfrm>
          <a:prstGeom prst="rect">
            <a:avLst/>
          </a:prstGeom>
          <a:noFill/>
          <a:scene3d>
            <a:camera prst="isometricRightUp">
              <a:rot lat="2100000" lon="18899998" rev="300000"/>
            </a:camera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Page. 01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B2894783-E741-4818-B1BF-72CCC06AA184}"/>
              </a:ext>
            </a:extLst>
          </p:cNvPr>
          <p:cNvSpPr/>
          <p:nvPr/>
        </p:nvSpPr>
        <p:spPr>
          <a:xfrm>
            <a:off x="8423803" y="865217"/>
            <a:ext cx="1148703" cy="458423"/>
          </a:xfrm>
          <a:custGeom>
            <a:avLst/>
            <a:gdLst>
              <a:gd name="connsiteX0" fmla="*/ 1311679 w 1411390"/>
              <a:gd name="connsiteY0" fmla="*/ 0 h 609602"/>
              <a:gd name="connsiteX1" fmla="*/ 1411390 w 1411390"/>
              <a:gd name="connsiteY1" fmla="*/ 81679 h 609602"/>
              <a:gd name="connsiteX2" fmla="*/ 1410319 w 1411390"/>
              <a:gd name="connsiteY2" fmla="*/ 88373 h 609602"/>
              <a:gd name="connsiteX3" fmla="*/ 1389285 w 1411390"/>
              <a:gd name="connsiteY3" fmla="*/ 125382 h 609602"/>
              <a:gd name="connsiteX4" fmla="*/ 1147985 w 1411390"/>
              <a:gd name="connsiteY4" fmla="*/ 366682 h 609602"/>
              <a:gd name="connsiteX5" fmla="*/ 855885 w 1411390"/>
              <a:gd name="connsiteY5" fmla="*/ 455582 h 609602"/>
              <a:gd name="connsiteX6" fmla="*/ 500285 w 1411390"/>
              <a:gd name="connsiteY6" fmla="*/ 455582 h 609602"/>
              <a:gd name="connsiteX7" fmla="*/ 297085 w 1411390"/>
              <a:gd name="connsiteY7" fmla="*/ 506382 h 609602"/>
              <a:gd name="connsiteX8" fmla="*/ 119285 w 1411390"/>
              <a:gd name="connsiteY8" fmla="*/ 607982 h 609602"/>
              <a:gd name="connsiteX9" fmla="*/ 4985 w 1411390"/>
              <a:gd name="connsiteY9" fmla="*/ 417482 h 609602"/>
              <a:gd name="connsiteX10" fmla="*/ 284385 w 1411390"/>
              <a:gd name="connsiteY10" fmla="*/ 277782 h 609602"/>
              <a:gd name="connsiteX11" fmla="*/ 932085 w 1411390"/>
              <a:gd name="connsiteY11" fmla="*/ 341282 h 609602"/>
              <a:gd name="connsiteX12" fmla="*/ 1173385 w 1411390"/>
              <a:gd name="connsiteY12" fmla="*/ 188882 h 609602"/>
              <a:gd name="connsiteX13" fmla="*/ 1284113 w 1411390"/>
              <a:gd name="connsiteY13" fmla="*/ 31720 h 609602"/>
              <a:gd name="connsiteX0" fmla="*/ 1233465 w 1333176"/>
              <a:gd name="connsiteY0" fmla="*/ 0 h 617375"/>
              <a:gd name="connsiteX1" fmla="*/ 1333176 w 1333176"/>
              <a:gd name="connsiteY1" fmla="*/ 81679 h 617375"/>
              <a:gd name="connsiteX2" fmla="*/ 1332105 w 1333176"/>
              <a:gd name="connsiteY2" fmla="*/ 88373 h 617375"/>
              <a:gd name="connsiteX3" fmla="*/ 1311071 w 1333176"/>
              <a:gd name="connsiteY3" fmla="*/ 125382 h 617375"/>
              <a:gd name="connsiteX4" fmla="*/ 1069771 w 1333176"/>
              <a:gd name="connsiteY4" fmla="*/ 366682 h 617375"/>
              <a:gd name="connsiteX5" fmla="*/ 777671 w 1333176"/>
              <a:gd name="connsiteY5" fmla="*/ 455582 h 617375"/>
              <a:gd name="connsiteX6" fmla="*/ 422071 w 1333176"/>
              <a:gd name="connsiteY6" fmla="*/ 455582 h 617375"/>
              <a:gd name="connsiteX7" fmla="*/ 218871 w 1333176"/>
              <a:gd name="connsiteY7" fmla="*/ 506382 h 617375"/>
              <a:gd name="connsiteX8" fmla="*/ 41071 w 1333176"/>
              <a:gd name="connsiteY8" fmla="*/ 607982 h 617375"/>
              <a:gd name="connsiteX9" fmla="*/ 12496 w 1333176"/>
              <a:gd name="connsiteY9" fmla="*/ 246032 h 617375"/>
              <a:gd name="connsiteX10" fmla="*/ 206171 w 1333176"/>
              <a:gd name="connsiteY10" fmla="*/ 277782 h 617375"/>
              <a:gd name="connsiteX11" fmla="*/ 853871 w 1333176"/>
              <a:gd name="connsiteY11" fmla="*/ 341282 h 617375"/>
              <a:gd name="connsiteX12" fmla="*/ 1095171 w 1333176"/>
              <a:gd name="connsiteY12" fmla="*/ 188882 h 617375"/>
              <a:gd name="connsiteX13" fmla="*/ 1205899 w 1333176"/>
              <a:gd name="connsiteY13" fmla="*/ 31720 h 617375"/>
              <a:gd name="connsiteX14" fmla="*/ 1233465 w 1333176"/>
              <a:gd name="connsiteY14" fmla="*/ 0 h 617375"/>
              <a:gd name="connsiteX0" fmla="*/ 1263959 w 1363670"/>
              <a:gd name="connsiteY0" fmla="*/ 0 h 617375"/>
              <a:gd name="connsiteX1" fmla="*/ 1363670 w 1363670"/>
              <a:gd name="connsiteY1" fmla="*/ 81679 h 617375"/>
              <a:gd name="connsiteX2" fmla="*/ 1362599 w 1363670"/>
              <a:gd name="connsiteY2" fmla="*/ 88373 h 617375"/>
              <a:gd name="connsiteX3" fmla="*/ 1341565 w 1363670"/>
              <a:gd name="connsiteY3" fmla="*/ 125382 h 617375"/>
              <a:gd name="connsiteX4" fmla="*/ 1100265 w 1363670"/>
              <a:gd name="connsiteY4" fmla="*/ 366682 h 617375"/>
              <a:gd name="connsiteX5" fmla="*/ 808165 w 1363670"/>
              <a:gd name="connsiteY5" fmla="*/ 455582 h 617375"/>
              <a:gd name="connsiteX6" fmla="*/ 452565 w 1363670"/>
              <a:gd name="connsiteY6" fmla="*/ 455582 h 617375"/>
              <a:gd name="connsiteX7" fmla="*/ 249365 w 1363670"/>
              <a:gd name="connsiteY7" fmla="*/ 506382 h 617375"/>
              <a:gd name="connsiteX8" fmla="*/ 71565 w 1363670"/>
              <a:gd name="connsiteY8" fmla="*/ 607982 h 617375"/>
              <a:gd name="connsiteX9" fmla="*/ 42990 w 1363670"/>
              <a:gd name="connsiteY9" fmla="*/ 246032 h 617375"/>
              <a:gd name="connsiteX10" fmla="*/ 648621 w 1363670"/>
              <a:gd name="connsiteY10" fmla="*/ 346839 h 617375"/>
              <a:gd name="connsiteX11" fmla="*/ 884365 w 1363670"/>
              <a:gd name="connsiteY11" fmla="*/ 341282 h 617375"/>
              <a:gd name="connsiteX12" fmla="*/ 1125665 w 1363670"/>
              <a:gd name="connsiteY12" fmla="*/ 188882 h 617375"/>
              <a:gd name="connsiteX13" fmla="*/ 1236393 w 1363670"/>
              <a:gd name="connsiteY13" fmla="*/ 31720 h 617375"/>
              <a:gd name="connsiteX14" fmla="*/ 1263959 w 1363670"/>
              <a:gd name="connsiteY14" fmla="*/ 0 h 617375"/>
              <a:gd name="connsiteX0" fmla="*/ 1193457 w 1293168"/>
              <a:gd name="connsiteY0" fmla="*/ 0 h 613470"/>
              <a:gd name="connsiteX1" fmla="*/ 1293168 w 1293168"/>
              <a:gd name="connsiteY1" fmla="*/ 81679 h 613470"/>
              <a:gd name="connsiteX2" fmla="*/ 1292097 w 1293168"/>
              <a:gd name="connsiteY2" fmla="*/ 88373 h 613470"/>
              <a:gd name="connsiteX3" fmla="*/ 1271063 w 1293168"/>
              <a:gd name="connsiteY3" fmla="*/ 125382 h 613470"/>
              <a:gd name="connsiteX4" fmla="*/ 1029763 w 1293168"/>
              <a:gd name="connsiteY4" fmla="*/ 366682 h 613470"/>
              <a:gd name="connsiteX5" fmla="*/ 737663 w 1293168"/>
              <a:gd name="connsiteY5" fmla="*/ 455582 h 613470"/>
              <a:gd name="connsiteX6" fmla="*/ 382063 w 1293168"/>
              <a:gd name="connsiteY6" fmla="*/ 455582 h 613470"/>
              <a:gd name="connsiteX7" fmla="*/ 178863 w 1293168"/>
              <a:gd name="connsiteY7" fmla="*/ 506382 h 613470"/>
              <a:gd name="connsiteX8" fmla="*/ 1063 w 1293168"/>
              <a:gd name="connsiteY8" fmla="*/ 607982 h 613470"/>
              <a:gd name="connsiteX9" fmla="*/ 263001 w 1293168"/>
              <a:gd name="connsiteY9" fmla="*/ 322232 h 613470"/>
              <a:gd name="connsiteX10" fmla="*/ 578119 w 1293168"/>
              <a:gd name="connsiteY10" fmla="*/ 346839 h 613470"/>
              <a:gd name="connsiteX11" fmla="*/ 813863 w 1293168"/>
              <a:gd name="connsiteY11" fmla="*/ 341282 h 613470"/>
              <a:gd name="connsiteX12" fmla="*/ 1055163 w 1293168"/>
              <a:gd name="connsiteY12" fmla="*/ 188882 h 613470"/>
              <a:gd name="connsiteX13" fmla="*/ 1165891 w 1293168"/>
              <a:gd name="connsiteY13" fmla="*/ 31720 h 613470"/>
              <a:gd name="connsiteX14" fmla="*/ 1193457 w 1293168"/>
              <a:gd name="connsiteY14" fmla="*/ 0 h 613470"/>
              <a:gd name="connsiteX0" fmla="*/ 1193459 w 1293170"/>
              <a:gd name="connsiteY0" fmla="*/ 0 h 613720"/>
              <a:gd name="connsiteX1" fmla="*/ 1293170 w 1293170"/>
              <a:gd name="connsiteY1" fmla="*/ 81679 h 613720"/>
              <a:gd name="connsiteX2" fmla="*/ 1292099 w 1293170"/>
              <a:gd name="connsiteY2" fmla="*/ 88373 h 613720"/>
              <a:gd name="connsiteX3" fmla="*/ 1271065 w 1293170"/>
              <a:gd name="connsiteY3" fmla="*/ 125382 h 613720"/>
              <a:gd name="connsiteX4" fmla="*/ 1029765 w 1293170"/>
              <a:gd name="connsiteY4" fmla="*/ 366682 h 613720"/>
              <a:gd name="connsiteX5" fmla="*/ 737665 w 1293170"/>
              <a:gd name="connsiteY5" fmla="*/ 455582 h 613720"/>
              <a:gd name="connsiteX6" fmla="*/ 384446 w 1293170"/>
              <a:gd name="connsiteY6" fmla="*/ 419864 h 613720"/>
              <a:gd name="connsiteX7" fmla="*/ 178865 w 1293170"/>
              <a:gd name="connsiteY7" fmla="*/ 506382 h 613720"/>
              <a:gd name="connsiteX8" fmla="*/ 1065 w 1293170"/>
              <a:gd name="connsiteY8" fmla="*/ 607982 h 613720"/>
              <a:gd name="connsiteX9" fmla="*/ 263003 w 1293170"/>
              <a:gd name="connsiteY9" fmla="*/ 322232 h 613720"/>
              <a:gd name="connsiteX10" fmla="*/ 578121 w 1293170"/>
              <a:gd name="connsiteY10" fmla="*/ 346839 h 613720"/>
              <a:gd name="connsiteX11" fmla="*/ 813865 w 1293170"/>
              <a:gd name="connsiteY11" fmla="*/ 341282 h 613720"/>
              <a:gd name="connsiteX12" fmla="*/ 1055165 w 1293170"/>
              <a:gd name="connsiteY12" fmla="*/ 188882 h 613720"/>
              <a:gd name="connsiteX13" fmla="*/ 1165893 w 1293170"/>
              <a:gd name="connsiteY13" fmla="*/ 31720 h 613720"/>
              <a:gd name="connsiteX14" fmla="*/ 1193459 w 1293170"/>
              <a:gd name="connsiteY14" fmla="*/ 0 h 613720"/>
              <a:gd name="connsiteX0" fmla="*/ 1044892 w 1144603"/>
              <a:gd name="connsiteY0" fmla="*/ 0 h 508264"/>
              <a:gd name="connsiteX1" fmla="*/ 1144603 w 1144603"/>
              <a:gd name="connsiteY1" fmla="*/ 81679 h 508264"/>
              <a:gd name="connsiteX2" fmla="*/ 1143532 w 1144603"/>
              <a:gd name="connsiteY2" fmla="*/ 88373 h 508264"/>
              <a:gd name="connsiteX3" fmla="*/ 1122498 w 1144603"/>
              <a:gd name="connsiteY3" fmla="*/ 125382 h 508264"/>
              <a:gd name="connsiteX4" fmla="*/ 881198 w 1144603"/>
              <a:gd name="connsiteY4" fmla="*/ 366682 h 508264"/>
              <a:gd name="connsiteX5" fmla="*/ 589098 w 1144603"/>
              <a:gd name="connsiteY5" fmla="*/ 455582 h 508264"/>
              <a:gd name="connsiteX6" fmla="*/ 235879 w 1144603"/>
              <a:gd name="connsiteY6" fmla="*/ 419864 h 508264"/>
              <a:gd name="connsiteX7" fmla="*/ 30298 w 1144603"/>
              <a:gd name="connsiteY7" fmla="*/ 506382 h 508264"/>
              <a:gd name="connsiteX8" fmla="*/ 9660 w 1144603"/>
              <a:gd name="connsiteY8" fmla="*/ 322232 h 508264"/>
              <a:gd name="connsiteX9" fmla="*/ 114436 w 1144603"/>
              <a:gd name="connsiteY9" fmla="*/ 322232 h 508264"/>
              <a:gd name="connsiteX10" fmla="*/ 429554 w 1144603"/>
              <a:gd name="connsiteY10" fmla="*/ 346839 h 508264"/>
              <a:gd name="connsiteX11" fmla="*/ 665298 w 1144603"/>
              <a:gd name="connsiteY11" fmla="*/ 341282 h 508264"/>
              <a:gd name="connsiteX12" fmla="*/ 906598 w 1144603"/>
              <a:gd name="connsiteY12" fmla="*/ 188882 h 508264"/>
              <a:gd name="connsiteX13" fmla="*/ 1017326 w 1144603"/>
              <a:gd name="connsiteY13" fmla="*/ 31720 h 508264"/>
              <a:gd name="connsiteX14" fmla="*/ 1044892 w 1144603"/>
              <a:gd name="connsiteY14" fmla="*/ 0 h 508264"/>
              <a:gd name="connsiteX0" fmla="*/ 1042961 w 1142672"/>
              <a:gd name="connsiteY0" fmla="*/ 0 h 456951"/>
              <a:gd name="connsiteX1" fmla="*/ 1142672 w 1142672"/>
              <a:gd name="connsiteY1" fmla="*/ 81679 h 456951"/>
              <a:gd name="connsiteX2" fmla="*/ 1141601 w 1142672"/>
              <a:gd name="connsiteY2" fmla="*/ 88373 h 456951"/>
              <a:gd name="connsiteX3" fmla="*/ 1120567 w 1142672"/>
              <a:gd name="connsiteY3" fmla="*/ 125382 h 456951"/>
              <a:gd name="connsiteX4" fmla="*/ 879267 w 1142672"/>
              <a:gd name="connsiteY4" fmla="*/ 366682 h 456951"/>
              <a:gd name="connsiteX5" fmla="*/ 587167 w 1142672"/>
              <a:gd name="connsiteY5" fmla="*/ 455582 h 456951"/>
              <a:gd name="connsiteX6" fmla="*/ 233948 w 1142672"/>
              <a:gd name="connsiteY6" fmla="*/ 419864 h 456951"/>
              <a:gd name="connsiteX7" fmla="*/ 33129 w 1142672"/>
              <a:gd name="connsiteY7" fmla="*/ 408751 h 456951"/>
              <a:gd name="connsiteX8" fmla="*/ 7729 w 1142672"/>
              <a:gd name="connsiteY8" fmla="*/ 322232 h 456951"/>
              <a:gd name="connsiteX9" fmla="*/ 112505 w 1142672"/>
              <a:gd name="connsiteY9" fmla="*/ 322232 h 456951"/>
              <a:gd name="connsiteX10" fmla="*/ 427623 w 1142672"/>
              <a:gd name="connsiteY10" fmla="*/ 346839 h 456951"/>
              <a:gd name="connsiteX11" fmla="*/ 663367 w 1142672"/>
              <a:gd name="connsiteY11" fmla="*/ 341282 h 456951"/>
              <a:gd name="connsiteX12" fmla="*/ 904667 w 1142672"/>
              <a:gd name="connsiteY12" fmla="*/ 188882 h 456951"/>
              <a:gd name="connsiteX13" fmla="*/ 1015395 w 1142672"/>
              <a:gd name="connsiteY13" fmla="*/ 31720 h 456951"/>
              <a:gd name="connsiteX14" fmla="*/ 1042961 w 1142672"/>
              <a:gd name="connsiteY14" fmla="*/ 0 h 456951"/>
              <a:gd name="connsiteX0" fmla="*/ 1039553 w 1139264"/>
              <a:gd name="connsiteY0" fmla="*/ 0 h 456951"/>
              <a:gd name="connsiteX1" fmla="*/ 1139264 w 1139264"/>
              <a:gd name="connsiteY1" fmla="*/ 81679 h 456951"/>
              <a:gd name="connsiteX2" fmla="*/ 1138193 w 1139264"/>
              <a:gd name="connsiteY2" fmla="*/ 88373 h 456951"/>
              <a:gd name="connsiteX3" fmla="*/ 1117159 w 1139264"/>
              <a:gd name="connsiteY3" fmla="*/ 125382 h 456951"/>
              <a:gd name="connsiteX4" fmla="*/ 875859 w 1139264"/>
              <a:gd name="connsiteY4" fmla="*/ 366682 h 456951"/>
              <a:gd name="connsiteX5" fmla="*/ 583759 w 1139264"/>
              <a:gd name="connsiteY5" fmla="*/ 455582 h 456951"/>
              <a:gd name="connsiteX6" fmla="*/ 230540 w 1139264"/>
              <a:gd name="connsiteY6" fmla="*/ 419864 h 456951"/>
              <a:gd name="connsiteX7" fmla="*/ 29721 w 1139264"/>
              <a:gd name="connsiteY7" fmla="*/ 408751 h 456951"/>
              <a:gd name="connsiteX8" fmla="*/ 9084 w 1139264"/>
              <a:gd name="connsiteY8" fmla="*/ 274607 h 456951"/>
              <a:gd name="connsiteX9" fmla="*/ 109097 w 1139264"/>
              <a:gd name="connsiteY9" fmla="*/ 322232 h 456951"/>
              <a:gd name="connsiteX10" fmla="*/ 424215 w 1139264"/>
              <a:gd name="connsiteY10" fmla="*/ 346839 h 456951"/>
              <a:gd name="connsiteX11" fmla="*/ 659959 w 1139264"/>
              <a:gd name="connsiteY11" fmla="*/ 341282 h 456951"/>
              <a:gd name="connsiteX12" fmla="*/ 901259 w 1139264"/>
              <a:gd name="connsiteY12" fmla="*/ 188882 h 456951"/>
              <a:gd name="connsiteX13" fmla="*/ 1011987 w 1139264"/>
              <a:gd name="connsiteY13" fmla="*/ 31720 h 456951"/>
              <a:gd name="connsiteX14" fmla="*/ 1039553 w 1139264"/>
              <a:gd name="connsiteY14" fmla="*/ 0 h 456951"/>
              <a:gd name="connsiteX0" fmla="*/ 1040407 w 1140118"/>
              <a:gd name="connsiteY0" fmla="*/ 0 h 456951"/>
              <a:gd name="connsiteX1" fmla="*/ 1140118 w 1140118"/>
              <a:gd name="connsiteY1" fmla="*/ 81679 h 456951"/>
              <a:gd name="connsiteX2" fmla="*/ 1139047 w 1140118"/>
              <a:gd name="connsiteY2" fmla="*/ 88373 h 456951"/>
              <a:gd name="connsiteX3" fmla="*/ 1118013 w 1140118"/>
              <a:gd name="connsiteY3" fmla="*/ 125382 h 456951"/>
              <a:gd name="connsiteX4" fmla="*/ 876713 w 1140118"/>
              <a:gd name="connsiteY4" fmla="*/ 366682 h 456951"/>
              <a:gd name="connsiteX5" fmla="*/ 584613 w 1140118"/>
              <a:gd name="connsiteY5" fmla="*/ 455582 h 456951"/>
              <a:gd name="connsiteX6" fmla="*/ 231394 w 1140118"/>
              <a:gd name="connsiteY6" fmla="*/ 419864 h 456951"/>
              <a:gd name="connsiteX7" fmla="*/ 30575 w 1140118"/>
              <a:gd name="connsiteY7" fmla="*/ 408751 h 456951"/>
              <a:gd name="connsiteX8" fmla="*/ 9938 w 1140118"/>
              <a:gd name="connsiteY8" fmla="*/ 274607 h 456951"/>
              <a:gd name="connsiteX9" fmla="*/ 121858 w 1140118"/>
              <a:gd name="connsiteY9" fmla="*/ 293657 h 456951"/>
              <a:gd name="connsiteX10" fmla="*/ 425069 w 1140118"/>
              <a:gd name="connsiteY10" fmla="*/ 346839 h 456951"/>
              <a:gd name="connsiteX11" fmla="*/ 660813 w 1140118"/>
              <a:gd name="connsiteY11" fmla="*/ 341282 h 456951"/>
              <a:gd name="connsiteX12" fmla="*/ 902113 w 1140118"/>
              <a:gd name="connsiteY12" fmla="*/ 188882 h 456951"/>
              <a:gd name="connsiteX13" fmla="*/ 1012841 w 1140118"/>
              <a:gd name="connsiteY13" fmla="*/ 31720 h 456951"/>
              <a:gd name="connsiteX14" fmla="*/ 1040407 w 1140118"/>
              <a:gd name="connsiteY14" fmla="*/ 0 h 456951"/>
              <a:gd name="connsiteX0" fmla="*/ 1050795 w 1150506"/>
              <a:gd name="connsiteY0" fmla="*/ 0 h 457082"/>
              <a:gd name="connsiteX1" fmla="*/ 1150506 w 1150506"/>
              <a:gd name="connsiteY1" fmla="*/ 81679 h 457082"/>
              <a:gd name="connsiteX2" fmla="*/ 1149435 w 1150506"/>
              <a:gd name="connsiteY2" fmla="*/ 88373 h 457082"/>
              <a:gd name="connsiteX3" fmla="*/ 1128401 w 1150506"/>
              <a:gd name="connsiteY3" fmla="*/ 125382 h 457082"/>
              <a:gd name="connsiteX4" fmla="*/ 887101 w 1150506"/>
              <a:gd name="connsiteY4" fmla="*/ 366682 h 457082"/>
              <a:gd name="connsiteX5" fmla="*/ 595001 w 1150506"/>
              <a:gd name="connsiteY5" fmla="*/ 455582 h 457082"/>
              <a:gd name="connsiteX6" fmla="*/ 241782 w 1150506"/>
              <a:gd name="connsiteY6" fmla="*/ 419864 h 457082"/>
              <a:gd name="connsiteX7" fmla="*/ 21913 w 1150506"/>
              <a:gd name="connsiteY7" fmla="*/ 384939 h 457082"/>
              <a:gd name="connsiteX8" fmla="*/ 20326 w 1150506"/>
              <a:gd name="connsiteY8" fmla="*/ 274607 h 457082"/>
              <a:gd name="connsiteX9" fmla="*/ 132246 w 1150506"/>
              <a:gd name="connsiteY9" fmla="*/ 293657 h 457082"/>
              <a:gd name="connsiteX10" fmla="*/ 435457 w 1150506"/>
              <a:gd name="connsiteY10" fmla="*/ 346839 h 457082"/>
              <a:gd name="connsiteX11" fmla="*/ 671201 w 1150506"/>
              <a:gd name="connsiteY11" fmla="*/ 341282 h 457082"/>
              <a:gd name="connsiteX12" fmla="*/ 912501 w 1150506"/>
              <a:gd name="connsiteY12" fmla="*/ 188882 h 457082"/>
              <a:gd name="connsiteX13" fmla="*/ 1023229 w 1150506"/>
              <a:gd name="connsiteY13" fmla="*/ 31720 h 457082"/>
              <a:gd name="connsiteX14" fmla="*/ 1050795 w 1150506"/>
              <a:gd name="connsiteY14" fmla="*/ 0 h 457082"/>
              <a:gd name="connsiteX0" fmla="*/ 1050137 w 1149848"/>
              <a:gd name="connsiteY0" fmla="*/ 0 h 465586"/>
              <a:gd name="connsiteX1" fmla="*/ 1149848 w 1149848"/>
              <a:gd name="connsiteY1" fmla="*/ 81679 h 465586"/>
              <a:gd name="connsiteX2" fmla="*/ 1148777 w 1149848"/>
              <a:gd name="connsiteY2" fmla="*/ 88373 h 465586"/>
              <a:gd name="connsiteX3" fmla="*/ 1127743 w 1149848"/>
              <a:gd name="connsiteY3" fmla="*/ 125382 h 465586"/>
              <a:gd name="connsiteX4" fmla="*/ 886443 w 1149848"/>
              <a:gd name="connsiteY4" fmla="*/ 366682 h 465586"/>
              <a:gd name="connsiteX5" fmla="*/ 594343 w 1149848"/>
              <a:gd name="connsiteY5" fmla="*/ 455582 h 465586"/>
              <a:gd name="connsiteX6" fmla="*/ 231599 w 1149848"/>
              <a:gd name="connsiteY6" fmla="*/ 455583 h 465586"/>
              <a:gd name="connsiteX7" fmla="*/ 21255 w 1149848"/>
              <a:gd name="connsiteY7" fmla="*/ 384939 h 465586"/>
              <a:gd name="connsiteX8" fmla="*/ 19668 w 1149848"/>
              <a:gd name="connsiteY8" fmla="*/ 274607 h 465586"/>
              <a:gd name="connsiteX9" fmla="*/ 131588 w 1149848"/>
              <a:gd name="connsiteY9" fmla="*/ 293657 h 465586"/>
              <a:gd name="connsiteX10" fmla="*/ 434799 w 1149848"/>
              <a:gd name="connsiteY10" fmla="*/ 346839 h 465586"/>
              <a:gd name="connsiteX11" fmla="*/ 670543 w 1149848"/>
              <a:gd name="connsiteY11" fmla="*/ 341282 h 465586"/>
              <a:gd name="connsiteX12" fmla="*/ 911843 w 1149848"/>
              <a:gd name="connsiteY12" fmla="*/ 188882 h 465586"/>
              <a:gd name="connsiteX13" fmla="*/ 1022571 w 1149848"/>
              <a:gd name="connsiteY13" fmla="*/ 31720 h 465586"/>
              <a:gd name="connsiteX14" fmla="*/ 1050137 w 1149848"/>
              <a:gd name="connsiteY14" fmla="*/ 0 h 465586"/>
              <a:gd name="connsiteX0" fmla="*/ 1050137 w 1149848"/>
              <a:gd name="connsiteY0" fmla="*/ 0 h 465586"/>
              <a:gd name="connsiteX1" fmla="*/ 1149848 w 1149848"/>
              <a:gd name="connsiteY1" fmla="*/ 81679 h 465586"/>
              <a:gd name="connsiteX2" fmla="*/ 1148777 w 1149848"/>
              <a:gd name="connsiteY2" fmla="*/ 88373 h 465586"/>
              <a:gd name="connsiteX3" fmla="*/ 1127743 w 1149848"/>
              <a:gd name="connsiteY3" fmla="*/ 125382 h 465586"/>
              <a:gd name="connsiteX4" fmla="*/ 886443 w 1149848"/>
              <a:gd name="connsiteY4" fmla="*/ 366682 h 465586"/>
              <a:gd name="connsiteX5" fmla="*/ 594343 w 1149848"/>
              <a:gd name="connsiteY5" fmla="*/ 455582 h 465586"/>
              <a:gd name="connsiteX6" fmla="*/ 231599 w 1149848"/>
              <a:gd name="connsiteY6" fmla="*/ 455583 h 465586"/>
              <a:gd name="connsiteX7" fmla="*/ 21255 w 1149848"/>
              <a:gd name="connsiteY7" fmla="*/ 384939 h 465586"/>
              <a:gd name="connsiteX8" fmla="*/ 19668 w 1149848"/>
              <a:gd name="connsiteY8" fmla="*/ 274607 h 465586"/>
              <a:gd name="connsiteX9" fmla="*/ 131588 w 1149848"/>
              <a:gd name="connsiteY9" fmla="*/ 293657 h 465586"/>
              <a:gd name="connsiteX10" fmla="*/ 434799 w 1149848"/>
              <a:gd name="connsiteY10" fmla="*/ 346839 h 465586"/>
              <a:gd name="connsiteX11" fmla="*/ 675306 w 1149848"/>
              <a:gd name="connsiteY11" fmla="*/ 372238 h 465586"/>
              <a:gd name="connsiteX12" fmla="*/ 911843 w 1149848"/>
              <a:gd name="connsiteY12" fmla="*/ 188882 h 465586"/>
              <a:gd name="connsiteX13" fmla="*/ 1022571 w 1149848"/>
              <a:gd name="connsiteY13" fmla="*/ 31720 h 465586"/>
              <a:gd name="connsiteX14" fmla="*/ 1050137 w 1149848"/>
              <a:gd name="connsiteY14" fmla="*/ 0 h 465586"/>
              <a:gd name="connsiteX0" fmla="*/ 1050137 w 1149848"/>
              <a:gd name="connsiteY0" fmla="*/ 0 h 465586"/>
              <a:gd name="connsiteX1" fmla="*/ 1149848 w 1149848"/>
              <a:gd name="connsiteY1" fmla="*/ 81679 h 465586"/>
              <a:gd name="connsiteX2" fmla="*/ 1148777 w 1149848"/>
              <a:gd name="connsiteY2" fmla="*/ 88373 h 465586"/>
              <a:gd name="connsiteX3" fmla="*/ 1127743 w 1149848"/>
              <a:gd name="connsiteY3" fmla="*/ 125382 h 465586"/>
              <a:gd name="connsiteX4" fmla="*/ 886443 w 1149848"/>
              <a:gd name="connsiteY4" fmla="*/ 366682 h 465586"/>
              <a:gd name="connsiteX5" fmla="*/ 594343 w 1149848"/>
              <a:gd name="connsiteY5" fmla="*/ 455582 h 465586"/>
              <a:gd name="connsiteX6" fmla="*/ 231599 w 1149848"/>
              <a:gd name="connsiteY6" fmla="*/ 455583 h 465586"/>
              <a:gd name="connsiteX7" fmla="*/ 21255 w 1149848"/>
              <a:gd name="connsiteY7" fmla="*/ 384939 h 465586"/>
              <a:gd name="connsiteX8" fmla="*/ 19668 w 1149848"/>
              <a:gd name="connsiteY8" fmla="*/ 274607 h 465586"/>
              <a:gd name="connsiteX9" fmla="*/ 131588 w 1149848"/>
              <a:gd name="connsiteY9" fmla="*/ 293657 h 465586"/>
              <a:gd name="connsiteX10" fmla="*/ 434799 w 1149848"/>
              <a:gd name="connsiteY10" fmla="*/ 346839 h 465586"/>
              <a:gd name="connsiteX11" fmla="*/ 675306 w 1149848"/>
              <a:gd name="connsiteY11" fmla="*/ 372238 h 465586"/>
              <a:gd name="connsiteX12" fmla="*/ 921368 w 1149848"/>
              <a:gd name="connsiteY12" fmla="*/ 203170 h 465586"/>
              <a:gd name="connsiteX13" fmla="*/ 1022571 w 1149848"/>
              <a:gd name="connsiteY13" fmla="*/ 31720 h 465586"/>
              <a:gd name="connsiteX14" fmla="*/ 1050137 w 1149848"/>
              <a:gd name="connsiteY14" fmla="*/ 0 h 465586"/>
              <a:gd name="connsiteX0" fmla="*/ 1050137 w 1149848"/>
              <a:gd name="connsiteY0" fmla="*/ 0 h 465586"/>
              <a:gd name="connsiteX1" fmla="*/ 1149848 w 1149848"/>
              <a:gd name="connsiteY1" fmla="*/ 81679 h 465586"/>
              <a:gd name="connsiteX2" fmla="*/ 1148777 w 1149848"/>
              <a:gd name="connsiteY2" fmla="*/ 88373 h 465586"/>
              <a:gd name="connsiteX3" fmla="*/ 1127743 w 1149848"/>
              <a:gd name="connsiteY3" fmla="*/ 125382 h 465586"/>
              <a:gd name="connsiteX4" fmla="*/ 886443 w 1149848"/>
              <a:gd name="connsiteY4" fmla="*/ 366682 h 465586"/>
              <a:gd name="connsiteX5" fmla="*/ 594343 w 1149848"/>
              <a:gd name="connsiteY5" fmla="*/ 455582 h 465586"/>
              <a:gd name="connsiteX6" fmla="*/ 231599 w 1149848"/>
              <a:gd name="connsiteY6" fmla="*/ 455583 h 465586"/>
              <a:gd name="connsiteX7" fmla="*/ 21255 w 1149848"/>
              <a:gd name="connsiteY7" fmla="*/ 384939 h 465586"/>
              <a:gd name="connsiteX8" fmla="*/ 19668 w 1149848"/>
              <a:gd name="connsiteY8" fmla="*/ 274607 h 465586"/>
              <a:gd name="connsiteX9" fmla="*/ 131588 w 1149848"/>
              <a:gd name="connsiteY9" fmla="*/ 293657 h 465586"/>
              <a:gd name="connsiteX10" fmla="*/ 434799 w 1149848"/>
              <a:gd name="connsiteY10" fmla="*/ 346839 h 465586"/>
              <a:gd name="connsiteX11" fmla="*/ 675306 w 1149848"/>
              <a:gd name="connsiteY11" fmla="*/ 372238 h 465586"/>
              <a:gd name="connsiteX12" fmla="*/ 921368 w 1149848"/>
              <a:gd name="connsiteY12" fmla="*/ 203170 h 465586"/>
              <a:gd name="connsiteX13" fmla="*/ 1022571 w 1149848"/>
              <a:gd name="connsiteY13" fmla="*/ 31720 h 465586"/>
              <a:gd name="connsiteX14" fmla="*/ 1050137 w 1149848"/>
              <a:gd name="connsiteY14" fmla="*/ 0 h 465586"/>
              <a:gd name="connsiteX0" fmla="*/ 1048992 w 1148703"/>
              <a:gd name="connsiteY0" fmla="*/ 0 h 458423"/>
              <a:gd name="connsiteX1" fmla="*/ 1148703 w 1148703"/>
              <a:gd name="connsiteY1" fmla="*/ 81679 h 458423"/>
              <a:gd name="connsiteX2" fmla="*/ 1147632 w 1148703"/>
              <a:gd name="connsiteY2" fmla="*/ 88373 h 458423"/>
              <a:gd name="connsiteX3" fmla="*/ 1126598 w 1148703"/>
              <a:gd name="connsiteY3" fmla="*/ 125382 h 458423"/>
              <a:gd name="connsiteX4" fmla="*/ 885298 w 1148703"/>
              <a:gd name="connsiteY4" fmla="*/ 366682 h 458423"/>
              <a:gd name="connsiteX5" fmla="*/ 593198 w 1148703"/>
              <a:gd name="connsiteY5" fmla="*/ 455582 h 458423"/>
              <a:gd name="connsiteX6" fmla="*/ 213785 w 1148703"/>
              <a:gd name="connsiteY6" fmla="*/ 431771 h 458423"/>
              <a:gd name="connsiteX7" fmla="*/ 20110 w 1148703"/>
              <a:gd name="connsiteY7" fmla="*/ 384939 h 458423"/>
              <a:gd name="connsiteX8" fmla="*/ 18523 w 1148703"/>
              <a:gd name="connsiteY8" fmla="*/ 274607 h 458423"/>
              <a:gd name="connsiteX9" fmla="*/ 130443 w 1148703"/>
              <a:gd name="connsiteY9" fmla="*/ 293657 h 458423"/>
              <a:gd name="connsiteX10" fmla="*/ 433654 w 1148703"/>
              <a:gd name="connsiteY10" fmla="*/ 346839 h 458423"/>
              <a:gd name="connsiteX11" fmla="*/ 674161 w 1148703"/>
              <a:gd name="connsiteY11" fmla="*/ 372238 h 458423"/>
              <a:gd name="connsiteX12" fmla="*/ 920223 w 1148703"/>
              <a:gd name="connsiteY12" fmla="*/ 203170 h 458423"/>
              <a:gd name="connsiteX13" fmla="*/ 1021426 w 1148703"/>
              <a:gd name="connsiteY13" fmla="*/ 31720 h 458423"/>
              <a:gd name="connsiteX14" fmla="*/ 1048992 w 1148703"/>
              <a:gd name="connsiteY14" fmla="*/ 0 h 458423"/>
              <a:gd name="connsiteX0" fmla="*/ 1048992 w 1148703"/>
              <a:gd name="connsiteY0" fmla="*/ 0 h 458423"/>
              <a:gd name="connsiteX1" fmla="*/ 1148703 w 1148703"/>
              <a:gd name="connsiteY1" fmla="*/ 81679 h 458423"/>
              <a:gd name="connsiteX2" fmla="*/ 1147632 w 1148703"/>
              <a:gd name="connsiteY2" fmla="*/ 88373 h 458423"/>
              <a:gd name="connsiteX3" fmla="*/ 1126598 w 1148703"/>
              <a:gd name="connsiteY3" fmla="*/ 125382 h 458423"/>
              <a:gd name="connsiteX4" fmla="*/ 885298 w 1148703"/>
              <a:gd name="connsiteY4" fmla="*/ 366682 h 458423"/>
              <a:gd name="connsiteX5" fmla="*/ 593198 w 1148703"/>
              <a:gd name="connsiteY5" fmla="*/ 455582 h 458423"/>
              <a:gd name="connsiteX6" fmla="*/ 213785 w 1148703"/>
              <a:gd name="connsiteY6" fmla="*/ 431771 h 458423"/>
              <a:gd name="connsiteX7" fmla="*/ 20110 w 1148703"/>
              <a:gd name="connsiteY7" fmla="*/ 384939 h 458423"/>
              <a:gd name="connsiteX8" fmla="*/ 18523 w 1148703"/>
              <a:gd name="connsiteY8" fmla="*/ 274607 h 458423"/>
              <a:gd name="connsiteX9" fmla="*/ 130443 w 1148703"/>
              <a:gd name="connsiteY9" fmla="*/ 293657 h 458423"/>
              <a:gd name="connsiteX10" fmla="*/ 433654 w 1148703"/>
              <a:gd name="connsiteY10" fmla="*/ 346839 h 458423"/>
              <a:gd name="connsiteX11" fmla="*/ 686067 w 1148703"/>
              <a:gd name="connsiteY11" fmla="*/ 365095 h 458423"/>
              <a:gd name="connsiteX12" fmla="*/ 920223 w 1148703"/>
              <a:gd name="connsiteY12" fmla="*/ 203170 h 458423"/>
              <a:gd name="connsiteX13" fmla="*/ 1021426 w 1148703"/>
              <a:gd name="connsiteY13" fmla="*/ 31720 h 458423"/>
              <a:gd name="connsiteX14" fmla="*/ 1048992 w 1148703"/>
              <a:gd name="connsiteY14" fmla="*/ 0 h 458423"/>
              <a:gd name="connsiteX0" fmla="*/ 1048992 w 1148703"/>
              <a:gd name="connsiteY0" fmla="*/ 0 h 458423"/>
              <a:gd name="connsiteX1" fmla="*/ 1148703 w 1148703"/>
              <a:gd name="connsiteY1" fmla="*/ 81679 h 458423"/>
              <a:gd name="connsiteX2" fmla="*/ 1147632 w 1148703"/>
              <a:gd name="connsiteY2" fmla="*/ 88373 h 458423"/>
              <a:gd name="connsiteX3" fmla="*/ 1126598 w 1148703"/>
              <a:gd name="connsiteY3" fmla="*/ 125382 h 458423"/>
              <a:gd name="connsiteX4" fmla="*/ 885298 w 1148703"/>
              <a:gd name="connsiteY4" fmla="*/ 366682 h 458423"/>
              <a:gd name="connsiteX5" fmla="*/ 593198 w 1148703"/>
              <a:gd name="connsiteY5" fmla="*/ 455582 h 458423"/>
              <a:gd name="connsiteX6" fmla="*/ 213785 w 1148703"/>
              <a:gd name="connsiteY6" fmla="*/ 431771 h 458423"/>
              <a:gd name="connsiteX7" fmla="*/ 20110 w 1148703"/>
              <a:gd name="connsiteY7" fmla="*/ 384939 h 458423"/>
              <a:gd name="connsiteX8" fmla="*/ 18523 w 1148703"/>
              <a:gd name="connsiteY8" fmla="*/ 274607 h 458423"/>
              <a:gd name="connsiteX9" fmla="*/ 130443 w 1148703"/>
              <a:gd name="connsiteY9" fmla="*/ 293657 h 458423"/>
              <a:gd name="connsiteX10" fmla="*/ 426510 w 1148703"/>
              <a:gd name="connsiteY10" fmla="*/ 349221 h 458423"/>
              <a:gd name="connsiteX11" fmla="*/ 686067 w 1148703"/>
              <a:gd name="connsiteY11" fmla="*/ 365095 h 458423"/>
              <a:gd name="connsiteX12" fmla="*/ 920223 w 1148703"/>
              <a:gd name="connsiteY12" fmla="*/ 203170 h 458423"/>
              <a:gd name="connsiteX13" fmla="*/ 1021426 w 1148703"/>
              <a:gd name="connsiteY13" fmla="*/ 31720 h 458423"/>
              <a:gd name="connsiteX14" fmla="*/ 1048992 w 1148703"/>
              <a:gd name="connsiteY14" fmla="*/ 0 h 458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703" h="458423">
                <a:moveTo>
                  <a:pt x="1048992" y="0"/>
                </a:moveTo>
                <a:lnTo>
                  <a:pt x="1148703" y="81679"/>
                </a:lnTo>
                <a:lnTo>
                  <a:pt x="1147632" y="88373"/>
                </a:lnTo>
                <a:cubicBezTo>
                  <a:pt x="1143796" y="98924"/>
                  <a:pt x="1137181" y="111095"/>
                  <a:pt x="1126598" y="125382"/>
                </a:cubicBezTo>
                <a:cubicBezTo>
                  <a:pt x="1084265" y="182532"/>
                  <a:pt x="974198" y="311649"/>
                  <a:pt x="885298" y="366682"/>
                </a:cubicBezTo>
                <a:cubicBezTo>
                  <a:pt x="796398" y="421715"/>
                  <a:pt x="705117" y="444734"/>
                  <a:pt x="593198" y="455582"/>
                </a:cubicBezTo>
                <a:cubicBezTo>
                  <a:pt x="481279" y="466430"/>
                  <a:pt x="309300" y="443545"/>
                  <a:pt x="213785" y="431771"/>
                </a:cubicBezTo>
                <a:cubicBezTo>
                  <a:pt x="118270" y="419997"/>
                  <a:pt x="52654" y="411133"/>
                  <a:pt x="20110" y="384939"/>
                </a:cubicBezTo>
                <a:cubicBezTo>
                  <a:pt x="-12434" y="358745"/>
                  <a:pt x="134" y="289821"/>
                  <a:pt x="18523" y="274607"/>
                </a:cubicBezTo>
                <a:cubicBezTo>
                  <a:pt x="36912" y="259393"/>
                  <a:pt x="62445" y="281221"/>
                  <a:pt x="130443" y="293657"/>
                </a:cubicBezTo>
                <a:cubicBezTo>
                  <a:pt x="198441" y="306093"/>
                  <a:pt x="333906" y="337315"/>
                  <a:pt x="426510" y="349221"/>
                </a:cubicBezTo>
                <a:cubicBezTo>
                  <a:pt x="519114" y="361127"/>
                  <a:pt x="537900" y="379912"/>
                  <a:pt x="686067" y="365095"/>
                </a:cubicBezTo>
                <a:cubicBezTo>
                  <a:pt x="834234" y="350278"/>
                  <a:pt x="856723" y="260320"/>
                  <a:pt x="920223" y="203170"/>
                </a:cubicBezTo>
                <a:cubicBezTo>
                  <a:pt x="953560" y="141258"/>
                  <a:pt x="991661" y="75773"/>
                  <a:pt x="1021426" y="31720"/>
                </a:cubicBezTo>
                <a:lnTo>
                  <a:pt x="1048992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4FD29251-E189-4872-A417-992DC25CAE45}"/>
              </a:ext>
            </a:extLst>
          </p:cNvPr>
          <p:cNvSpPr/>
          <p:nvPr/>
        </p:nvSpPr>
        <p:spPr>
          <a:xfrm rot="3676018">
            <a:off x="8364822" y="1096453"/>
            <a:ext cx="170039" cy="205211"/>
          </a:xfrm>
          <a:custGeom>
            <a:avLst/>
            <a:gdLst>
              <a:gd name="connsiteX0" fmla="*/ 85725 w 242888"/>
              <a:gd name="connsiteY0" fmla="*/ 19050 h 290512"/>
              <a:gd name="connsiteX1" fmla="*/ 0 w 242888"/>
              <a:gd name="connsiteY1" fmla="*/ 121443 h 290512"/>
              <a:gd name="connsiteX2" fmla="*/ 21432 w 242888"/>
              <a:gd name="connsiteY2" fmla="*/ 119062 h 290512"/>
              <a:gd name="connsiteX3" fmla="*/ 14288 w 242888"/>
              <a:gd name="connsiteY3" fmla="*/ 145256 h 290512"/>
              <a:gd name="connsiteX4" fmla="*/ 28575 w 242888"/>
              <a:gd name="connsiteY4" fmla="*/ 135731 h 290512"/>
              <a:gd name="connsiteX5" fmla="*/ 23813 w 242888"/>
              <a:gd name="connsiteY5" fmla="*/ 166687 h 290512"/>
              <a:gd name="connsiteX6" fmla="*/ 23813 w 242888"/>
              <a:gd name="connsiteY6" fmla="*/ 166687 h 290512"/>
              <a:gd name="connsiteX7" fmla="*/ 35719 w 242888"/>
              <a:gd name="connsiteY7" fmla="*/ 200025 h 290512"/>
              <a:gd name="connsiteX8" fmla="*/ 54769 w 242888"/>
              <a:gd name="connsiteY8" fmla="*/ 188118 h 290512"/>
              <a:gd name="connsiteX9" fmla="*/ 54769 w 242888"/>
              <a:gd name="connsiteY9" fmla="*/ 223837 h 290512"/>
              <a:gd name="connsiteX10" fmla="*/ 83344 w 242888"/>
              <a:gd name="connsiteY10" fmla="*/ 219075 h 290512"/>
              <a:gd name="connsiteX11" fmla="*/ 83344 w 242888"/>
              <a:gd name="connsiteY11" fmla="*/ 235743 h 290512"/>
              <a:gd name="connsiteX12" fmla="*/ 102394 w 242888"/>
              <a:gd name="connsiteY12" fmla="*/ 228600 h 290512"/>
              <a:gd name="connsiteX13" fmla="*/ 107157 w 242888"/>
              <a:gd name="connsiteY13" fmla="*/ 250031 h 290512"/>
              <a:gd name="connsiteX14" fmla="*/ 116682 w 242888"/>
              <a:gd name="connsiteY14" fmla="*/ 240506 h 290512"/>
              <a:gd name="connsiteX15" fmla="*/ 119063 w 242888"/>
              <a:gd name="connsiteY15" fmla="*/ 290512 h 290512"/>
              <a:gd name="connsiteX16" fmla="*/ 135732 w 242888"/>
              <a:gd name="connsiteY16" fmla="*/ 264318 h 290512"/>
              <a:gd name="connsiteX17" fmla="*/ 138113 w 242888"/>
              <a:gd name="connsiteY17" fmla="*/ 285750 h 290512"/>
              <a:gd name="connsiteX18" fmla="*/ 242888 w 242888"/>
              <a:gd name="connsiteY18" fmla="*/ 207168 h 290512"/>
              <a:gd name="connsiteX19" fmla="*/ 197644 w 242888"/>
              <a:gd name="connsiteY19" fmla="*/ 0 h 290512"/>
              <a:gd name="connsiteX20" fmla="*/ 85725 w 242888"/>
              <a:gd name="connsiteY20" fmla="*/ 19050 h 290512"/>
              <a:gd name="connsiteX0" fmla="*/ 85725 w 327259"/>
              <a:gd name="connsiteY0" fmla="*/ 19050 h 290512"/>
              <a:gd name="connsiteX1" fmla="*/ 0 w 327259"/>
              <a:gd name="connsiteY1" fmla="*/ 121443 h 290512"/>
              <a:gd name="connsiteX2" fmla="*/ 21432 w 327259"/>
              <a:gd name="connsiteY2" fmla="*/ 119062 h 290512"/>
              <a:gd name="connsiteX3" fmla="*/ 14288 w 327259"/>
              <a:gd name="connsiteY3" fmla="*/ 145256 h 290512"/>
              <a:gd name="connsiteX4" fmla="*/ 28575 w 327259"/>
              <a:gd name="connsiteY4" fmla="*/ 135731 h 290512"/>
              <a:gd name="connsiteX5" fmla="*/ 23813 w 327259"/>
              <a:gd name="connsiteY5" fmla="*/ 166687 h 290512"/>
              <a:gd name="connsiteX6" fmla="*/ 23813 w 327259"/>
              <a:gd name="connsiteY6" fmla="*/ 166687 h 290512"/>
              <a:gd name="connsiteX7" fmla="*/ 35719 w 327259"/>
              <a:gd name="connsiteY7" fmla="*/ 200025 h 290512"/>
              <a:gd name="connsiteX8" fmla="*/ 54769 w 327259"/>
              <a:gd name="connsiteY8" fmla="*/ 188118 h 290512"/>
              <a:gd name="connsiteX9" fmla="*/ 54769 w 327259"/>
              <a:gd name="connsiteY9" fmla="*/ 223837 h 290512"/>
              <a:gd name="connsiteX10" fmla="*/ 83344 w 327259"/>
              <a:gd name="connsiteY10" fmla="*/ 219075 h 290512"/>
              <a:gd name="connsiteX11" fmla="*/ 83344 w 327259"/>
              <a:gd name="connsiteY11" fmla="*/ 235743 h 290512"/>
              <a:gd name="connsiteX12" fmla="*/ 102394 w 327259"/>
              <a:gd name="connsiteY12" fmla="*/ 228600 h 290512"/>
              <a:gd name="connsiteX13" fmla="*/ 107157 w 327259"/>
              <a:gd name="connsiteY13" fmla="*/ 250031 h 290512"/>
              <a:gd name="connsiteX14" fmla="*/ 116682 w 327259"/>
              <a:gd name="connsiteY14" fmla="*/ 240506 h 290512"/>
              <a:gd name="connsiteX15" fmla="*/ 119063 w 327259"/>
              <a:gd name="connsiteY15" fmla="*/ 290512 h 290512"/>
              <a:gd name="connsiteX16" fmla="*/ 135732 w 327259"/>
              <a:gd name="connsiteY16" fmla="*/ 264318 h 290512"/>
              <a:gd name="connsiteX17" fmla="*/ 138113 w 327259"/>
              <a:gd name="connsiteY17" fmla="*/ 285750 h 290512"/>
              <a:gd name="connsiteX18" fmla="*/ 327260 w 327259"/>
              <a:gd name="connsiteY18" fmla="*/ 104289 h 290512"/>
              <a:gd name="connsiteX19" fmla="*/ 197644 w 327259"/>
              <a:gd name="connsiteY19" fmla="*/ 0 h 290512"/>
              <a:gd name="connsiteX20" fmla="*/ 85725 w 327259"/>
              <a:gd name="connsiteY20" fmla="*/ 19050 h 290512"/>
              <a:gd name="connsiteX0" fmla="*/ 85725 w 327261"/>
              <a:gd name="connsiteY0" fmla="*/ 79527 h 350989"/>
              <a:gd name="connsiteX1" fmla="*/ 0 w 327261"/>
              <a:gd name="connsiteY1" fmla="*/ 181920 h 350989"/>
              <a:gd name="connsiteX2" fmla="*/ 21432 w 327261"/>
              <a:gd name="connsiteY2" fmla="*/ 179539 h 350989"/>
              <a:gd name="connsiteX3" fmla="*/ 14288 w 327261"/>
              <a:gd name="connsiteY3" fmla="*/ 205733 h 350989"/>
              <a:gd name="connsiteX4" fmla="*/ 28575 w 327261"/>
              <a:gd name="connsiteY4" fmla="*/ 196208 h 350989"/>
              <a:gd name="connsiteX5" fmla="*/ 23813 w 327261"/>
              <a:gd name="connsiteY5" fmla="*/ 227164 h 350989"/>
              <a:gd name="connsiteX6" fmla="*/ 23813 w 327261"/>
              <a:gd name="connsiteY6" fmla="*/ 227164 h 350989"/>
              <a:gd name="connsiteX7" fmla="*/ 35719 w 327261"/>
              <a:gd name="connsiteY7" fmla="*/ 260502 h 350989"/>
              <a:gd name="connsiteX8" fmla="*/ 54769 w 327261"/>
              <a:gd name="connsiteY8" fmla="*/ 248595 h 350989"/>
              <a:gd name="connsiteX9" fmla="*/ 54769 w 327261"/>
              <a:gd name="connsiteY9" fmla="*/ 284314 h 350989"/>
              <a:gd name="connsiteX10" fmla="*/ 83344 w 327261"/>
              <a:gd name="connsiteY10" fmla="*/ 279552 h 350989"/>
              <a:gd name="connsiteX11" fmla="*/ 83344 w 327261"/>
              <a:gd name="connsiteY11" fmla="*/ 296220 h 350989"/>
              <a:gd name="connsiteX12" fmla="*/ 102394 w 327261"/>
              <a:gd name="connsiteY12" fmla="*/ 289077 h 350989"/>
              <a:gd name="connsiteX13" fmla="*/ 107157 w 327261"/>
              <a:gd name="connsiteY13" fmla="*/ 310508 h 350989"/>
              <a:gd name="connsiteX14" fmla="*/ 116682 w 327261"/>
              <a:gd name="connsiteY14" fmla="*/ 300983 h 350989"/>
              <a:gd name="connsiteX15" fmla="*/ 119063 w 327261"/>
              <a:gd name="connsiteY15" fmla="*/ 350989 h 350989"/>
              <a:gd name="connsiteX16" fmla="*/ 135732 w 327261"/>
              <a:gd name="connsiteY16" fmla="*/ 324795 h 350989"/>
              <a:gd name="connsiteX17" fmla="*/ 138113 w 327261"/>
              <a:gd name="connsiteY17" fmla="*/ 346227 h 350989"/>
              <a:gd name="connsiteX18" fmla="*/ 327260 w 327261"/>
              <a:gd name="connsiteY18" fmla="*/ 164766 h 350989"/>
              <a:gd name="connsiteX19" fmla="*/ 187912 w 327261"/>
              <a:gd name="connsiteY19" fmla="*/ 0 h 350989"/>
              <a:gd name="connsiteX20" fmla="*/ 85725 w 327261"/>
              <a:gd name="connsiteY20" fmla="*/ 79527 h 350989"/>
              <a:gd name="connsiteX0" fmla="*/ 91560 w 327259"/>
              <a:gd name="connsiteY0" fmla="*/ 87016 h 350989"/>
              <a:gd name="connsiteX1" fmla="*/ 0 w 327259"/>
              <a:gd name="connsiteY1" fmla="*/ 181920 h 350989"/>
              <a:gd name="connsiteX2" fmla="*/ 21432 w 327259"/>
              <a:gd name="connsiteY2" fmla="*/ 179539 h 350989"/>
              <a:gd name="connsiteX3" fmla="*/ 14288 w 327259"/>
              <a:gd name="connsiteY3" fmla="*/ 205733 h 350989"/>
              <a:gd name="connsiteX4" fmla="*/ 28575 w 327259"/>
              <a:gd name="connsiteY4" fmla="*/ 196208 h 350989"/>
              <a:gd name="connsiteX5" fmla="*/ 23813 w 327259"/>
              <a:gd name="connsiteY5" fmla="*/ 227164 h 350989"/>
              <a:gd name="connsiteX6" fmla="*/ 23813 w 327259"/>
              <a:gd name="connsiteY6" fmla="*/ 227164 h 350989"/>
              <a:gd name="connsiteX7" fmla="*/ 35719 w 327259"/>
              <a:gd name="connsiteY7" fmla="*/ 260502 h 350989"/>
              <a:gd name="connsiteX8" fmla="*/ 54769 w 327259"/>
              <a:gd name="connsiteY8" fmla="*/ 248595 h 350989"/>
              <a:gd name="connsiteX9" fmla="*/ 54769 w 327259"/>
              <a:gd name="connsiteY9" fmla="*/ 284314 h 350989"/>
              <a:gd name="connsiteX10" fmla="*/ 83344 w 327259"/>
              <a:gd name="connsiteY10" fmla="*/ 279552 h 350989"/>
              <a:gd name="connsiteX11" fmla="*/ 83344 w 327259"/>
              <a:gd name="connsiteY11" fmla="*/ 296220 h 350989"/>
              <a:gd name="connsiteX12" fmla="*/ 102394 w 327259"/>
              <a:gd name="connsiteY12" fmla="*/ 289077 h 350989"/>
              <a:gd name="connsiteX13" fmla="*/ 107157 w 327259"/>
              <a:gd name="connsiteY13" fmla="*/ 310508 h 350989"/>
              <a:gd name="connsiteX14" fmla="*/ 116682 w 327259"/>
              <a:gd name="connsiteY14" fmla="*/ 300983 h 350989"/>
              <a:gd name="connsiteX15" fmla="*/ 119063 w 327259"/>
              <a:gd name="connsiteY15" fmla="*/ 350989 h 350989"/>
              <a:gd name="connsiteX16" fmla="*/ 135732 w 327259"/>
              <a:gd name="connsiteY16" fmla="*/ 324795 h 350989"/>
              <a:gd name="connsiteX17" fmla="*/ 138113 w 327259"/>
              <a:gd name="connsiteY17" fmla="*/ 346227 h 350989"/>
              <a:gd name="connsiteX18" fmla="*/ 327260 w 327259"/>
              <a:gd name="connsiteY18" fmla="*/ 164766 h 350989"/>
              <a:gd name="connsiteX19" fmla="*/ 187912 w 327259"/>
              <a:gd name="connsiteY19" fmla="*/ 0 h 350989"/>
              <a:gd name="connsiteX20" fmla="*/ 91560 w 327259"/>
              <a:gd name="connsiteY20" fmla="*/ 87016 h 35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27259" h="350989">
                <a:moveTo>
                  <a:pt x="91560" y="87016"/>
                </a:moveTo>
                <a:lnTo>
                  <a:pt x="0" y="181920"/>
                </a:lnTo>
                <a:lnTo>
                  <a:pt x="21432" y="179539"/>
                </a:lnTo>
                <a:lnTo>
                  <a:pt x="14288" y="205733"/>
                </a:lnTo>
                <a:lnTo>
                  <a:pt x="28575" y="196208"/>
                </a:lnTo>
                <a:lnTo>
                  <a:pt x="23813" y="227164"/>
                </a:lnTo>
                <a:lnTo>
                  <a:pt x="23813" y="227164"/>
                </a:lnTo>
                <a:lnTo>
                  <a:pt x="35719" y="260502"/>
                </a:lnTo>
                <a:lnTo>
                  <a:pt x="54769" y="248595"/>
                </a:lnTo>
                <a:lnTo>
                  <a:pt x="54769" y="284314"/>
                </a:lnTo>
                <a:lnTo>
                  <a:pt x="83344" y="279552"/>
                </a:lnTo>
                <a:lnTo>
                  <a:pt x="83344" y="296220"/>
                </a:lnTo>
                <a:lnTo>
                  <a:pt x="102394" y="289077"/>
                </a:lnTo>
                <a:lnTo>
                  <a:pt x="107157" y="310508"/>
                </a:lnTo>
                <a:lnTo>
                  <a:pt x="116682" y="300983"/>
                </a:lnTo>
                <a:lnTo>
                  <a:pt x="119063" y="350989"/>
                </a:lnTo>
                <a:lnTo>
                  <a:pt x="135732" y="324795"/>
                </a:lnTo>
                <a:lnTo>
                  <a:pt x="138113" y="346227"/>
                </a:lnTo>
                <a:lnTo>
                  <a:pt x="327260" y="164766"/>
                </a:lnTo>
                <a:lnTo>
                  <a:pt x="187912" y="0"/>
                </a:lnTo>
                <a:lnTo>
                  <a:pt x="91560" y="8701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F69C6093-289F-4399-93DF-ED4EDA90EB2A}"/>
              </a:ext>
            </a:extLst>
          </p:cNvPr>
          <p:cNvSpPr/>
          <p:nvPr/>
        </p:nvSpPr>
        <p:spPr>
          <a:xfrm flipV="1">
            <a:off x="9358907" y="787463"/>
            <a:ext cx="325218" cy="260806"/>
          </a:xfrm>
          <a:custGeom>
            <a:avLst/>
            <a:gdLst>
              <a:gd name="connsiteX0" fmla="*/ 0 w 1219416"/>
              <a:gd name="connsiteY0" fmla="*/ 977900 h 977900"/>
              <a:gd name="connsiteX1" fmla="*/ 51233 w 1219416"/>
              <a:gd name="connsiteY1" fmla="*/ 977900 h 977900"/>
              <a:gd name="connsiteX2" fmla="*/ 1219416 w 1219416"/>
              <a:gd name="connsiteY2" fmla="*/ 20983 h 977900"/>
              <a:gd name="connsiteX3" fmla="*/ 1193800 w 1219416"/>
              <a:gd name="connsiteY3" fmla="*/ 0 h 97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416" h="977900">
                <a:moveTo>
                  <a:pt x="0" y="977900"/>
                </a:moveTo>
                <a:lnTo>
                  <a:pt x="51233" y="977900"/>
                </a:lnTo>
                <a:lnTo>
                  <a:pt x="1219416" y="20983"/>
                </a:lnTo>
                <a:lnTo>
                  <a:pt x="1193800" y="0"/>
                </a:lnTo>
                <a:close/>
              </a:path>
            </a:pathLst>
          </a:custGeom>
          <a:solidFill>
            <a:schemeClr val="tx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3AF259-54C3-4336-81D8-A1732AEECBE8}"/>
              </a:ext>
            </a:extLst>
          </p:cNvPr>
          <p:cNvSpPr txBox="1"/>
          <p:nvPr/>
        </p:nvSpPr>
        <p:spPr>
          <a:xfrm>
            <a:off x="447860" y="326564"/>
            <a:ext cx="75039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Process</a:t>
            </a: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model 8</a:t>
            </a:r>
            <a:endParaRPr lang="en-US" altLang="ko-KR" sz="9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840A76B-733F-7999-878D-45891CE6050B}"/>
                  </a:ext>
                </a:extLst>
              </p:cNvPr>
              <p:cNvSpPr txBox="1"/>
              <p:nvPr/>
            </p:nvSpPr>
            <p:spPr>
              <a:xfrm>
                <a:off x="514698" y="1679348"/>
                <a:ext cx="9556093" cy="2585323"/>
              </a:xfrm>
              <a:prstGeom prst="rect">
                <a:avLst/>
              </a:prstGeom>
              <a:noFill/>
              <a:ln>
                <a:solidFill>
                  <a:srgbClr val="2E75B6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Cambria Math" panose="02040503050406030204" pitchFamily="18" charset="0"/>
                  </a:rPr>
                  <a:t>직접효과의 추론</a:t>
                </a:r>
                <a:endParaRPr lang="en-US" altLang="ko-KR" dirty="0">
                  <a:latin typeface="Cambria Math" panose="02040503050406030204" pitchFamily="18" charset="0"/>
                </a:endParaRPr>
              </a:p>
              <a:p>
                <a:endParaRPr lang="en-US" altLang="ko-KR" b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−2.808+0.543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W</m:t>
                      </m:r>
                    </m:oMath>
                  </m:oMathPara>
                </a14:m>
                <a:endParaRPr lang="en-US" altLang="ko-KR" dirty="0">
                  <a:latin typeface="Cambria Math" panose="02040503050406030204" pitchFamily="18" charset="0"/>
                </a:endParaRPr>
              </a:p>
              <a:p>
                <a:pPr algn="ctr"/>
                <a:endParaRPr lang="en-US" altLang="ko-KR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b="0" i="0" dirty="0">
                    <a:latin typeface="Cambria Math" panose="02040503050406030204" pitchFamily="18" charset="0"/>
                  </a:rPr>
                  <a:t> = W</a:t>
                </a:r>
                <a:r>
                  <a:rPr lang="ko-KR" altLang="en-US" b="0" i="0" dirty="0">
                    <a:latin typeface="Cambria Math" panose="02040503050406030204" pitchFamily="18" charset="0"/>
                  </a:rPr>
                  <a:t>가 </a:t>
                </a:r>
                <a:r>
                  <a:rPr lang="en-US" altLang="ko-KR" b="0" i="0" dirty="0">
                    <a:latin typeface="Cambria Math" panose="02040503050406030204" pitchFamily="18" charset="0"/>
                  </a:rPr>
                  <a:t>0</a:t>
                </a:r>
                <a:r>
                  <a:rPr lang="ko-KR" altLang="en-US" b="0" i="0" dirty="0" err="1">
                    <a:latin typeface="Cambria Math" panose="02040503050406030204" pitchFamily="18" charset="0"/>
                  </a:rPr>
                  <a:t>일때</a:t>
                </a:r>
                <a:r>
                  <a:rPr lang="ko-KR" altLang="en-US" b="0" i="0" dirty="0">
                    <a:latin typeface="Cambria Math" panose="02040503050406030204" pitchFamily="18" charset="0"/>
                  </a:rPr>
                  <a:t> 조건부직접효과</a:t>
                </a:r>
                <a:endParaRPr lang="en-US" altLang="ko-KR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b="0" i="0" dirty="0">
                    <a:latin typeface="Cambria Math" panose="02040503050406030204" pitchFamily="18" charset="0"/>
                  </a:rPr>
                  <a:t> = W</a:t>
                </a:r>
                <a:r>
                  <a:rPr lang="ko-KR" altLang="en-US" b="0" i="0" dirty="0">
                    <a:latin typeface="Cambria Math" panose="02040503050406030204" pitchFamily="18" charset="0"/>
                  </a:rPr>
                  <a:t>가 한 단위 변화하는 경우 조건부직접효과 얼마나 변화하는지 추정</a:t>
                </a:r>
                <a:endParaRPr lang="en-US" altLang="ko-KR" b="0" i="0" dirty="0">
                  <a:latin typeface="Cambria Math" panose="02040503050406030204" pitchFamily="18" charset="0"/>
                </a:endParaRPr>
              </a:p>
              <a:p>
                <a:pPr/>
                <a:endParaRPr lang="en-US" altLang="ko-KR" b="0" i="0" dirty="0">
                  <a:latin typeface="Cambria Math" panose="02040503050406030204" pitchFamily="18" charset="0"/>
                </a:endParaRPr>
              </a:p>
              <a:p>
                <a:r>
                  <a:rPr lang="ko-KR" altLang="en-US" dirty="0">
                    <a:latin typeface="Cambria Math" panose="02040503050406030204" pitchFamily="18" charset="0"/>
                  </a:rPr>
                  <a:t>성차별인식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(W)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가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낮은 값과 중간 값에서는 음수</a:t>
                </a:r>
                <a:endParaRPr lang="en-US" altLang="ko-KR" dirty="0">
                  <a:latin typeface="Cambria Math" panose="02040503050406030204" pitchFamily="18" charset="0"/>
                </a:endParaRPr>
              </a:p>
              <a:p>
                <a:r>
                  <a:rPr lang="ko-KR" altLang="en-US" b="0" i="0" dirty="0">
                    <a:latin typeface="Cambria Math" panose="02040503050406030204" pitchFamily="18" charset="0"/>
                  </a:rPr>
                  <a:t>높은 수준에서는 양수</a:t>
                </a:r>
                <a:endParaRPr lang="en-US" altLang="ko-KR" b="0" i="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840A76B-733F-7999-878D-45891CE60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98" y="1679348"/>
                <a:ext cx="9556093" cy="2585323"/>
              </a:xfrm>
              <a:prstGeom prst="rect">
                <a:avLst/>
              </a:prstGeom>
              <a:blipFill>
                <a:blip r:embed="rId2"/>
                <a:stretch>
                  <a:fillRect l="-446" t="-937" b="-2342"/>
                </a:stretch>
              </a:blipFill>
              <a:ln>
                <a:solidFill>
                  <a:srgbClr val="2E75B6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D0BF71F6-E29B-1986-B91D-BEAFC4EBE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076" y="3550152"/>
            <a:ext cx="4961975" cy="262542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D0137BE-C636-80C3-68D8-B8280C7C6358}"/>
              </a:ext>
            </a:extLst>
          </p:cNvPr>
          <p:cNvSpPr/>
          <p:nvPr/>
        </p:nvSpPr>
        <p:spPr>
          <a:xfrm>
            <a:off x="6281973" y="4939349"/>
            <a:ext cx="538480" cy="3033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BBB8DD1-A5EB-E114-83F7-54C29B867E40}"/>
              </a:ext>
            </a:extLst>
          </p:cNvPr>
          <p:cNvSpPr/>
          <p:nvPr/>
        </p:nvSpPr>
        <p:spPr>
          <a:xfrm>
            <a:off x="8449841" y="5079067"/>
            <a:ext cx="1866195" cy="1635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슬라이드 번호 개체 틀 26">
            <a:extLst>
              <a:ext uri="{FF2B5EF4-FFF2-40B4-BE49-F238E27FC236}">
                <a16:creationId xmlns:a16="http://schemas.microsoft.com/office/drawing/2014/main" id="{135F17C7-B2D3-17CE-08F7-1510C4FD1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/33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3469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EC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2">
            <a:extLst>
              <a:ext uri="{FF2B5EF4-FFF2-40B4-BE49-F238E27FC236}">
                <a16:creationId xmlns:a16="http://schemas.microsoft.com/office/drawing/2014/main" id="{496BE9B7-B4E3-43E8-8123-2223617B8D96}"/>
              </a:ext>
            </a:extLst>
          </p:cNvPr>
          <p:cNvSpPr/>
          <p:nvPr/>
        </p:nvSpPr>
        <p:spPr>
          <a:xfrm>
            <a:off x="8422330" y="1171185"/>
            <a:ext cx="331681" cy="142994"/>
          </a:xfrm>
          <a:prstGeom prst="rtTriangle">
            <a:avLst/>
          </a:prstGeom>
          <a:solidFill>
            <a:schemeClr val="tx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C1BD51A-EC0E-47D9-B252-FB5A069A2DBE}"/>
              </a:ext>
            </a:extLst>
          </p:cNvPr>
          <p:cNvSpPr/>
          <p:nvPr/>
        </p:nvSpPr>
        <p:spPr>
          <a:xfrm rot="20412486">
            <a:off x="9138952" y="1113393"/>
            <a:ext cx="477709" cy="103928"/>
          </a:xfrm>
          <a:custGeom>
            <a:avLst/>
            <a:gdLst>
              <a:gd name="connsiteX0" fmla="*/ 0 w 522071"/>
              <a:gd name="connsiteY0" fmla="*/ 0 h 100618"/>
              <a:gd name="connsiteX1" fmla="*/ 522071 w 522071"/>
              <a:gd name="connsiteY1" fmla="*/ 0 h 100618"/>
              <a:gd name="connsiteX2" fmla="*/ 522071 w 522071"/>
              <a:gd name="connsiteY2" fmla="*/ 100618 h 100618"/>
              <a:gd name="connsiteX3" fmla="*/ 0 w 522071"/>
              <a:gd name="connsiteY3" fmla="*/ 100618 h 100618"/>
              <a:gd name="connsiteX4" fmla="*/ 0 w 522071"/>
              <a:gd name="connsiteY4" fmla="*/ 0 h 100618"/>
              <a:gd name="connsiteX0" fmla="*/ 120542 w 522071"/>
              <a:gd name="connsiteY0" fmla="*/ 30725 h 100618"/>
              <a:gd name="connsiteX1" fmla="*/ 522071 w 522071"/>
              <a:gd name="connsiteY1" fmla="*/ 0 h 100618"/>
              <a:gd name="connsiteX2" fmla="*/ 522071 w 522071"/>
              <a:gd name="connsiteY2" fmla="*/ 100618 h 100618"/>
              <a:gd name="connsiteX3" fmla="*/ 0 w 522071"/>
              <a:gd name="connsiteY3" fmla="*/ 100618 h 100618"/>
              <a:gd name="connsiteX4" fmla="*/ 120542 w 522071"/>
              <a:gd name="connsiteY4" fmla="*/ 30725 h 100618"/>
              <a:gd name="connsiteX0" fmla="*/ 76180 w 477709"/>
              <a:gd name="connsiteY0" fmla="*/ 30725 h 103928"/>
              <a:gd name="connsiteX1" fmla="*/ 477709 w 477709"/>
              <a:gd name="connsiteY1" fmla="*/ 0 h 103928"/>
              <a:gd name="connsiteX2" fmla="*/ 477709 w 477709"/>
              <a:gd name="connsiteY2" fmla="*/ 100618 h 103928"/>
              <a:gd name="connsiteX3" fmla="*/ 0 w 477709"/>
              <a:gd name="connsiteY3" fmla="*/ 103928 h 103928"/>
              <a:gd name="connsiteX4" fmla="*/ 76180 w 477709"/>
              <a:gd name="connsiteY4" fmla="*/ 30725 h 10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7709" h="103928">
                <a:moveTo>
                  <a:pt x="76180" y="30725"/>
                </a:moveTo>
                <a:lnTo>
                  <a:pt x="477709" y="0"/>
                </a:lnTo>
                <a:lnTo>
                  <a:pt x="477709" y="100618"/>
                </a:lnTo>
                <a:lnTo>
                  <a:pt x="0" y="103928"/>
                </a:lnTo>
                <a:lnTo>
                  <a:pt x="76180" y="30725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06165984-4E1F-43A5-8FBE-B08FB8824C47}"/>
              </a:ext>
            </a:extLst>
          </p:cNvPr>
          <p:cNvSpPr/>
          <p:nvPr/>
        </p:nvSpPr>
        <p:spPr>
          <a:xfrm flipV="1">
            <a:off x="8890000" y="0"/>
            <a:ext cx="2387600" cy="9779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평행 사변형 2">
            <a:extLst>
              <a:ext uri="{FF2B5EF4-FFF2-40B4-BE49-F238E27FC236}">
                <a16:creationId xmlns:a16="http://schemas.microsoft.com/office/drawing/2014/main" id="{EB839075-D4E4-4D6C-9893-C0F777942F7F}"/>
              </a:ext>
            </a:extLst>
          </p:cNvPr>
          <p:cNvSpPr/>
          <p:nvPr/>
        </p:nvSpPr>
        <p:spPr>
          <a:xfrm rot="2367534" flipH="1">
            <a:off x="7434255" y="186863"/>
            <a:ext cx="3184368" cy="568434"/>
          </a:xfrm>
          <a:prstGeom prst="parallelogram">
            <a:avLst>
              <a:gd name="adj" fmla="val 82712"/>
            </a:avLst>
          </a:prstGeom>
          <a:pattFill prst="dk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A6B6B836-62C8-41A9-9EDF-D2F0B01661E6}"/>
              </a:ext>
            </a:extLst>
          </p:cNvPr>
          <p:cNvSpPr/>
          <p:nvPr/>
        </p:nvSpPr>
        <p:spPr>
          <a:xfrm flipV="1">
            <a:off x="9938555" y="-4764"/>
            <a:ext cx="1345397" cy="977900"/>
          </a:xfrm>
          <a:custGeom>
            <a:avLst/>
            <a:gdLst>
              <a:gd name="connsiteX0" fmla="*/ 1042202 w 1345397"/>
              <a:gd name="connsiteY0" fmla="*/ 977900 h 977900"/>
              <a:gd name="connsiteX1" fmla="*/ 1345397 w 1345397"/>
              <a:gd name="connsiteY1" fmla="*/ 977900 h 977900"/>
              <a:gd name="connsiteX2" fmla="*/ 151597 w 1345397"/>
              <a:gd name="connsiteY2" fmla="*/ 0 h 977900"/>
              <a:gd name="connsiteX3" fmla="*/ 0 w 1345397"/>
              <a:gd name="connsiteY3" fmla="*/ 124181 h 97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397" h="977900">
                <a:moveTo>
                  <a:pt x="1042202" y="977900"/>
                </a:moveTo>
                <a:lnTo>
                  <a:pt x="1345397" y="977900"/>
                </a:lnTo>
                <a:lnTo>
                  <a:pt x="151597" y="0"/>
                </a:lnTo>
                <a:lnTo>
                  <a:pt x="0" y="124181"/>
                </a:lnTo>
                <a:close/>
              </a:path>
            </a:pathLst>
          </a:custGeom>
          <a:solidFill>
            <a:schemeClr val="tx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80A8CCA4-1759-4223-AAED-2C0ABFCAE1C3}"/>
              </a:ext>
            </a:extLst>
          </p:cNvPr>
          <p:cNvSpPr/>
          <p:nvPr/>
        </p:nvSpPr>
        <p:spPr>
          <a:xfrm rot="5400000" flipV="1">
            <a:off x="9431728" y="567128"/>
            <a:ext cx="3399339" cy="2121205"/>
          </a:xfrm>
          <a:prstGeom prst="triangle">
            <a:avLst>
              <a:gd name="adj" fmla="val 52095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78A34C8D-077B-4912-A506-ABC25A23E38A}"/>
              </a:ext>
            </a:extLst>
          </p:cNvPr>
          <p:cNvSpPr/>
          <p:nvPr/>
        </p:nvSpPr>
        <p:spPr>
          <a:xfrm rot="19232466">
            <a:off x="9527031" y="187308"/>
            <a:ext cx="3167976" cy="568434"/>
          </a:xfrm>
          <a:prstGeom prst="parallelogram">
            <a:avLst>
              <a:gd name="adj" fmla="val 82712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" name="현 8">
            <a:extLst>
              <a:ext uri="{FF2B5EF4-FFF2-40B4-BE49-F238E27FC236}">
                <a16:creationId xmlns:a16="http://schemas.microsoft.com/office/drawing/2014/main" id="{F6C0491C-C38B-4251-9DF7-8C4B0AF5767A}"/>
              </a:ext>
            </a:extLst>
          </p:cNvPr>
          <p:cNvSpPr/>
          <p:nvPr/>
        </p:nvSpPr>
        <p:spPr>
          <a:xfrm>
            <a:off x="10070792" y="532218"/>
            <a:ext cx="769237" cy="769237"/>
          </a:xfrm>
          <a:prstGeom prst="chord">
            <a:avLst>
              <a:gd name="adj1" fmla="val 10434822"/>
              <a:gd name="adj2" fmla="val 17234785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ECF57398-22C1-41B4-A37C-FA12A7DBBEF6}"/>
              </a:ext>
            </a:extLst>
          </p:cNvPr>
          <p:cNvSpPr/>
          <p:nvPr/>
        </p:nvSpPr>
        <p:spPr>
          <a:xfrm rot="16200000">
            <a:off x="9033510" y="168908"/>
            <a:ext cx="4310382" cy="2006599"/>
          </a:xfrm>
          <a:custGeom>
            <a:avLst/>
            <a:gdLst>
              <a:gd name="connsiteX0" fmla="*/ 0 w 4310382"/>
              <a:gd name="connsiteY0" fmla="*/ 2006599 h 2006599"/>
              <a:gd name="connsiteX1" fmla="*/ 2687825 w 4310382"/>
              <a:gd name="connsiteY1" fmla="*/ 0 h 2006599"/>
              <a:gd name="connsiteX2" fmla="*/ 4310382 w 4310382"/>
              <a:gd name="connsiteY2" fmla="*/ 2006599 h 2006599"/>
              <a:gd name="connsiteX3" fmla="*/ 0 w 4310382"/>
              <a:gd name="connsiteY3" fmla="*/ 2006599 h 2006599"/>
              <a:gd name="connsiteX0" fmla="*/ 0 w 4310382"/>
              <a:gd name="connsiteY0" fmla="*/ 2006599 h 2006599"/>
              <a:gd name="connsiteX1" fmla="*/ 2687825 w 4310382"/>
              <a:gd name="connsiteY1" fmla="*/ 0 h 2006599"/>
              <a:gd name="connsiteX2" fmla="*/ 4310382 w 4310382"/>
              <a:gd name="connsiteY2" fmla="*/ 2006599 h 2006599"/>
              <a:gd name="connsiteX3" fmla="*/ 0 w 4310382"/>
              <a:gd name="connsiteY3" fmla="*/ 2006599 h 2006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0382" h="2006599">
                <a:moveTo>
                  <a:pt x="0" y="2006599"/>
                </a:moveTo>
                <a:cubicBezTo>
                  <a:pt x="895942" y="1337733"/>
                  <a:pt x="3065058" y="627594"/>
                  <a:pt x="2687825" y="0"/>
                </a:cubicBezTo>
                <a:lnTo>
                  <a:pt x="4310382" y="2006599"/>
                </a:lnTo>
                <a:lnTo>
                  <a:pt x="0" y="20065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0BEA6D-EFD1-40C4-BDC6-9BFABB13E95D}"/>
              </a:ext>
            </a:extLst>
          </p:cNvPr>
          <p:cNvSpPr txBox="1"/>
          <p:nvPr/>
        </p:nvSpPr>
        <p:spPr>
          <a:xfrm>
            <a:off x="9976577" y="911339"/>
            <a:ext cx="919569" cy="276999"/>
          </a:xfrm>
          <a:prstGeom prst="rect">
            <a:avLst/>
          </a:prstGeom>
          <a:noFill/>
          <a:scene3d>
            <a:camera prst="isometricRightUp">
              <a:rot lat="2100000" lon="18899998" rev="300000"/>
            </a:camera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Page. 01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B2894783-E741-4818-B1BF-72CCC06AA184}"/>
              </a:ext>
            </a:extLst>
          </p:cNvPr>
          <p:cNvSpPr/>
          <p:nvPr/>
        </p:nvSpPr>
        <p:spPr>
          <a:xfrm>
            <a:off x="8423803" y="865217"/>
            <a:ext cx="1148703" cy="458423"/>
          </a:xfrm>
          <a:custGeom>
            <a:avLst/>
            <a:gdLst>
              <a:gd name="connsiteX0" fmla="*/ 1311679 w 1411390"/>
              <a:gd name="connsiteY0" fmla="*/ 0 h 609602"/>
              <a:gd name="connsiteX1" fmla="*/ 1411390 w 1411390"/>
              <a:gd name="connsiteY1" fmla="*/ 81679 h 609602"/>
              <a:gd name="connsiteX2" fmla="*/ 1410319 w 1411390"/>
              <a:gd name="connsiteY2" fmla="*/ 88373 h 609602"/>
              <a:gd name="connsiteX3" fmla="*/ 1389285 w 1411390"/>
              <a:gd name="connsiteY3" fmla="*/ 125382 h 609602"/>
              <a:gd name="connsiteX4" fmla="*/ 1147985 w 1411390"/>
              <a:gd name="connsiteY4" fmla="*/ 366682 h 609602"/>
              <a:gd name="connsiteX5" fmla="*/ 855885 w 1411390"/>
              <a:gd name="connsiteY5" fmla="*/ 455582 h 609602"/>
              <a:gd name="connsiteX6" fmla="*/ 500285 w 1411390"/>
              <a:gd name="connsiteY6" fmla="*/ 455582 h 609602"/>
              <a:gd name="connsiteX7" fmla="*/ 297085 w 1411390"/>
              <a:gd name="connsiteY7" fmla="*/ 506382 h 609602"/>
              <a:gd name="connsiteX8" fmla="*/ 119285 w 1411390"/>
              <a:gd name="connsiteY8" fmla="*/ 607982 h 609602"/>
              <a:gd name="connsiteX9" fmla="*/ 4985 w 1411390"/>
              <a:gd name="connsiteY9" fmla="*/ 417482 h 609602"/>
              <a:gd name="connsiteX10" fmla="*/ 284385 w 1411390"/>
              <a:gd name="connsiteY10" fmla="*/ 277782 h 609602"/>
              <a:gd name="connsiteX11" fmla="*/ 932085 w 1411390"/>
              <a:gd name="connsiteY11" fmla="*/ 341282 h 609602"/>
              <a:gd name="connsiteX12" fmla="*/ 1173385 w 1411390"/>
              <a:gd name="connsiteY12" fmla="*/ 188882 h 609602"/>
              <a:gd name="connsiteX13" fmla="*/ 1284113 w 1411390"/>
              <a:gd name="connsiteY13" fmla="*/ 31720 h 609602"/>
              <a:gd name="connsiteX0" fmla="*/ 1233465 w 1333176"/>
              <a:gd name="connsiteY0" fmla="*/ 0 h 617375"/>
              <a:gd name="connsiteX1" fmla="*/ 1333176 w 1333176"/>
              <a:gd name="connsiteY1" fmla="*/ 81679 h 617375"/>
              <a:gd name="connsiteX2" fmla="*/ 1332105 w 1333176"/>
              <a:gd name="connsiteY2" fmla="*/ 88373 h 617375"/>
              <a:gd name="connsiteX3" fmla="*/ 1311071 w 1333176"/>
              <a:gd name="connsiteY3" fmla="*/ 125382 h 617375"/>
              <a:gd name="connsiteX4" fmla="*/ 1069771 w 1333176"/>
              <a:gd name="connsiteY4" fmla="*/ 366682 h 617375"/>
              <a:gd name="connsiteX5" fmla="*/ 777671 w 1333176"/>
              <a:gd name="connsiteY5" fmla="*/ 455582 h 617375"/>
              <a:gd name="connsiteX6" fmla="*/ 422071 w 1333176"/>
              <a:gd name="connsiteY6" fmla="*/ 455582 h 617375"/>
              <a:gd name="connsiteX7" fmla="*/ 218871 w 1333176"/>
              <a:gd name="connsiteY7" fmla="*/ 506382 h 617375"/>
              <a:gd name="connsiteX8" fmla="*/ 41071 w 1333176"/>
              <a:gd name="connsiteY8" fmla="*/ 607982 h 617375"/>
              <a:gd name="connsiteX9" fmla="*/ 12496 w 1333176"/>
              <a:gd name="connsiteY9" fmla="*/ 246032 h 617375"/>
              <a:gd name="connsiteX10" fmla="*/ 206171 w 1333176"/>
              <a:gd name="connsiteY10" fmla="*/ 277782 h 617375"/>
              <a:gd name="connsiteX11" fmla="*/ 853871 w 1333176"/>
              <a:gd name="connsiteY11" fmla="*/ 341282 h 617375"/>
              <a:gd name="connsiteX12" fmla="*/ 1095171 w 1333176"/>
              <a:gd name="connsiteY12" fmla="*/ 188882 h 617375"/>
              <a:gd name="connsiteX13" fmla="*/ 1205899 w 1333176"/>
              <a:gd name="connsiteY13" fmla="*/ 31720 h 617375"/>
              <a:gd name="connsiteX14" fmla="*/ 1233465 w 1333176"/>
              <a:gd name="connsiteY14" fmla="*/ 0 h 617375"/>
              <a:gd name="connsiteX0" fmla="*/ 1263959 w 1363670"/>
              <a:gd name="connsiteY0" fmla="*/ 0 h 617375"/>
              <a:gd name="connsiteX1" fmla="*/ 1363670 w 1363670"/>
              <a:gd name="connsiteY1" fmla="*/ 81679 h 617375"/>
              <a:gd name="connsiteX2" fmla="*/ 1362599 w 1363670"/>
              <a:gd name="connsiteY2" fmla="*/ 88373 h 617375"/>
              <a:gd name="connsiteX3" fmla="*/ 1341565 w 1363670"/>
              <a:gd name="connsiteY3" fmla="*/ 125382 h 617375"/>
              <a:gd name="connsiteX4" fmla="*/ 1100265 w 1363670"/>
              <a:gd name="connsiteY4" fmla="*/ 366682 h 617375"/>
              <a:gd name="connsiteX5" fmla="*/ 808165 w 1363670"/>
              <a:gd name="connsiteY5" fmla="*/ 455582 h 617375"/>
              <a:gd name="connsiteX6" fmla="*/ 452565 w 1363670"/>
              <a:gd name="connsiteY6" fmla="*/ 455582 h 617375"/>
              <a:gd name="connsiteX7" fmla="*/ 249365 w 1363670"/>
              <a:gd name="connsiteY7" fmla="*/ 506382 h 617375"/>
              <a:gd name="connsiteX8" fmla="*/ 71565 w 1363670"/>
              <a:gd name="connsiteY8" fmla="*/ 607982 h 617375"/>
              <a:gd name="connsiteX9" fmla="*/ 42990 w 1363670"/>
              <a:gd name="connsiteY9" fmla="*/ 246032 h 617375"/>
              <a:gd name="connsiteX10" fmla="*/ 648621 w 1363670"/>
              <a:gd name="connsiteY10" fmla="*/ 346839 h 617375"/>
              <a:gd name="connsiteX11" fmla="*/ 884365 w 1363670"/>
              <a:gd name="connsiteY11" fmla="*/ 341282 h 617375"/>
              <a:gd name="connsiteX12" fmla="*/ 1125665 w 1363670"/>
              <a:gd name="connsiteY12" fmla="*/ 188882 h 617375"/>
              <a:gd name="connsiteX13" fmla="*/ 1236393 w 1363670"/>
              <a:gd name="connsiteY13" fmla="*/ 31720 h 617375"/>
              <a:gd name="connsiteX14" fmla="*/ 1263959 w 1363670"/>
              <a:gd name="connsiteY14" fmla="*/ 0 h 617375"/>
              <a:gd name="connsiteX0" fmla="*/ 1193457 w 1293168"/>
              <a:gd name="connsiteY0" fmla="*/ 0 h 613470"/>
              <a:gd name="connsiteX1" fmla="*/ 1293168 w 1293168"/>
              <a:gd name="connsiteY1" fmla="*/ 81679 h 613470"/>
              <a:gd name="connsiteX2" fmla="*/ 1292097 w 1293168"/>
              <a:gd name="connsiteY2" fmla="*/ 88373 h 613470"/>
              <a:gd name="connsiteX3" fmla="*/ 1271063 w 1293168"/>
              <a:gd name="connsiteY3" fmla="*/ 125382 h 613470"/>
              <a:gd name="connsiteX4" fmla="*/ 1029763 w 1293168"/>
              <a:gd name="connsiteY4" fmla="*/ 366682 h 613470"/>
              <a:gd name="connsiteX5" fmla="*/ 737663 w 1293168"/>
              <a:gd name="connsiteY5" fmla="*/ 455582 h 613470"/>
              <a:gd name="connsiteX6" fmla="*/ 382063 w 1293168"/>
              <a:gd name="connsiteY6" fmla="*/ 455582 h 613470"/>
              <a:gd name="connsiteX7" fmla="*/ 178863 w 1293168"/>
              <a:gd name="connsiteY7" fmla="*/ 506382 h 613470"/>
              <a:gd name="connsiteX8" fmla="*/ 1063 w 1293168"/>
              <a:gd name="connsiteY8" fmla="*/ 607982 h 613470"/>
              <a:gd name="connsiteX9" fmla="*/ 263001 w 1293168"/>
              <a:gd name="connsiteY9" fmla="*/ 322232 h 613470"/>
              <a:gd name="connsiteX10" fmla="*/ 578119 w 1293168"/>
              <a:gd name="connsiteY10" fmla="*/ 346839 h 613470"/>
              <a:gd name="connsiteX11" fmla="*/ 813863 w 1293168"/>
              <a:gd name="connsiteY11" fmla="*/ 341282 h 613470"/>
              <a:gd name="connsiteX12" fmla="*/ 1055163 w 1293168"/>
              <a:gd name="connsiteY12" fmla="*/ 188882 h 613470"/>
              <a:gd name="connsiteX13" fmla="*/ 1165891 w 1293168"/>
              <a:gd name="connsiteY13" fmla="*/ 31720 h 613470"/>
              <a:gd name="connsiteX14" fmla="*/ 1193457 w 1293168"/>
              <a:gd name="connsiteY14" fmla="*/ 0 h 613470"/>
              <a:gd name="connsiteX0" fmla="*/ 1193459 w 1293170"/>
              <a:gd name="connsiteY0" fmla="*/ 0 h 613720"/>
              <a:gd name="connsiteX1" fmla="*/ 1293170 w 1293170"/>
              <a:gd name="connsiteY1" fmla="*/ 81679 h 613720"/>
              <a:gd name="connsiteX2" fmla="*/ 1292099 w 1293170"/>
              <a:gd name="connsiteY2" fmla="*/ 88373 h 613720"/>
              <a:gd name="connsiteX3" fmla="*/ 1271065 w 1293170"/>
              <a:gd name="connsiteY3" fmla="*/ 125382 h 613720"/>
              <a:gd name="connsiteX4" fmla="*/ 1029765 w 1293170"/>
              <a:gd name="connsiteY4" fmla="*/ 366682 h 613720"/>
              <a:gd name="connsiteX5" fmla="*/ 737665 w 1293170"/>
              <a:gd name="connsiteY5" fmla="*/ 455582 h 613720"/>
              <a:gd name="connsiteX6" fmla="*/ 384446 w 1293170"/>
              <a:gd name="connsiteY6" fmla="*/ 419864 h 613720"/>
              <a:gd name="connsiteX7" fmla="*/ 178865 w 1293170"/>
              <a:gd name="connsiteY7" fmla="*/ 506382 h 613720"/>
              <a:gd name="connsiteX8" fmla="*/ 1065 w 1293170"/>
              <a:gd name="connsiteY8" fmla="*/ 607982 h 613720"/>
              <a:gd name="connsiteX9" fmla="*/ 263003 w 1293170"/>
              <a:gd name="connsiteY9" fmla="*/ 322232 h 613720"/>
              <a:gd name="connsiteX10" fmla="*/ 578121 w 1293170"/>
              <a:gd name="connsiteY10" fmla="*/ 346839 h 613720"/>
              <a:gd name="connsiteX11" fmla="*/ 813865 w 1293170"/>
              <a:gd name="connsiteY11" fmla="*/ 341282 h 613720"/>
              <a:gd name="connsiteX12" fmla="*/ 1055165 w 1293170"/>
              <a:gd name="connsiteY12" fmla="*/ 188882 h 613720"/>
              <a:gd name="connsiteX13" fmla="*/ 1165893 w 1293170"/>
              <a:gd name="connsiteY13" fmla="*/ 31720 h 613720"/>
              <a:gd name="connsiteX14" fmla="*/ 1193459 w 1293170"/>
              <a:gd name="connsiteY14" fmla="*/ 0 h 613720"/>
              <a:gd name="connsiteX0" fmla="*/ 1044892 w 1144603"/>
              <a:gd name="connsiteY0" fmla="*/ 0 h 508264"/>
              <a:gd name="connsiteX1" fmla="*/ 1144603 w 1144603"/>
              <a:gd name="connsiteY1" fmla="*/ 81679 h 508264"/>
              <a:gd name="connsiteX2" fmla="*/ 1143532 w 1144603"/>
              <a:gd name="connsiteY2" fmla="*/ 88373 h 508264"/>
              <a:gd name="connsiteX3" fmla="*/ 1122498 w 1144603"/>
              <a:gd name="connsiteY3" fmla="*/ 125382 h 508264"/>
              <a:gd name="connsiteX4" fmla="*/ 881198 w 1144603"/>
              <a:gd name="connsiteY4" fmla="*/ 366682 h 508264"/>
              <a:gd name="connsiteX5" fmla="*/ 589098 w 1144603"/>
              <a:gd name="connsiteY5" fmla="*/ 455582 h 508264"/>
              <a:gd name="connsiteX6" fmla="*/ 235879 w 1144603"/>
              <a:gd name="connsiteY6" fmla="*/ 419864 h 508264"/>
              <a:gd name="connsiteX7" fmla="*/ 30298 w 1144603"/>
              <a:gd name="connsiteY7" fmla="*/ 506382 h 508264"/>
              <a:gd name="connsiteX8" fmla="*/ 9660 w 1144603"/>
              <a:gd name="connsiteY8" fmla="*/ 322232 h 508264"/>
              <a:gd name="connsiteX9" fmla="*/ 114436 w 1144603"/>
              <a:gd name="connsiteY9" fmla="*/ 322232 h 508264"/>
              <a:gd name="connsiteX10" fmla="*/ 429554 w 1144603"/>
              <a:gd name="connsiteY10" fmla="*/ 346839 h 508264"/>
              <a:gd name="connsiteX11" fmla="*/ 665298 w 1144603"/>
              <a:gd name="connsiteY11" fmla="*/ 341282 h 508264"/>
              <a:gd name="connsiteX12" fmla="*/ 906598 w 1144603"/>
              <a:gd name="connsiteY12" fmla="*/ 188882 h 508264"/>
              <a:gd name="connsiteX13" fmla="*/ 1017326 w 1144603"/>
              <a:gd name="connsiteY13" fmla="*/ 31720 h 508264"/>
              <a:gd name="connsiteX14" fmla="*/ 1044892 w 1144603"/>
              <a:gd name="connsiteY14" fmla="*/ 0 h 508264"/>
              <a:gd name="connsiteX0" fmla="*/ 1042961 w 1142672"/>
              <a:gd name="connsiteY0" fmla="*/ 0 h 456951"/>
              <a:gd name="connsiteX1" fmla="*/ 1142672 w 1142672"/>
              <a:gd name="connsiteY1" fmla="*/ 81679 h 456951"/>
              <a:gd name="connsiteX2" fmla="*/ 1141601 w 1142672"/>
              <a:gd name="connsiteY2" fmla="*/ 88373 h 456951"/>
              <a:gd name="connsiteX3" fmla="*/ 1120567 w 1142672"/>
              <a:gd name="connsiteY3" fmla="*/ 125382 h 456951"/>
              <a:gd name="connsiteX4" fmla="*/ 879267 w 1142672"/>
              <a:gd name="connsiteY4" fmla="*/ 366682 h 456951"/>
              <a:gd name="connsiteX5" fmla="*/ 587167 w 1142672"/>
              <a:gd name="connsiteY5" fmla="*/ 455582 h 456951"/>
              <a:gd name="connsiteX6" fmla="*/ 233948 w 1142672"/>
              <a:gd name="connsiteY6" fmla="*/ 419864 h 456951"/>
              <a:gd name="connsiteX7" fmla="*/ 33129 w 1142672"/>
              <a:gd name="connsiteY7" fmla="*/ 408751 h 456951"/>
              <a:gd name="connsiteX8" fmla="*/ 7729 w 1142672"/>
              <a:gd name="connsiteY8" fmla="*/ 322232 h 456951"/>
              <a:gd name="connsiteX9" fmla="*/ 112505 w 1142672"/>
              <a:gd name="connsiteY9" fmla="*/ 322232 h 456951"/>
              <a:gd name="connsiteX10" fmla="*/ 427623 w 1142672"/>
              <a:gd name="connsiteY10" fmla="*/ 346839 h 456951"/>
              <a:gd name="connsiteX11" fmla="*/ 663367 w 1142672"/>
              <a:gd name="connsiteY11" fmla="*/ 341282 h 456951"/>
              <a:gd name="connsiteX12" fmla="*/ 904667 w 1142672"/>
              <a:gd name="connsiteY12" fmla="*/ 188882 h 456951"/>
              <a:gd name="connsiteX13" fmla="*/ 1015395 w 1142672"/>
              <a:gd name="connsiteY13" fmla="*/ 31720 h 456951"/>
              <a:gd name="connsiteX14" fmla="*/ 1042961 w 1142672"/>
              <a:gd name="connsiteY14" fmla="*/ 0 h 456951"/>
              <a:gd name="connsiteX0" fmla="*/ 1039553 w 1139264"/>
              <a:gd name="connsiteY0" fmla="*/ 0 h 456951"/>
              <a:gd name="connsiteX1" fmla="*/ 1139264 w 1139264"/>
              <a:gd name="connsiteY1" fmla="*/ 81679 h 456951"/>
              <a:gd name="connsiteX2" fmla="*/ 1138193 w 1139264"/>
              <a:gd name="connsiteY2" fmla="*/ 88373 h 456951"/>
              <a:gd name="connsiteX3" fmla="*/ 1117159 w 1139264"/>
              <a:gd name="connsiteY3" fmla="*/ 125382 h 456951"/>
              <a:gd name="connsiteX4" fmla="*/ 875859 w 1139264"/>
              <a:gd name="connsiteY4" fmla="*/ 366682 h 456951"/>
              <a:gd name="connsiteX5" fmla="*/ 583759 w 1139264"/>
              <a:gd name="connsiteY5" fmla="*/ 455582 h 456951"/>
              <a:gd name="connsiteX6" fmla="*/ 230540 w 1139264"/>
              <a:gd name="connsiteY6" fmla="*/ 419864 h 456951"/>
              <a:gd name="connsiteX7" fmla="*/ 29721 w 1139264"/>
              <a:gd name="connsiteY7" fmla="*/ 408751 h 456951"/>
              <a:gd name="connsiteX8" fmla="*/ 9084 w 1139264"/>
              <a:gd name="connsiteY8" fmla="*/ 274607 h 456951"/>
              <a:gd name="connsiteX9" fmla="*/ 109097 w 1139264"/>
              <a:gd name="connsiteY9" fmla="*/ 322232 h 456951"/>
              <a:gd name="connsiteX10" fmla="*/ 424215 w 1139264"/>
              <a:gd name="connsiteY10" fmla="*/ 346839 h 456951"/>
              <a:gd name="connsiteX11" fmla="*/ 659959 w 1139264"/>
              <a:gd name="connsiteY11" fmla="*/ 341282 h 456951"/>
              <a:gd name="connsiteX12" fmla="*/ 901259 w 1139264"/>
              <a:gd name="connsiteY12" fmla="*/ 188882 h 456951"/>
              <a:gd name="connsiteX13" fmla="*/ 1011987 w 1139264"/>
              <a:gd name="connsiteY13" fmla="*/ 31720 h 456951"/>
              <a:gd name="connsiteX14" fmla="*/ 1039553 w 1139264"/>
              <a:gd name="connsiteY14" fmla="*/ 0 h 456951"/>
              <a:gd name="connsiteX0" fmla="*/ 1040407 w 1140118"/>
              <a:gd name="connsiteY0" fmla="*/ 0 h 456951"/>
              <a:gd name="connsiteX1" fmla="*/ 1140118 w 1140118"/>
              <a:gd name="connsiteY1" fmla="*/ 81679 h 456951"/>
              <a:gd name="connsiteX2" fmla="*/ 1139047 w 1140118"/>
              <a:gd name="connsiteY2" fmla="*/ 88373 h 456951"/>
              <a:gd name="connsiteX3" fmla="*/ 1118013 w 1140118"/>
              <a:gd name="connsiteY3" fmla="*/ 125382 h 456951"/>
              <a:gd name="connsiteX4" fmla="*/ 876713 w 1140118"/>
              <a:gd name="connsiteY4" fmla="*/ 366682 h 456951"/>
              <a:gd name="connsiteX5" fmla="*/ 584613 w 1140118"/>
              <a:gd name="connsiteY5" fmla="*/ 455582 h 456951"/>
              <a:gd name="connsiteX6" fmla="*/ 231394 w 1140118"/>
              <a:gd name="connsiteY6" fmla="*/ 419864 h 456951"/>
              <a:gd name="connsiteX7" fmla="*/ 30575 w 1140118"/>
              <a:gd name="connsiteY7" fmla="*/ 408751 h 456951"/>
              <a:gd name="connsiteX8" fmla="*/ 9938 w 1140118"/>
              <a:gd name="connsiteY8" fmla="*/ 274607 h 456951"/>
              <a:gd name="connsiteX9" fmla="*/ 121858 w 1140118"/>
              <a:gd name="connsiteY9" fmla="*/ 293657 h 456951"/>
              <a:gd name="connsiteX10" fmla="*/ 425069 w 1140118"/>
              <a:gd name="connsiteY10" fmla="*/ 346839 h 456951"/>
              <a:gd name="connsiteX11" fmla="*/ 660813 w 1140118"/>
              <a:gd name="connsiteY11" fmla="*/ 341282 h 456951"/>
              <a:gd name="connsiteX12" fmla="*/ 902113 w 1140118"/>
              <a:gd name="connsiteY12" fmla="*/ 188882 h 456951"/>
              <a:gd name="connsiteX13" fmla="*/ 1012841 w 1140118"/>
              <a:gd name="connsiteY13" fmla="*/ 31720 h 456951"/>
              <a:gd name="connsiteX14" fmla="*/ 1040407 w 1140118"/>
              <a:gd name="connsiteY14" fmla="*/ 0 h 456951"/>
              <a:gd name="connsiteX0" fmla="*/ 1050795 w 1150506"/>
              <a:gd name="connsiteY0" fmla="*/ 0 h 457082"/>
              <a:gd name="connsiteX1" fmla="*/ 1150506 w 1150506"/>
              <a:gd name="connsiteY1" fmla="*/ 81679 h 457082"/>
              <a:gd name="connsiteX2" fmla="*/ 1149435 w 1150506"/>
              <a:gd name="connsiteY2" fmla="*/ 88373 h 457082"/>
              <a:gd name="connsiteX3" fmla="*/ 1128401 w 1150506"/>
              <a:gd name="connsiteY3" fmla="*/ 125382 h 457082"/>
              <a:gd name="connsiteX4" fmla="*/ 887101 w 1150506"/>
              <a:gd name="connsiteY4" fmla="*/ 366682 h 457082"/>
              <a:gd name="connsiteX5" fmla="*/ 595001 w 1150506"/>
              <a:gd name="connsiteY5" fmla="*/ 455582 h 457082"/>
              <a:gd name="connsiteX6" fmla="*/ 241782 w 1150506"/>
              <a:gd name="connsiteY6" fmla="*/ 419864 h 457082"/>
              <a:gd name="connsiteX7" fmla="*/ 21913 w 1150506"/>
              <a:gd name="connsiteY7" fmla="*/ 384939 h 457082"/>
              <a:gd name="connsiteX8" fmla="*/ 20326 w 1150506"/>
              <a:gd name="connsiteY8" fmla="*/ 274607 h 457082"/>
              <a:gd name="connsiteX9" fmla="*/ 132246 w 1150506"/>
              <a:gd name="connsiteY9" fmla="*/ 293657 h 457082"/>
              <a:gd name="connsiteX10" fmla="*/ 435457 w 1150506"/>
              <a:gd name="connsiteY10" fmla="*/ 346839 h 457082"/>
              <a:gd name="connsiteX11" fmla="*/ 671201 w 1150506"/>
              <a:gd name="connsiteY11" fmla="*/ 341282 h 457082"/>
              <a:gd name="connsiteX12" fmla="*/ 912501 w 1150506"/>
              <a:gd name="connsiteY12" fmla="*/ 188882 h 457082"/>
              <a:gd name="connsiteX13" fmla="*/ 1023229 w 1150506"/>
              <a:gd name="connsiteY13" fmla="*/ 31720 h 457082"/>
              <a:gd name="connsiteX14" fmla="*/ 1050795 w 1150506"/>
              <a:gd name="connsiteY14" fmla="*/ 0 h 457082"/>
              <a:gd name="connsiteX0" fmla="*/ 1050137 w 1149848"/>
              <a:gd name="connsiteY0" fmla="*/ 0 h 465586"/>
              <a:gd name="connsiteX1" fmla="*/ 1149848 w 1149848"/>
              <a:gd name="connsiteY1" fmla="*/ 81679 h 465586"/>
              <a:gd name="connsiteX2" fmla="*/ 1148777 w 1149848"/>
              <a:gd name="connsiteY2" fmla="*/ 88373 h 465586"/>
              <a:gd name="connsiteX3" fmla="*/ 1127743 w 1149848"/>
              <a:gd name="connsiteY3" fmla="*/ 125382 h 465586"/>
              <a:gd name="connsiteX4" fmla="*/ 886443 w 1149848"/>
              <a:gd name="connsiteY4" fmla="*/ 366682 h 465586"/>
              <a:gd name="connsiteX5" fmla="*/ 594343 w 1149848"/>
              <a:gd name="connsiteY5" fmla="*/ 455582 h 465586"/>
              <a:gd name="connsiteX6" fmla="*/ 231599 w 1149848"/>
              <a:gd name="connsiteY6" fmla="*/ 455583 h 465586"/>
              <a:gd name="connsiteX7" fmla="*/ 21255 w 1149848"/>
              <a:gd name="connsiteY7" fmla="*/ 384939 h 465586"/>
              <a:gd name="connsiteX8" fmla="*/ 19668 w 1149848"/>
              <a:gd name="connsiteY8" fmla="*/ 274607 h 465586"/>
              <a:gd name="connsiteX9" fmla="*/ 131588 w 1149848"/>
              <a:gd name="connsiteY9" fmla="*/ 293657 h 465586"/>
              <a:gd name="connsiteX10" fmla="*/ 434799 w 1149848"/>
              <a:gd name="connsiteY10" fmla="*/ 346839 h 465586"/>
              <a:gd name="connsiteX11" fmla="*/ 670543 w 1149848"/>
              <a:gd name="connsiteY11" fmla="*/ 341282 h 465586"/>
              <a:gd name="connsiteX12" fmla="*/ 911843 w 1149848"/>
              <a:gd name="connsiteY12" fmla="*/ 188882 h 465586"/>
              <a:gd name="connsiteX13" fmla="*/ 1022571 w 1149848"/>
              <a:gd name="connsiteY13" fmla="*/ 31720 h 465586"/>
              <a:gd name="connsiteX14" fmla="*/ 1050137 w 1149848"/>
              <a:gd name="connsiteY14" fmla="*/ 0 h 465586"/>
              <a:gd name="connsiteX0" fmla="*/ 1050137 w 1149848"/>
              <a:gd name="connsiteY0" fmla="*/ 0 h 465586"/>
              <a:gd name="connsiteX1" fmla="*/ 1149848 w 1149848"/>
              <a:gd name="connsiteY1" fmla="*/ 81679 h 465586"/>
              <a:gd name="connsiteX2" fmla="*/ 1148777 w 1149848"/>
              <a:gd name="connsiteY2" fmla="*/ 88373 h 465586"/>
              <a:gd name="connsiteX3" fmla="*/ 1127743 w 1149848"/>
              <a:gd name="connsiteY3" fmla="*/ 125382 h 465586"/>
              <a:gd name="connsiteX4" fmla="*/ 886443 w 1149848"/>
              <a:gd name="connsiteY4" fmla="*/ 366682 h 465586"/>
              <a:gd name="connsiteX5" fmla="*/ 594343 w 1149848"/>
              <a:gd name="connsiteY5" fmla="*/ 455582 h 465586"/>
              <a:gd name="connsiteX6" fmla="*/ 231599 w 1149848"/>
              <a:gd name="connsiteY6" fmla="*/ 455583 h 465586"/>
              <a:gd name="connsiteX7" fmla="*/ 21255 w 1149848"/>
              <a:gd name="connsiteY7" fmla="*/ 384939 h 465586"/>
              <a:gd name="connsiteX8" fmla="*/ 19668 w 1149848"/>
              <a:gd name="connsiteY8" fmla="*/ 274607 h 465586"/>
              <a:gd name="connsiteX9" fmla="*/ 131588 w 1149848"/>
              <a:gd name="connsiteY9" fmla="*/ 293657 h 465586"/>
              <a:gd name="connsiteX10" fmla="*/ 434799 w 1149848"/>
              <a:gd name="connsiteY10" fmla="*/ 346839 h 465586"/>
              <a:gd name="connsiteX11" fmla="*/ 675306 w 1149848"/>
              <a:gd name="connsiteY11" fmla="*/ 372238 h 465586"/>
              <a:gd name="connsiteX12" fmla="*/ 911843 w 1149848"/>
              <a:gd name="connsiteY12" fmla="*/ 188882 h 465586"/>
              <a:gd name="connsiteX13" fmla="*/ 1022571 w 1149848"/>
              <a:gd name="connsiteY13" fmla="*/ 31720 h 465586"/>
              <a:gd name="connsiteX14" fmla="*/ 1050137 w 1149848"/>
              <a:gd name="connsiteY14" fmla="*/ 0 h 465586"/>
              <a:gd name="connsiteX0" fmla="*/ 1050137 w 1149848"/>
              <a:gd name="connsiteY0" fmla="*/ 0 h 465586"/>
              <a:gd name="connsiteX1" fmla="*/ 1149848 w 1149848"/>
              <a:gd name="connsiteY1" fmla="*/ 81679 h 465586"/>
              <a:gd name="connsiteX2" fmla="*/ 1148777 w 1149848"/>
              <a:gd name="connsiteY2" fmla="*/ 88373 h 465586"/>
              <a:gd name="connsiteX3" fmla="*/ 1127743 w 1149848"/>
              <a:gd name="connsiteY3" fmla="*/ 125382 h 465586"/>
              <a:gd name="connsiteX4" fmla="*/ 886443 w 1149848"/>
              <a:gd name="connsiteY4" fmla="*/ 366682 h 465586"/>
              <a:gd name="connsiteX5" fmla="*/ 594343 w 1149848"/>
              <a:gd name="connsiteY5" fmla="*/ 455582 h 465586"/>
              <a:gd name="connsiteX6" fmla="*/ 231599 w 1149848"/>
              <a:gd name="connsiteY6" fmla="*/ 455583 h 465586"/>
              <a:gd name="connsiteX7" fmla="*/ 21255 w 1149848"/>
              <a:gd name="connsiteY7" fmla="*/ 384939 h 465586"/>
              <a:gd name="connsiteX8" fmla="*/ 19668 w 1149848"/>
              <a:gd name="connsiteY8" fmla="*/ 274607 h 465586"/>
              <a:gd name="connsiteX9" fmla="*/ 131588 w 1149848"/>
              <a:gd name="connsiteY9" fmla="*/ 293657 h 465586"/>
              <a:gd name="connsiteX10" fmla="*/ 434799 w 1149848"/>
              <a:gd name="connsiteY10" fmla="*/ 346839 h 465586"/>
              <a:gd name="connsiteX11" fmla="*/ 675306 w 1149848"/>
              <a:gd name="connsiteY11" fmla="*/ 372238 h 465586"/>
              <a:gd name="connsiteX12" fmla="*/ 921368 w 1149848"/>
              <a:gd name="connsiteY12" fmla="*/ 203170 h 465586"/>
              <a:gd name="connsiteX13" fmla="*/ 1022571 w 1149848"/>
              <a:gd name="connsiteY13" fmla="*/ 31720 h 465586"/>
              <a:gd name="connsiteX14" fmla="*/ 1050137 w 1149848"/>
              <a:gd name="connsiteY14" fmla="*/ 0 h 465586"/>
              <a:gd name="connsiteX0" fmla="*/ 1050137 w 1149848"/>
              <a:gd name="connsiteY0" fmla="*/ 0 h 465586"/>
              <a:gd name="connsiteX1" fmla="*/ 1149848 w 1149848"/>
              <a:gd name="connsiteY1" fmla="*/ 81679 h 465586"/>
              <a:gd name="connsiteX2" fmla="*/ 1148777 w 1149848"/>
              <a:gd name="connsiteY2" fmla="*/ 88373 h 465586"/>
              <a:gd name="connsiteX3" fmla="*/ 1127743 w 1149848"/>
              <a:gd name="connsiteY3" fmla="*/ 125382 h 465586"/>
              <a:gd name="connsiteX4" fmla="*/ 886443 w 1149848"/>
              <a:gd name="connsiteY4" fmla="*/ 366682 h 465586"/>
              <a:gd name="connsiteX5" fmla="*/ 594343 w 1149848"/>
              <a:gd name="connsiteY5" fmla="*/ 455582 h 465586"/>
              <a:gd name="connsiteX6" fmla="*/ 231599 w 1149848"/>
              <a:gd name="connsiteY6" fmla="*/ 455583 h 465586"/>
              <a:gd name="connsiteX7" fmla="*/ 21255 w 1149848"/>
              <a:gd name="connsiteY7" fmla="*/ 384939 h 465586"/>
              <a:gd name="connsiteX8" fmla="*/ 19668 w 1149848"/>
              <a:gd name="connsiteY8" fmla="*/ 274607 h 465586"/>
              <a:gd name="connsiteX9" fmla="*/ 131588 w 1149848"/>
              <a:gd name="connsiteY9" fmla="*/ 293657 h 465586"/>
              <a:gd name="connsiteX10" fmla="*/ 434799 w 1149848"/>
              <a:gd name="connsiteY10" fmla="*/ 346839 h 465586"/>
              <a:gd name="connsiteX11" fmla="*/ 675306 w 1149848"/>
              <a:gd name="connsiteY11" fmla="*/ 372238 h 465586"/>
              <a:gd name="connsiteX12" fmla="*/ 921368 w 1149848"/>
              <a:gd name="connsiteY12" fmla="*/ 203170 h 465586"/>
              <a:gd name="connsiteX13" fmla="*/ 1022571 w 1149848"/>
              <a:gd name="connsiteY13" fmla="*/ 31720 h 465586"/>
              <a:gd name="connsiteX14" fmla="*/ 1050137 w 1149848"/>
              <a:gd name="connsiteY14" fmla="*/ 0 h 465586"/>
              <a:gd name="connsiteX0" fmla="*/ 1048992 w 1148703"/>
              <a:gd name="connsiteY0" fmla="*/ 0 h 458423"/>
              <a:gd name="connsiteX1" fmla="*/ 1148703 w 1148703"/>
              <a:gd name="connsiteY1" fmla="*/ 81679 h 458423"/>
              <a:gd name="connsiteX2" fmla="*/ 1147632 w 1148703"/>
              <a:gd name="connsiteY2" fmla="*/ 88373 h 458423"/>
              <a:gd name="connsiteX3" fmla="*/ 1126598 w 1148703"/>
              <a:gd name="connsiteY3" fmla="*/ 125382 h 458423"/>
              <a:gd name="connsiteX4" fmla="*/ 885298 w 1148703"/>
              <a:gd name="connsiteY4" fmla="*/ 366682 h 458423"/>
              <a:gd name="connsiteX5" fmla="*/ 593198 w 1148703"/>
              <a:gd name="connsiteY5" fmla="*/ 455582 h 458423"/>
              <a:gd name="connsiteX6" fmla="*/ 213785 w 1148703"/>
              <a:gd name="connsiteY6" fmla="*/ 431771 h 458423"/>
              <a:gd name="connsiteX7" fmla="*/ 20110 w 1148703"/>
              <a:gd name="connsiteY7" fmla="*/ 384939 h 458423"/>
              <a:gd name="connsiteX8" fmla="*/ 18523 w 1148703"/>
              <a:gd name="connsiteY8" fmla="*/ 274607 h 458423"/>
              <a:gd name="connsiteX9" fmla="*/ 130443 w 1148703"/>
              <a:gd name="connsiteY9" fmla="*/ 293657 h 458423"/>
              <a:gd name="connsiteX10" fmla="*/ 433654 w 1148703"/>
              <a:gd name="connsiteY10" fmla="*/ 346839 h 458423"/>
              <a:gd name="connsiteX11" fmla="*/ 674161 w 1148703"/>
              <a:gd name="connsiteY11" fmla="*/ 372238 h 458423"/>
              <a:gd name="connsiteX12" fmla="*/ 920223 w 1148703"/>
              <a:gd name="connsiteY12" fmla="*/ 203170 h 458423"/>
              <a:gd name="connsiteX13" fmla="*/ 1021426 w 1148703"/>
              <a:gd name="connsiteY13" fmla="*/ 31720 h 458423"/>
              <a:gd name="connsiteX14" fmla="*/ 1048992 w 1148703"/>
              <a:gd name="connsiteY14" fmla="*/ 0 h 458423"/>
              <a:gd name="connsiteX0" fmla="*/ 1048992 w 1148703"/>
              <a:gd name="connsiteY0" fmla="*/ 0 h 458423"/>
              <a:gd name="connsiteX1" fmla="*/ 1148703 w 1148703"/>
              <a:gd name="connsiteY1" fmla="*/ 81679 h 458423"/>
              <a:gd name="connsiteX2" fmla="*/ 1147632 w 1148703"/>
              <a:gd name="connsiteY2" fmla="*/ 88373 h 458423"/>
              <a:gd name="connsiteX3" fmla="*/ 1126598 w 1148703"/>
              <a:gd name="connsiteY3" fmla="*/ 125382 h 458423"/>
              <a:gd name="connsiteX4" fmla="*/ 885298 w 1148703"/>
              <a:gd name="connsiteY4" fmla="*/ 366682 h 458423"/>
              <a:gd name="connsiteX5" fmla="*/ 593198 w 1148703"/>
              <a:gd name="connsiteY5" fmla="*/ 455582 h 458423"/>
              <a:gd name="connsiteX6" fmla="*/ 213785 w 1148703"/>
              <a:gd name="connsiteY6" fmla="*/ 431771 h 458423"/>
              <a:gd name="connsiteX7" fmla="*/ 20110 w 1148703"/>
              <a:gd name="connsiteY7" fmla="*/ 384939 h 458423"/>
              <a:gd name="connsiteX8" fmla="*/ 18523 w 1148703"/>
              <a:gd name="connsiteY8" fmla="*/ 274607 h 458423"/>
              <a:gd name="connsiteX9" fmla="*/ 130443 w 1148703"/>
              <a:gd name="connsiteY9" fmla="*/ 293657 h 458423"/>
              <a:gd name="connsiteX10" fmla="*/ 433654 w 1148703"/>
              <a:gd name="connsiteY10" fmla="*/ 346839 h 458423"/>
              <a:gd name="connsiteX11" fmla="*/ 686067 w 1148703"/>
              <a:gd name="connsiteY11" fmla="*/ 365095 h 458423"/>
              <a:gd name="connsiteX12" fmla="*/ 920223 w 1148703"/>
              <a:gd name="connsiteY12" fmla="*/ 203170 h 458423"/>
              <a:gd name="connsiteX13" fmla="*/ 1021426 w 1148703"/>
              <a:gd name="connsiteY13" fmla="*/ 31720 h 458423"/>
              <a:gd name="connsiteX14" fmla="*/ 1048992 w 1148703"/>
              <a:gd name="connsiteY14" fmla="*/ 0 h 458423"/>
              <a:gd name="connsiteX0" fmla="*/ 1048992 w 1148703"/>
              <a:gd name="connsiteY0" fmla="*/ 0 h 458423"/>
              <a:gd name="connsiteX1" fmla="*/ 1148703 w 1148703"/>
              <a:gd name="connsiteY1" fmla="*/ 81679 h 458423"/>
              <a:gd name="connsiteX2" fmla="*/ 1147632 w 1148703"/>
              <a:gd name="connsiteY2" fmla="*/ 88373 h 458423"/>
              <a:gd name="connsiteX3" fmla="*/ 1126598 w 1148703"/>
              <a:gd name="connsiteY3" fmla="*/ 125382 h 458423"/>
              <a:gd name="connsiteX4" fmla="*/ 885298 w 1148703"/>
              <a:gd name="connsiteY4" fmla="*/ 366682 h 458423"/>
              <a:gd name="connsiteX5" fmla="*/ 593198 w 1148703"/>
              <a:gd name="connsiteY5" fmla="*/ 455582 h 458423"/>
              <a:gd name="connsiteX6" fmla="*/ 213785 w 1148703"/>
              <a:gd name="connsiteY6" fmla="*/ 431771 h 458423"/>
              <a:gd name="connsiteX7" fmla="*/ 20110 w 1148703"/>
              <a:gd name="connsiteY7" fmla="*/ 384939 h 458423"/>
              <a:gd name="connsiteX8" fmla="*/ 18523 w 1148703"/>
              <a:gd name="connsiteY8" fmla="*/ 274607 h 458423"/>
              <a:gd name="connsiteX9" fmla="*/ 130443 w 1148703"/>
              <a:gd name="connsiteY9" fmla="*/ 293657 h 458423"/>
              <a:gd name="connsiteX10" fmla="*/ 426510 w 1148703"/>
              <a:gd name="connsiteY10" fmla="*/ 349221 h 458423"/>
              <a:gd name="connsiteX11" fmla="*/ 686067 w 1148703"/>
              <a:gd name="connsiteY11" fmla="*/ 365095 h 458423"/>
              <a:gd name="connsiteX12" fmla="*/ 920223 w 1148703"/>
              <a:gd name="connsiteY12" fmla="*/ 203170 h 458423"/>
              <a:gd name="connsiteX13" fmla="*/ 1021426 w 1148703"/>
              <a:gd name="connsiteY13" fmla="*/ 31720 h 458423"/>
              <a:gd name="connsiteX14" fmla="*/ 1048992 w 1148703"/>
              <a:gd name="connsiteY14" fmla="*/ 0 h 458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703" h="458423">
                <a:moveTo>
                  <a:pt x="1048992" y="0"/>
                </a:moveTo>
                <a:lnTo>
                  <a:pt x="1148703" y="81679"/>
                </a:lnTo>
                <a:lnTo>
                  <a:pt x="1147632" y="88373"/>
                </a:lnTo>
                <a:cubicBezTo>
                  <a:pt x="1143796" y="98924"/>
                  <a:pt x="1137181" y="111095"/>
                  <a:pt x="1126598" y="125382"/>
                </a:cubicBezTo>
                <a:cubicBezTo>
                  <a:pt x="1084265" y="182532"/>
                  <a:pt x="974198" y="311649"/>
                  <a:pt x="885298" y="366682"/>
                </a:cubicBezTo>
                <a:cubicBezTo>
                  <a:pt x="796398" y="421715"/>
                  <a:pt x="705117" y="444734"/>
                  <a:pt x="593198" y="455582"/>
                </a:cubicBezTo>
                <a:cubicBezTo>
                  <a:pt x="481279" y="466430"/>
                  <a:pt x="309300" y="443545"/>
                  <a:pt x="213785" y="431771"/>
                </a:cubicBezTo>
                <a:cubicBezTo>
                  <a:pt x="118270" y="419997"/>
                  <a:pt x="52654" y="411133"/>
                  <a:pt x="20110" y="384939"/>
                </a:cubicBezTo>
                <a:cubicBezTo>
                  <a:pt x="-12434" y="358745"/>
                  <a:pt x="134" y="289821"/>
                  <a:pt x="18523" y="274607"/>
                </a:cubicBezTo>
                <a:cubicBezTo>
                  <a:pt x="36912" y="259393"/>
                  <a:pt x="62445" y="281221"/>
                  <a:pt x="130443" y="293657"/>
                </a:cubicBezTo>
                <a:cubicBezTo>
                  <a:pt x="198441" y="306093"/>
                  <a:pt x="333906" y="337315"/>
                  <a:pt x="426510" y="349221"/>
                </a:cubicBezTo>
                <a:cubicBezTo>
                  <a:pt x="519114" y="361127"/>
                  <a:pt x="537900" y="379912"/>
                  <a:pt x="686067" y="365095"/>
                </a:cubicBezTo>
                <a:cubicBezTo>
                  <a:pt x="834234" y="350278"/>
                  <a:pt x="856723" y="260320"/>
                  <a:pt x="920223" y="203170"/>
                </a:cubicBezTo>
                <a:cubicBezTo>
                  <a:pt x="953560" y="141258"/>
                  <a:pt x="991661" y="75773"/>
                  <a:pt x="1021426" y="31720"/>
                </a:cubicBezTo>
                <a:lnTo>
                  <a:pt x="1048992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4FD29251-E189-4872-A417-992DC25CAE45}"/>
              </a:ext>
            </a:extLst>
          </p:cNvPr>
          <p:cNvSpPr/>
          <p:nvPr/>
        </p:nvSpPr>
        <p:spPr>
          <a:xfrm rot="3676018">
            <a:off x="8364822" y="1096453"/>
            <a:ext cx="170039" cy="205211"/>
          </a:xfrm>
          <a:custGeom>
            <a:avLst/>
            <a:gdLst>
              <a:gd name="connsiteX0" fmla="*/ 85725 w 242888"/>
              <a:gd name="connsiteY0" fmla="*/ 19050 h 290512"/>
              <a:gd name="connsiteX1" fmla="*/ 0 w 242888"/>
              <a:gd name="connsiteY1" fmla="*/ 121443 h 290512"/>
              <a:gd name="connsiteX2" fmla="*/ 21432 w 242888"/>
              <a:gd name="connsiteY2" fmla="*/ 119062 h 290512"/>
              <a:gd name="connsiteX3" fmla="*/ 14288 w 242888"/>
              <a:gd name="connsiteY3" fmla="*/ 145256 h 290512"/>
              <a:gd name="connsiteX4" fmla="*/ 28575 w 242888"/>
              <a:gd name="connsiteY4" fmla="*/ 135731 h 290512"/>
              <a:gd name="connsiteX5" fmla="*/ 23813 w 242888"/>
              <a:gd name="connsiteY5" fmla="*/ 166687 h 290512"/>
              <a:gd name="connsiteX6" fmla="*/ 23813 w 242888"/>
              <a:gd name="connsiteY6" fmla="*/ 166687 h 290512"/>
              <a:gd name="connsiteX7" fmla="*/ 35719 w 242888"/>
              <a:gd name="connsiteY7" fmla="*/ 200025 h 290512"/>
              <a:gd name="connsiteX8" fmla="*/ 54769 w 242888"/>
              <a:gd name="connsiteY8" fmla="*/ 188118 h 290512"/>
              <a:gd name="connsiteX9" fmla="*/ 54769 w 242888"/>
              <a:gd name="connsiteY9" fmla="*/ 223837 h 290512"/>
              <a:gd name="connsiteX10" fmla="*/ 83344 w 242888"/>
              <a:gd name="connsiteY10" fmla="*/ 219075 h 290512"/>
              <a:gd name="connsiteX11" fmla="*/ 83344 w 242888"/>
              <a:gd name="connsiteY11" fmla="*/ 235743 h 290512"/>
              <a:gd name="connsiteX12" fmla="*/ 102394 w 242888"/>
              <a:gd name="connsiteY12" fmla="*/ 228600 h 290512"/>
              <a:gd name="connsiteX13" fmla="*/ 107157 w 242888"/>
              <a:gd name="connsiteY13" fmla="*/ 250031 h 290512"/>
              <a:gd name="connsiteX14" fmla="*/ 116682 w 242888"/>
              <a:gd name="connsiteY14" fmla="*/ 240506 h 290512"/>
              <a:gd name="connsiteX15" fmla="*/ 119063 w 242888"/>
              <a:gd name="connsiteY15" fmla="*/ 290512 h 290512"/>
              <a:gd name="connsiteX16" fmla="*/ 135732 w 242888"/>
              <a:gd name="connsiteY16" fmla="*/ 264318 h 290512"/>
              <a:gd name="connsiteX17" fmla="*/ 138113 w 242888"/>
              <a:gd name="connsiteY17" fmla="*/ 285750 h 290512"/>
              <a:gd name="connsiteX18" fmla="*/ 242888 w 242888"/>
              <a:gd name="connsiteY18" fmla="*/ 207168 h 290512"/>
              <a:gd name="connsiteX19" fmla="*/ 197644 w 242888"/>
              <a:gd name="connsiteY19" fmla="*/ 0 h 290512"/>
              <a:gd name="connsiteX20" fmla="*/ 85725 w 242888"/>
              <a:gd name="connsiteY20" fmla="*/ 19050 h 290512"/>
              <a:gd name="connsiteX0" fmla="*/ 85725 w 327259"/>
              <a:gd name="connsiteY0" fmla="*/ 19050 h 290512"/>
              <a:gd name="connsiteX1" fmla="*/ 0 w 327259"/>
              <a:gd name="connsiteY1" fmla="*/ 121443 h 290512"/>
              <a:gd name="connsiteX2" fmla="*/ 21432 w 327259"/>
              <a:gd name="connsiteY2" fmla="*/ 119062 h 290512"/>
              <a:gd name="connsiteX3" fmla="*/ 14288 w 327259"/>
              <a:gd name="connsiteY3" fmla="*/ 145256 h 290512"/>
              <a:gd name="connsiteX4" fmla="*/ 28575 w 327259"/>
              <a:gd name="connsiteY4" fmla="*/ 135731 h 290512"/>
              <a:gd name="connsiteX5" fmla="*/ 23813 w 327259"/>
              <a:gd name="connsiteY5" fmla="*/ 166687 h 290512"/>
              <a:gd name="connsiteX6" fmla="*/ 23813 w 327259"/>
              <a:gd name="connsiteY6" fmla="*/ 166687 h 290512"/>
              <a:gd name="connsiteX7" fmla="*/ 35719 w 327259"/>
              <a:gd name="connsiteY7" fmla="*/ 200025 h 290512"/>
              <a:gd name="connsiteX8" fmla="*/ 54769 w 327259"/>
              <a:gd name="connsiteY8" fmla="*/ 188118 h 290512"/>
              <a:gd name="connsiteX9" fmla="*/ 54769 w 327259"/>
              <a:gd name="connsiteY9" fmla="*/ 223837 h 290512"/>
              <a:gd name="connsiteX10" fmla="*/ 83344 w 327259"/>
              <a:gd name="connsiteY10" fmla="*/ 219075 h 290512"/>
              <a:gd name="connsiteX11" fmla="*/ 83344 w 327259"/>
              <a:gd name="connsiteY11" fmla="*/ 235743 h 290512"/>
              <a:gd name="connsiteX12" fmla="*/ 102394 w 327259"/>
              <a:gd name="connsiteY12" fmla="*/ 228600 h 290512"/>
              <a:gd name="connsiteX13" fmla="*/ 107157 w 327259"/>
              <a:gd name="connsiteY13" fmla="*/ 250031 h 290512"/>
              <a:gd name="connsiteX14" fmla="*/ 116682 w 327259"/>
              <a:gd name="connsiteY14" fmla="*/ 240506 h 290512"/>
              <a:gd name="connsiteX15" fmla="*/ 119063 w 327259"/>
              <a:gd name="connsiteY15" fmla="*/ 290512 h 290512"/>
              <a:gd name="connsiteX16" fmla="*/ 135732 w 327259"/>
              <a:gd name="connsiteY16" fmla="*/ 264318 h 290512"/>
              <a:gd name="connsiteX17" fmla="*/ 138113 w 327259"/>
              <a:gd name="connsiteY17" fmla="*/ 285750 h 290512"/>
              <a:gd name="connsiteX18" fmla="*/ 327260 w 327259"/>
              <a:gd name="connsiteY18" fmla="*/ 104289 h 290512"/>
              <a:gd name="connsiteX19" fmla="*/ 197644 w 327259"/>
              <a:gd name="connsiteY19" fmla="*/ 0 h 290512"/>
              <a:gd name="connsiteX20" fmla="*/ 85725 w 327259"/>
              <a:gd name="connsiteY20" fmla="*/ 19050 h 290512"/>
              <a:gd name="connsiteX0" fmla="*/ 85725 w 327261"/>
              <a:gd name="connsiteY0" fmla="*/ 79527 h 350989"/>
              <a:gd name="connsiteX1" fmla="*/ 0 w 327261"/>
              <a:gd name="connsiteY1" fmla="*/ 181920 h 350989"/>
              <a:gd name="connsiteX2" fmla="*/ 21432 w 327261"/>
              <a:gd name="connsiteY2" fmla="*/ 179539 h 350989"/>
              <a:gd name="connsiteX3" fmla="*/ 14288 w 327261"/>
              <a:gd name="connsiteY3" fmla="*/ 205733 h 350989"/>
              <a:gd name="connsiteX4" fmla="*/ 28575 w 327261"/>
              <a:gd name="connsiteY4" fmla="*/ 196208 h 350989"/>
              <a:gd name="connsiteX5" fmla="*/ 23813 w 327261"/>
              <a:gd name="connsiteY5" fmla="*/ 227164 h 350989"/>
              <a:gd name="connsiteX6" fmla="*/ 23813 w 327261"/>
              <a:gd name="connsiteY6" fmla="*/ 227164 h 350989"/>
              <a:gd name="connsiteX7" fmla="*/ 35719 w 327261"/>
              <a:gd name="connsiteY7" fmla="*/ 260502 h 350989"/>
              <a:gd name="connsiteX8" fmla="*/ 54769 w 327261"/>
              <a:gd name="connsiteY8" fmla="*/ 248595 h 350989"/>
              <a:gd name="connsiteX9" fmla="*/ 54769 w 327261"/>
              <a:gd name="connsiteY9" fmla="*/ 284314 h 350989"/>
              <a:gd name="connsiteX10" fmla="*/ 83344 w 327261"/>
              <a:gd name="connsiteY10" fmla="*/ 279552 h 350989"/>
              <a:gd name="connsiteX11" fmla="*/ 83344 w 327261"/>
              <a:gd name="connsiteY11" fmla="*/ 296220 h 350989"/>
              <a:gd name="connsiteX12" fmla="*/ 102394 w 327261"/>
              <a:gd name="connsiteY12" fmla="*/ 289077 h 350989"/>
              <a:gd name="connsiteX13" fmla="*/ 107157 w 327261"/>
              <a:gd name="connsiteY13" fmla="*/ 310508 h 350989"/>
              <a:gd name="connsiteX14" fmla="*/ 116682 w 327261"/>
              <a:gd name="connsiteY14" fmla="*/ 300983 h 350989"/>
              <a:gd name="connsiteX15" fmla="*/ 119063 w 327261"/>
              <a:gd name="connsiteY15" fmla="*/ 350989 h 350989"/>
              <a:gd name="connsiteX16" fmla="*/ 135732 w 327261"/>
              <a:gd name="connsiteY16" fmla="*/ 324795 h 350989"/>
              <a:gd name="connsiteX17" fmla="*/ 138113 w 327261"/>
              <a:gd name="connsiteY17" fmla="*/ 346227 h 350989"/>
              <a:gd name="connsiteX18" fmla="*/ 327260 w 327261"/>
              <a:gd name="connsiteY18" fmla="*/ 164766 h 350989"/>
              <a:gd name="connsiteX19" fmla="*/ 187912 w 327261"/>
              <a:gd name="connsiteY19" fmla="*/ 0 h 350989"/>
              <a:gd name="connsiteX20" fmla="*/ 85725 w 327261"/>
              <a:gd name="connsiteY20" fmla="*/ 79527 h 350989"/>
              <a:gd name="connsiteX0" fmla="*/ 91560 w 327259"/>
              <a:gd name="connsiteY0" fmla="*/ 87016 h 350989"/>
              <a:gd name="connsiteX1" fmla="*/ 0 w 327259"/>
              <a:gd name="connsiteY1" fmla="*/ 181920 h 350989"/>
              <a:gd name="connsiteX2" fmla="*/ 21432 w 327259"/>
              <a:gd name="connsiteY2" fmla="*/ 179539 h 350989"/>
              <a:gd name="connsiteX3" fmla="*/ 14288 w 327259"/>
              <a:gd name="connsiteY3" fmla="*/ 205733 h 350989"/>
              <a:gd name="connsiteX4" fmla="*/ 28575 w 327259"/>
              <a:gd name="connsiteY4" fmla="*/ 196208 h 350989"/>
              <a:gd name="connsiteX5" fmla="*/ 23813 w 327259"/>
              <a:gd name="connsiteY5" fmla="*/ 227164 h 350989"/>
              <a:gd name="connsiteX6" fmla="*/ 23813 w 327259"/>
              <a:gd name="connsiteY6" fmla="*/ 227164 h 350989"/>
              <a:gd name="connsiteX7" fmla="*/ 35719 w 327259"/>
              <a:gd name="connsiteY7" fmla="*/ 260502 h 350989"/>
              <a:gd name="connsiteX8" fmla="*/ 54769 w 327259"/>
              <a:gd name="connsiteY8" fmla="*/ 248595 h 350989"/>
              <a:gd name="connsiteX9" fmla="*/ 54769 w 327259"/>
              <a:gd name="connsiteY9" fmla="*/ 284314 h 350989"/>
              <a:gd name="connsiteX10" fmla="*/ 83344 w 327259"/>
              <a:gd name="connsiteY10" fmla="*/ 279552 h 350989"/>
              <a:gd name="connsiteX11" fmla="*/ 83344 w 327259"/>
              <a:gd name="connsiteY11" fmla="*/ 296220 h 350989"/>
              <a:gd name="connsiteX12" fmla="*/ 102394 w 327259"/>
              <a:gd name="connsiteY12" fmla="*/ 289077 h 350989"/>
              <a:gd name="connsiteX13" fmla="*/ 107157 w 327259"/>
              <a:gd name="connsiteY13" fmla="*/ 310508 h 350989"/>
              <a:gd name="connsiteX14" fmla="*/ 116682 w 327259"/>
              <a:gd name="connsiteY14" fmla="*/ 300983 h 350989"/>
              <a:gd name="connsiteX15" fmla="*/ 119063 w 327259"/>
              <a:gd name="connsiteY15" fmla="*/ 350989 h 350989"/>
              <a:gd name="connsiteX16" fmla="*/ 135732 w 327259"/>
              <a:gd name="connsiteY16" fmla="*/ 324795 h 350989"/>
              <a:gd name="connsiteX17" fmla="*/ 138113 w 327259"/>
              <a:gd name="connsiteY17" fmla="*/ 346227 h 350989"/>
              <a:gd name="connsiteX18" fmla="*/ 327260 w 327259"/>
              <a:gd name="connsiteY18" fmla="*/ 164766 h 350989"/>
              <a:gd name="connsiteX19" fmla="*/ 187912 w 327259"/>
              <a:gd name="connsiteY19" fmla="*/ 0 h 350989"/>
              <a:gd name="connsiteX20" fmla="*/ 91560 w 327259"/>
              <a:gd name="connsiteY20" fmla="*/ 87016 h 35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27259" h="350989">
                <a:moveTo>
                  <a:pt x="91560" y="87016"/>
                </a:moveTo>
                <a:lnTo>
                  <a:pt x="0" y="181920"/>
                </a:lnTo>
                <a:lnTo>
                  <a:pt x="21432" y="179539"/>
                </a:lnTo>
                <a:lnTo>
                  <a:pt x="14288" y="205733"/>
                </a:lnTo>
                <a:lnTo>
                  <a:pt x="28575" y="196208"/>
                </a:lnTo>
                <a:lnTo>
                  <a:pt x="23813" y="227164"/>
                </a:lnTo>
                <a:lnTo>
                  <a:pt x="23813" y="227164"/>
                </a:lnTo>
                <a:lnTo>
                  <a:pt x="35719" y="260502"/>
                </a:lnTo>
                <a:lnTo>
                  <a:pt x="54769" y="248595"/>
                </a:lnTo>
                <a:lnTo>
                  <a:pt x="54769" y="284314"/>
                </a:lnTo>
                <a:lnTo>
                  <a:pt x="83344" y="279552"/>
                </a:lnTo>
                <a:lnTo>
                  <a:pt x="83344" y="296220"/>
                </a:lnTo>
                <a:lnTo>
                  <a:pt x="102394" y="289077"/>
                </a:lnTo>
                <a:lnTo>
                  <a:pt x="107157" y="310508"/>
                </a:lnTo>
                <a:lnTo>
                  <a:pt x="116682" y="300983"/>
                </a:lnTo>
                <a:lnTo>
                  <a:pt x="119063" y="350989"/>
                </a:lnTo>
                <a:lnTo>
                  <a:pt x="135732" y="324795"/>
                </a:lnTo>
                <a:lnTo>
                  <a:pt x="138113" y="346227"/>
                </a:lnTo>
                <a:lnTo>
                  <a:pt x="327260" y="164766"/>
                </a:lnTo>
                <a:lnTo>
                  <a:pt x="187912" y="0"/>
                </a:lnTo>
                <a:lnTo>
                  <a:pt x="91560" y="8701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F69C6093-289F-4399-93DF-ED4EDA90EB2A}"/>
              </a:ext>
            </a:extLst>
          </p:cNvPr>
          <p:cNvSpPr/>
          <p:nvPr/>
        </p:nvSpPr>
        <p:spPr>
          <a:xfrm flipV="1">
            <a:off x="9358907" y="787463"/>
            <a:ext cx="325218" cy="260806"/>
          </a:xfrm>
          <a:custGeom>
            <a:avLst/>
            <a:gdLst>
              <a:gd name="connsiteX0" fmla="*/ 0 w 1219416"/>
              <a:gd name="connsiteY0" fmla="*/ 977900 h 977900"/>
              <a:gd name="connsiteX1" fmla="*/ 51233 w 1219416"/>
              <a:gd name="connsiteY1" fmla="*/ 977900 h 977900"/>
              <a:gd name="connsiteX2" fmla="*/ 1219416 w 1219416"/>
              <a:gd name="connsiteY2" fmla="*/ 20983 h 977900"/>
              <a:gd name="connsiteX3" fmla="*/ 1193800 w 1219416"/>
              <a:gd name="connsiteY3" fmla="*/ 0 h 97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416" h="977900">
                <a:moveTo>
                  <a:pt x="0" y="977900"/>
                </a:moveTo>
                <a:lnTo>
                  <a:pt x="51233" y="977900"/>
                </a:lnTo>
                <a:lnTo>
                  <a:pt x="1219416" y="20983"/>
                </a:lnTo>
                <a:lnTo>
                  <a:pt x="1193800" y="0"/>
                </a:lnTo>
                <a:close/>
              </a:path>
            </a:pathLst>
          </a:custGeom>
          <a:solidFill>
            <a:schemeClr val="tx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3AF259-54C3-4336-81D8-A1732AEECBE8}"/>
              </a:ext>
            </a:extLst>
          </p:cNvPr>
          <p:cNvSpPr txBox="1"/>
          <p:nvPr/>
        </p:nvSpPr>
        <p:spPr>
          <a:xfrm>
            <a:off x="447860" y="326564"/>
            <a:ext cx="75039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Process</a:t>
            </a: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model 8</a:t>
            </a:r>
            <a:endParaRPr lang="en-US" altLang="ko-KR" sz="9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DEA06DC-BF1C-612E-71BC-F7E778A3571C}"/>
                  </a:ext>
                </a:extLst>
              </p:cNvPr>
              <p:cNvSpPr txBox="1"/>
              <p:nvPr/>
            </p:nvSpPr>
            <p:spPr>
              <a:xfrm>
                <a:off x="630740" y="1878859"/>
                <a:ext cx="5886147" cy="2590517"/>
              </a:xfrm>
              <a:prstGeom prst="rect">
                <a:avLst/>
              </a:prstGeom>
              <a:noFill/>
              <a:ln>
                <a:solidFill>
                  <a:srgbClr val="2E75B6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:r>
                  <a:rPr lang="ko-KR" altLang="en-US" dirty="0">
                    <a:latin typeface="Cambria Math" panose="02040503050406030204" pitchFamily="18" charset="0"/>
                  </a:rPr>
                  <a:t>간접효과의 추론</a:t>
                </a:r>
                <a:endParaRPr lang="en-US" altLang="ko-KR" dirty="0">
                  <a:latin typeface="Cambria Math" panose="02040503050406030204" pitchFamily="18" charset="0"/>
                </a:endParaRPr>
              </a:p>
              <a:p>
                <a:pPr/>
                <a:endParaRPr lang="en-US" altLang="ko-KR" dirty="0">
                  <a:latin typeface="Cambria Math" panose="02040503050406030204" pitchFamily="18" charset="0"/>
                </a:endParaRPr>
              </a:p>
              <a:p>
                <a:pPr/>
                <a:r>
                  <a:rPr lang="en-US" altLang="ko-KR" dirty="0">
                    <a:latin typeface="Cambria Math" panose="02040503050406030204" pitchFamily="18" charset="0"/>
                  </a:rPr>
                  <a:t>1) 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조절된 매개의 통계적 검정</a:t>
                </a:r>
                <a:endParaRPr lang="en-US" altLang="ko-KR" dirty="0">
                  <a:latin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ko-KR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:r>
                  <a:rPr lang="ko-KR" altLang="en-US" dirty="0"/>
                  <a:t>조절된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매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개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지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=0.291</m:t>
                    </m:r>
                  </m:oMath>
                </a14:m>
                <a:endParaRPr lang="en-US" altLang="ko-KR" i="1" dirty="0"/>
              </a:p>
              <a:p>
                <a:pPr/>
                <a:endParaRPr lang="en-US" altLang="ko-KR" i="1" dirty="0"/>
              </a:p>
              <a:p>
                <a:pPr/>
                <a:r>
                  <a:rPr lang="en-US" altLang="ko-KR" dirty="0"/>
                  <a:t>2) </a:t>
                </a:r>
                <a:r>
                  <a:rPr lang="ko-KR" altLang="en-US" dirty="0"/>
                  <a:t>매개된 조절</a:t>
                </a:r>
                <a:endParaRPr lang="en-US" altLang="ko-KR" dirty="0"/>
              </a:p>
              <a:p>
                <a:pPr/>
                <a:r>
                  <a:rPr lang="en-US" altLang="ko-KR" dirty="0"/>
                  <a:t>-&gt; </a:t>
                </a:r>
                <a:r>
                  <a:rPr lang="ko-KR" altLang="en-US" dirty="0" err="1"/>
                  <a:t>관심없음</a:t>
                </a:r>
                <a:endParaRPr lang="en-US" altLang="ko-KR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DEA06DC-BF1C-612E-71BC-F7E778A35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40" y="1878859"/>
                <a:ext cx="5886147" cy="2590517"/>
              </a:xfrm>
              <a:prstGeom prst="rect">
                <a:avLst/>
              </a:prstGeom>
              <a:blipFill>
                <a:blip r:embed="rId2"/>
                <a:stretch>
                  <a:fillRect l="-723" t="-937" b="-2576"/>
                </a:stretch>
              </a:blipFill>
              <a:ln>
                <a:solidFill>
                  <a:srgbClr val="2E75B6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그림 12">
            <a:extLst>
              <a:ext uri="{FF2B5EF4-FFF2-40B4-BE49-F238E27FC236}">
                <a16:creationId xmlns:a16="http://schemas.microsoft.com/office/drawing/2014/main" id="{522E9366-8E00-4B83-540D-603243796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4461" y="4726397"/>
            <a:ext cx="3772426" cy="543001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EB29844A-8358-1760-2519-4FE0ADC2A9B8}"/>
              </a:ext>
            </a:extLst>
          </p:cNvPr>
          <p:cNvSpPr/>
          <p:nvPr/>
        </p:nvSpPr>
        <p:spPr>
          <a:xfrm>
            <a:off x="4927631" y="5043617"/>
            <a:ext cx="1489325" cy="1635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3DE18EC5-95C6-D0E1-25E6-F1A462526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/33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3924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EC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535570" y="-576583"/>
            <a:ext cx="10512973" cy="7226392"/>
            <a:chOff x="6424251" y="-982983"/>
            <a:chExt cx="6270756" cy="4310383"/>
          </a:xfrm>
        </p:grpSpPr>
        <p:sp>
          <p:nvSpPr>
            <p:cNvPr id="24" name="직사각형 22">
              <a:extLst>
                <a:ext uri="{FF2B5EF4-FFF2-40B4-BE49-F238E27FC236}">
                  <a16:creationId xmlns:a16="http://schemas.microsoft.com/office/drawing/2014/main" id="{496BE9B7-B4E3-43E8-8123-2223617B8D96}"/>
                </a:ext>
              </a:extLst>
            </p:cNvPr>
            <p:cNvSpPr/>
            <p:nvPr/>
          </p:nvSpPr>
          <p:spPr>
            <a:xfrm>
              <a:off x="8422330" y="1171185"/>
              <a:ext cx="331681" cy="142994"/>
            </a:xfrm>
            <a:prstGeom prst="rtTriangle">
              <a:avLst/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C1BD51A-EC0E-47D9-B252-FB5A069A2DBE}"/>
                </a:ext>
              </a:extLst>
            </p:cNvPr>
            <p:cNvSpPr/>
            <p:nvPr/>
          </p:nvSpPr>
          <p:spPr>
            <a:xfrm rot="20412486">
              <a:off x="9138952" y="1113393"/>
              <a:ext cx="477709" cy="103928"/>
            </a:xfrm>
            <a:custGeom>
              <a:avLst/>
              <a:gdLst>
                <a:gd name="connsiteX0" fmla="*/ 0 w 522071"/>
                <a:gd name="connsiteY0" fmla="*/ 0 h 100618"/>
                <a:gd name="connsiteX1" fmla="*/ 522071 w 522071"/>
                <a:gd name="connsiteY1" fmla="*/ 0 h 100618"/>
                <a:gd name="connsiteX2" fmla="*/ 522071 w 522071"/>
                <a:gd name="connsiteY2" fmla="*/ 100618 h 100618"/>
                <a:gd name="connsiteX3" fmla="*/ 0 w 522071"/>
                <a:gd name="connsiteY3" fmla="*/ 100618 h 100618"/>
                <a:gd name="connsiteX4" fmla="*/ 0 w 522071"/>
                <a:gd name="connsiteY4" fmla="*/ 0 h 100618"/>
                <a:gd name="connsiteX0" fmla="*/ 120542 w 522071"/>
                <a:gd name="connsiteY0" fmla="*/ 30725 h 100618"/>
                <a:gd name="connsiteX1" fmla="*/ 522071 w 522071"/>
                <a:gd name="connsiteY1" fmla="*/ 0 h 100618"/>
                <a:gd name="connsiteX2" fmla="*/ 522071 w 522071"/>
                <a:gd name="connsiteY2" fmla="*/ 100618 h 100618"/>
                <a:gd name="connsiteX3" fmla="*/ 0 w 522071"/>
                <a:gd name="connsiteY3" fmla="*/ 100618 h 100618"/>
                <a:gd name="connsiteX4" fmla="*/ 120542 w 522071"/>
                <a:gd name="connsiteY4" fmla="*/ 30725 h 100618"/>
                <a:gd name="connsiteX0" fmla="*/ 76180 w 477709"/>
                <a:gd name="connsiteY0" fmla="*/ 30725 h 103928"/>
                <a:gd name="connsiteX1" fmla="*/ 477709 w 477709"/>
                <a:gd name="connsiteY1" fmla="*/ 0 h 103928"/>
                <a:gd name="connsiteX2" fmla="*/ 477709 w 477709"/>
                <a:gd name="connsiteY2" fmla="*/ 100618 h 103928"/>
                <a:gd name="connsiteX3" fmla="*/ 0 w 477709"/>
                <a:gd name="connsiteY3" fmla="*/ 103928 h 103928"/>
                <a:gd name="connsiteX4" fmla="*/ 76180 w 477709"/>
                <a:gd name="connsiteY4" fmla="*/ 30725 h 103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7709" h="103928">
                  <a:moveTo>
                    <a:pt x="76180" y="30725"/>
                  </a:moveTo>
                  <a:lnTo>
                    <a:pt x="477709" y="0"/>
                  </a:lnTo>
                  <a:lnTo>
                    <a:pt x="477709" y="100618"/>
                  </a:lnTo>
                  <a:lnTo>
                    <a:pt x="0" y="103928"/>
                  </a:lnTo>
                  <a:lnTo>
                    <a:pt x="76180" y="30725"/>
                  </a:lnTo>
                  <a:close/>
                </a:path>
              </a:pathLst>
            </a:cu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이등변 삼각형 1">
              <a:extLst>
                <a:ext uri="{FF2B5EF4-FFF2-40B4-BE49-F238E27FC236}">
                  <a16:creationId xmlns:a16="http://schemas.microsoft.com/office/drawing/2014/main" id="{06165984-4E1F-43A5-8FBE-B08FB8824C47}"/>
                </a:ext>
              </a:extLst>
            </p:cNvPr>
            <p:cNvSpPr/>
            <p:nvPr/>
          </p:nvSpPr>
          <p:spPr>
            <a:xfrm flipV="1">
              <a:off x="8030979" y="-657456"/>
              <a:ext cx="4130070" cy="1691571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평행 사변형 2">
              <a:extLst>
                <a:ext uri="{FF2B5EF4-FFF2-40B4-BE49-F238E27FC236}">
                  <a16:creationId xmlns:a16="http://schemas.microsoft.com/office/drawing/2014/main" id="{EB839075-D4E4-4D6C-9893-C0F777942F7F}"/>
                </a:ext>
              </a:extLst>
            </p:cNvPr>
            <p:cNvSpPr/>
            <p:nvPr/>
          </p:nvSpPr>
          <p:spPr>
            <a:xfrm rot="2367534" flipH="1">
              <a:off x="6424251" y="-175357"/>
              <a:ext cx="4324275" cy="568434"/>
            </a:xfrm>
            <a:prstGeom prst="parallelogram">
              <a:avLst>
                <a:gd name="adj" fmla="val 82712"/>
              </a:avLst>
            </a:prstGeom>
            <a:pattFill prst="dkDn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A6B6B836-62C8-41A9-9EDF-D2F0B01661E6}"/>
                </a:ext>
              </a:extLst>
            </p:cNvPr>
            <p:cNvSpPr/>
            <p:nvPr/>
          </p:nvSpPr>
          <p:spPr>
            <a:xfrm flipV="1">
              <a:off x="9938555" y="-4764"/>
              <a:ext cx="1345397" cy="977900"/>
            </a:xfrm>
            <a:custGeom>
              <a:avLst/>
              <a:gdLst>
                <a:gd name="connsiteX0" fmla="*/ 1042202 w 1345397"/>
                <a:gd name="connsiteY0" fmla="*/ 977900 h 977900"/>
                <a:gd name="connsiteX1" fmla="*/ 1345397 w 1345397"/>
                <a:gd name="connsiteY1" fmla="*/ 977900 h 977900"/>
                <a:gd name="connsiteX2" fmla="*/ 151597 w 1345397"/>
                <a:gd name="connsiteY2" fmla="*/ 0 h 977900"/>
                <a:gd name="connsiteX3" fmla="*/ 0 w 1345397"/>
                <a:gd name="connsiteY3" fmla="*/ 124181 h 97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5397" h="977900">
                  <a:moveTo>
                    <a:pt x="1042202" y="977900"/>
                  </a:moveTo>
                  <a:lnTo>
                    <a:pt x="1345397" y="977900"/>
                  </a:lnTo>
                  <a:lnTo>
                    <a:pt x="151597" y="0"/>
                  </a:lnTo>
                  <a:lnTo>
                    <a:pt x="0" y="124181"/>
                  </a:lnTo>
                  <a:close/>
                </a:path>
              </a:pathLst>
            </a:custGeom>
            <a:solidFill>
              <a:schemeClr val="tx1">
                <a:alpha val="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이등변 삼각형 10">
              <a:extLst>
                <a:ext uri="{FF2B5EF4-FFF2-40B4-BE49-F238E27FC236}">
                  <a16:creationId xmlns:a16="http://schemas.microsoft.com/office/drawing/2014/main" id="{80A8CCA4-1759-4223-AAED-2C0ABFCAE1C3}"/>
                </a:ext>
              </a:extLst>
            </p:cNvPr>
            <p:cNvSpPr/>
            <p:nvPr/>
          </p:nvSpPr>
          <p:spPr>
            <a:xfrm rot="5400000" flipV="1">
              <a:off x="9431728" y="567128"/>
              <a:ext cx="3399339" cy="2121205"/>
            </a:xfrm>
            <a:prstGeom prst="triangle">
              <a:avLst>
                <a:gd name="adj" fmla="val 52095"/>
              </a:avLst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78A34C8D-077B-4912-A506-ABC25A23E38A}"/>
                </a:ext>
              </a:extLst>
            </p:cNvPr>
            <p:cNvSpPr/>
            <p:nvPr/>
          </p:nvSpPr>
          <p:spPr>
            <a:xfrm rot="19232466">
              <a:off x="9527031" y="187308"/>
              <a:ext cx="3167976" cy="568434"/>
            </a:xfrm>
            <a:prstGeom prst="parallelogram">
              <a:avLst>
                <a:gd name="adj" fmla="val 82712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현 8">
              <a:extLst>
                <a:ext uri="{FF2B5EF4-FFF2-40B4-BE49-F238E27FC236}">
                  <a16:creationId xmlns:a16="http://schemas.microsoft.com/office/drawing/2014/main" id="{F6C0491C-C38B-4251-9DF7-8C4B0AF5767A}"/>
                </a:ext>
              </a:extLst>
            </p:cNvPr>
            <p:cNvSpPr/>
            <p:nvPr/>
          </p:nvSpPr>
          <p:spPr>
            <a:xfrm>
              <a:off x="10070792" y="532218"/>
              <a:ext cx="769237" cy="769237"/>
            </a:xfrm>
            <a:prstGeom prst="chord">
              <a:avLst>
                <a:gd name="adj1" fmla="val 10434822"/>
                <a:gd name="adj2" fmla="val 17234785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이등변 삼각형 11">
              <a:extLst>
                <a:ext uri="{FF2B5EF4-FFF2-40B4-BE49-F238E27FC236}">
                  <a16:creationId xmlns:a16="http://schemas.microsoft.com/office/drawing/2014/main" id="{ECF57398-22C1-41B4-A37C-FA12A7DBBEF6}"/>
                </a:ext>
              </a:extLst>
            </p:cNvPr>
            <p:cNvSpPr/>
            <p:nvPr/>
          </p:nvSpPr>
          <p:spPr>
            <a:xfrm rot="16200000">
              <a:off x="9033510" y="168908"/>
              <a:ext cx="4310382" cy="2006599"/>
            </a:xfrm>
            <a:custGeom>
              <a:avLst/>
              <a:gdLst>
                <a:gd name="connsiteX0" fmla="*/ 0 w 4310382"/>
                <a:gd name="connsiteY0" fmla="*/ 2006599 h 2006599"/>
                <a:gd name="connsiteX1" fmla="*/ 2687825 w 4310382"/>
                <a:gd name="connsiteY1" fmla="*/ 0 h 2006599"/>
                <a:gd name="connsiteX2" fmla="*/ 4310382 w 4310382"/>
                <a:gd name="connsiteY2" fmla="*/ 2006599 h 2006599"/>
                <a:gd name="connsiteX3" fmla="*/ 0 w 4310382"/>
                <a:gd name="connsiteY3" fmla="*/ 2006599 h 2006599"/>
                <a:gd name="connsiteX0" fmla="*/ 0 w 4310382"/>
                <a:gd name="connsiteY0" fmla="*/ 2006599 h 2006599"/>
                <a:gd name="connsiteX1" fmla="*/ 2687825 w 4310382"/>
                <a:gd name="connsiteY1" fmla="*/ 0 h 2006599"/>
                <a:gd name="connsiteX2" fmla="*/ 4310382 w 4310382"/>
                <a:gd name="connsiteY2" fmla="*/ 2006599 h 2006599"/>
                <a:gd name="connsiteX3" fmla="*/ 0 w 4310382"/>
                <a:gd name="connsiteY3" fmla="*/ 2006599 h 2006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10382" h="2006599">
                  <a:moveTo>
                    <a:pt x="0" y="2006599"/>
                  </a:moveTo>
                  <a:cubicBezTo>
                    <a:pt x="895942" y="1337733"/>
                    <a:pt x="3065058" y="627594"/>
                    <a:pt x="2687825" y="0"/>
                  </a:cubicBezTo>
                  <a:lnTo>
                    <a:pt x="4310382" y="2006599"/>
                  </a:lnTo>
                  <a:lnTo>
                    <a:pt x="0" y="200659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70BEA6D-EFD1-40C4-BDC6-9BFABB13E95D}"/>
                </a:ext>
              </a:extLst>
            </p:cNvPr>
            <p:cNvSpPr txBox="1"/>
            <p:nvPr/>
          </p:nvSpPr>
          <p:spPr>
            <a:xfrm>
              <a:off x="9976577" y="911339"/>
              <a:ext cx="919569" cy="276999"/>
            </a:xfrm>
            <a:prstGeom prst="rect">
              <a:avLst/>
            </a:prstGeom>
            <a:noFill/>
            <a:scene3d>
              <a:camera prst="isometricRightUp">
                <a:rot lat="2100000" lon="18899998" rev="300000"/>
              </a:camera>
              <a:lightRig rig="threePt" dir="t"/>
            </a:scene3d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solidFill>
                    <a:prstClr val="white"/>
                  </a:solidFill>
                </a:rPr>
                <a:t>Page. 01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B2894783-E741-4818-B1BF-72CCC06AA184}"/>
                </a:ext>
              </a:extLst>
            </p:cNvPr>
            <p:cNvSpPr/>
            <p:nvPr/>
          </p:nvSpPr>
          <p:spPr>
            <a:xfrm>
              <a:off x="8423803" y="865217"/>
              <a:ext cx="1148703" cy="458423"/>
            </a:xfrm>
            <a:custGeom>
              <a:avLst/>
              <a:gdLst>
                <a:gd name="connsiteX0" fmla="*/ 1311679 w 1411390"/>
                <a:gd name="connsiteY0" fmla="*/ 0 h 609602"/>
                <a:gd name="connsiteX1" fmla="*/ 1411390 w 1411390"/>
                <a:gd name="connsiteY1" fmla="*/ 81679 h 609602"/>
                <a:gd name="connsiteX2" fmla="*/ 1410319 w 1411390"/>
                <a:gd name="connsiteY2" fmla="*/ 88373 h 609602"/>
                <a:gd name="connsiteX3" fmla="*/ 1389285 w 1411390"/>
                <a:gd name="connsiteY3" fmla="*/ 125382 h 609602"/>
                <a:gd name="connsiteX4" fmla="*/ 1147985 w 1411390"/>
                <a:gd name="connsiteY4" fmla="*/ 366682 h 609602"/>
                <a:gd name="connsiteX5" fmla="*/ 855885 w 1411390"/>
                <a:gd name="connsiteY5" fmla="*/ 455582 h 609602"/>
                <a:gd name="connsiteX6" fmla="*/ 500285 w 1411390"/>
                <a:gd name="connsiteY6" fmla="*/ 455582 h 609602"/>
                <a:gd name="connsiteX7" fmla="*/ 297085 w 1411390"/>
                <a:gd name="connsiteY7" fmla="*/ 506382 h 609602"/>
                <a:gd name="connsiteX8" fmla="*/ 119285 w 1411390"/>
                <a:gd name="connsiteY8" fmla="*/ 607982 h 609602"/>
                <a:gd name="connsiteX9" fmla="*/ 4985 w 1411390"/>
                <a:gd name="connsiteY9" fmla="*/ 417482 h 609602"/>
                <a:gd name="connsiteX10" fmla="*/ 284385 w 1411390"/>
                <a:gd name="connsiteY10" fmla="*/ 277782 h 609602"/>
                <a:gd name="connsiteX11" fmla="*/ 932085 w 1411390"/>
                <a:gd name="connsiteY11" fmla="*/ 341282 h 609602"/>
                <a:gd name="connsiteX12" fmla="*/ 1173385 w 1411390"/>
                <a:gd name="connsiteY12" fmla="*/ 188882 h 609602"/>
                <a:gd name="connsiteX13" fmla="*/ 1284113 w 1411390"/>
                <a:gd name="connsiteY13" fmla="*/ 31720 h 609602"/>
                <a:gd name="connsiteX0" fmla="*/ 1233465 w 1333176"/>
                <a:gd name="connsiteY0" fmla="*/ 0 h 617375"/>
                <a:gd name="connsiteX1" fmla="*/ 1333176 w 1333176"/>
                <a:gd name="connsiteY1" fmla="*/ 81679 h 617375"/>
                <a:gd name="connsiteX2" fmla="*/ 1332105 w 1333176"/>
                <a:gd name="connsiteY2" fmla="*/ 88373 h 617375"/>
                <a:gd name="connsiteX3" fmla="*/ 1311071 w 1333176"/>
                <a:gd name="connsiteY3" fmla="*/ 125382 h 617375"/>
                <a:gd name="connsiteX4" fmla="*/ 1069771 w 1333176"/>
                <a:gd name="connsiteY4" fmla="*/ 366682 h 617375"/>
                <a:gd name="connsiteX5" fmla="*/ 777671 w 1333176"/>
                <a:gd name="connsiteY5" fmla="*/ 455582 h 617375"/>
                <a:gd name="connsiteX6" fmla="*/ 422071 w 1333176"/>
                <a:gd name="connsiteY6" fmla="*/ 455582 h 617375"/>
                <a:gd name="connsiteX7" fmla="*/ 218871 w 1333176"/>
                <a:gd name="connsiteY7" fmla="*/ 506382 h 617375"/>
                <a:gd name="connsiteX8" fmla="*/ 41071 w 1333176"/>
                <a:gd name="connsiteY8" fmla="*/ 607982 h 617375"/>
                <a:gd name="connsiteX9" fmla="*/ 12496 w 1333176"/>
                <a:gd name="connsiteY9" fmla="*/ 246032 h 617375"/>
                <a:gd name="connsiteX10" fmla="*/ 206171 w 1333176"/>
                <a:gd name="connsiteY10" fmla="*/ 277782 h 617375"/>
                <a:gd name="connsiteX11" fmla="*/ 853871 w 1333176"/>
                <a:gd name="connsiteY11" fmla="*/ 341282 h 617375"/>
                <a:gd name="connsiteX12" fmla="*/ 1095171 w 1333176"/>
                <a:gd name="connsiteY12" fmla="*/ 188882 h 617375"/>
                <a:gd name="connsiteX13" fmla="*/ 1205899 w 1333176"/>
                <a:gd name="connsiteY13" fmla="*/ 31720 h 617375"/>
                <a:gd name="connsiteX14" fmla="*/ 1233465 w 1333176"/>
                <a:gd name="connsiteY14" fmla="*/ 0 h 617375"/>
                <a:gd name="connsiteX0" fmla="*/ 1263959 w 1363670"/>
                <a:gd name="connsiteY0" fmla="*/ 0 h 617375"/>
                <a:gd name="connsiteX1" fmla="*/ 1363670 w 1363670"/>
                <a:gd name="connsiteY1" fmla="*/ 81679 h 617375"/>
                <a:gd name="connsiteX2" fmla="*/ 1362599 w 1363670"/>
                <a:gd name="connsiteY2" fmla="*/ 88373 h 617375"/>
                <a:gd name="connsiteX3" fmla="*/ 1341565 w 1363670"/>
                <a:gd name="connsiteY3" fmla="*/ 125382 h 617375"/>
                <a:gd name="connsiteX4" fmla="*/ 1100265 w 1363670"/>
                <a:gd name="connsiteY4" fmla="*/ 366682 h 617375"/>
                <a:gd name="connsiteX5" fmla="*/ 808165 w 1363670"/>
                <a:gd name="connsiteY5" fmla="*/ 455582 h 617375"/>
                <a:gd name="connsiteX6" fmla="*/ 452565 w 1363670"/>
                <a:gd name="connsiteY6" fmla="*/ 455582 h 617375"/>
                <a:gd name="connsiteX7" fmla="*/ 249365 w 1363670"/>
                <a:gd name="connsiteY7" fmla="*/ 506382 h 617375"/>
                <a:gd name="connsiteX8" fmla="*/ 71565 w 1363670"/>
                <a:gd name="connsiteY8" fmla="*/ 607982 h 617375"/>
                <a:gd name="connsiteX9" fmla="*/ 42990 w 1363670"/>
                <a:gd name="connsiteY9" fmla="*/ 246032 h 617375"/>
                <a:gd name="connsiteX10" fmla="*/ 648621 w 1363670"/>
                <a:gd name="connsiteY10" fmla="*/ 346839 h 617375"/>
                <a:gd name="connsiteX11" fmla="*/ 884365 w 1363670"/>
                <a:gd name="connsiteY11" fmla="*/ 341282 h 617375"/>
                <a:gd name="connsiteX12" fmla="*/ 1125665 w 1363670"/>
                <a:gd name="connsiteY12" fmla="*/ 188882 h 617375"/>
                <a:gd name="connsiteX13" fmla="*/ 1236393 w 1363670"/>
                <a:gd name="connsiteY13" fmla="*/ 31720 h 617375"/>
                <a:gd name="connsiteX14" fmla="*/ 1263959 w 1363670"/>
                <a:gd name="connsiteY14" fmla="*/ 0 h 617375"/>
                <a:gd name="connsiteX0" fmla="*/ 1193457 w 1293168"/>
                <a:gd name="connsiteY0" fmla="*/ 0 h 613470"/>
                <a:gd name="connsiteX1" fmla="*/ 1293168 w 1293168"/>
                <a:gd name="connsiteY1" fmla="*/ 81679 h 613470"/>
                <a:gd name="connsiteX2" fmla="*/ 1292097 w 1293168"/>
                <a:gd name="connsiteY2" fmla="*/ 88373 h 613470"/>
                <a:gd name="connsiteX3" fmla="*/ 1271063 w 1293168"/>
                <a:gd name="connsiteY3" fmla="*/ 125382 h 613470"/>
                <a:gd name="connsiteX4" fmla="*/ 1029763 w 1293168"/>
                <a:gd name="connsiteY4" fmla="*/ 366682 h 613470"/>
                <a:gd name="connsiteX5" fmla="*/ 737663 w 1293168"/>
                <a:gd name="connsiteY5" fmla="*/ 455582 h 613470"/>
                <a:gd name="connsiteX6" fmla="*/ 382063 w 1293168"/>
                <a:gd name="connsiteY6" fmla="*/ 455582 h 613470"/>
                <a:gd name="connsiteX7" fmla="*/ 178863 w 1293168"/>
                <a:gd name="connsiteY7" fmla="*/ 506382 h 613470"/>
                <a:gd name="connsiteX8" fmla="*/ 1063 w 1293168"/>
                <a:gd name="connsiteY8" fmla="*/ 607982 h 613470"/>
                <a:gd name="connsiteX9" fmla="*/ 263001 w 1293168"/>
                <a:gd name="connsiteY9" fmla="*/ 322232 h 613470"/>
                <a:gd name="connsiteX10" fmla="*/ 578119 w 1293168"/>
                <a:gd name="connsiteY10" fmla="*/ 346839 h 613470"/>
                <a:gd name="connsiteX11" fmla="*/ 813863 w 1293168"/>
                <a:gd name="connsiteY11" fmla="*/ 341282 h 613470"/>
                <a:gd name="connsiteX12" fmla="*/ 1055163 w 1293168"/>
                <a:gd name="connsiteY12" fmla="*/ 188882 h 613470"/>
                <a:gd name="connsiteX13" fmla="*/ 1165891 w 1293168"/>
                <a:gd name="connsiteY13" fmla="*/ 31720 h 613470"/>
                <a:gd name="connsiteX14" fmla="*/ 1193457 w 1293168"/>
                <a:gd name="connsiteY14" fmla="*/ 0 h 613470"/>
                <a:gd name="connsiteX0" fmla="*/ 1193459 w 1293170"/>
                <a:gd name="connsiteY0" fmla="*/ 0 h 613720"/>
                <a:gd name="connsiteX1" fmla="*/ 1293170 w 1293170"/>
                <a:gd name="connsiteY1" fmla="*/ 81679 h 613720"/>
                <a:gd name="connsiteX2" fmla="*/ 1292099 w 1293170"/>
                <a:gd name="connsiteY2" fmla="*/ 88373 h 613720"/>
                <a:gd name="connsiteX3" fmla="*/ 1271065 w 1293170"/>
                <a:gd name="connsiteY3" fmla="*/ 125382 h 613720"/>
                <a:gd name="connsiteX4" fmla="*/ 1029765 w 1293170"/>
                <a:gd name="connsiteY4" fmla="*/ 366682 h 613720"/>
                <a:gd name="connsiteX5" fmla="*/ 737665 w 1293170"/>
                <a:gd name="connsiteY5" fmla="*/ 455582 h 613720"/>
                <a:gd name="connsiteX6" fmla="*/ 384446 w 1293170"/>
                <a:gd name="connsiteY6" fmla="*/ 419864 h 613720"/>
                <a:gd name="connsiteX7" fmla="*/ 178865 w 1293170"/>
                <a:gd name="connsiteY7" fmla="*/ 506382 h 613720"/>
                <a:gd name="connsiteX8" fmla="*/ 1065 w 1293170"/>
                <a:gd name="connsiteY8" fmla="*/ 607982 h 613720"/>
                <a:gd name="connsiteX9" fmla="*/ 263003 w 1293170"/>
                <a:gd name="connsiteY9" fmla="*/ 322232 h 613720"/>
                <a:gd name="connsiteX10" fmla="*/ 578121 w 1293170"/>
                <a:gd name="connsiteY10" fmla="*/ 346839 h 613720"/>
                <a:gd name="connsiteX11" fmla="*/ 813865 w 1293170"/>
                <a:gd name="connsiteY11" fmla="*/ 341282 h 613720"/>
                <a:gd name="connsiteX12" fmla="*/ 1055165 w 1293170"/>
                <a:gd name="connsiteY12" fmla="*/ 188882 h 613720"/>
                <a:gd name="connsiteX13" fmla="*/ 1165893 w 1293170"/>
                <a:gd name="connsiteY13" fmla="*/ 31720 h 613720"/>
                <a:gd name="connsiteX14" fmla="*/ 1193459 w 1293170"/>
                <a:gd name="connsiteY14" fmla="*/ 0 h 613720"/>
                <a:gd name="connsiteX0" fmla="*/ 1044892 w 1144603"/>
                <a:gd name="connsiteY0" fmla="*/ 0 h 508264"/>
                <a:gd name="connsiteX1" fmla="*/ 1144603 w 1144603"/>
                <a:gd name="connsiteY1" fmla="*/ 81679 h 508264"/>
                <a:gd name="connsiteX2" fmla="*/ 1143532 w 1144603"/>
                <a:gd name="connsiteY2" fmla="*/ 88373 h 508264"/>
                <a:gd name="connsiteX3" fmla="*/ 1122498 w 1144603"/>
                <a:gd name="connsiteY3" fmla="*/ 125382 h 508264"/>
                <a:gd name="connsiteX4" fmla="*/ 881198 w 1144603"/>
                <a:gd name="connsiteY4" fmla="*/ 366682 h 508264"/>
                <a:gd name="connsiteX5" fmla="*/ 589098 w 1144603"/>
                <a:gd name="connsiteY5" fmla="*/ 455582 h 508264"/>
                <a:gd name="connsiteX6" fmla="*/ 235879 w 1144603"/>
                <a:gd name="connsiteY6" fmla="*/ 419864 h 508264"/>
                <a:gd name="connsiteX7" fmla="*/ 30298 w 1144603"/>
                <a:gd name="connsiteY7" fmla="*/ 506382 h 508264"/>
                <a:gd name="connsiteX8" fmla="*/ 9660 w 1144603"/>
                <a:gd name="connsiteY8" fmla="*/ 322232 h 508264"/>
                <a:gd name="connsiteX9" fmla="*/ 114436 w 1144603"/>
                <a:gd name="connsiteY9" fmla="*/ 322232 h 508264"/>
                <a:gd name="connsiteX10" fmla="*/ 429554 w 1144603"/>
                <a:gd name="connsiteY10" fmla="*/ 346839 h 508264"/>
                <a:gd name="connsiteX11" fmla="*/ 665298 w 1144603"/>
                <a:gd name="connsiteY11" fmla="*/ 341282 h 508264"/>
                <a:gd name="connsiteX12" fmla="*/ 906598 w 1144603"/>
                <a:gd name="connsiteY12" fmla="*/ 188882 h 508264"/>
                <a:gd name="connsiteX13" fmla="*/ 1017326 w 1144603"/>
                <a:gd name="connsiteY13" fmla="*/ 31720 h 508264"/>
                <a:gd name="connsiteX14" fmla="*/ 1044892 w 1144603"/>
                <a:gd name="connsiteY14" fmla="*/ 0 h 508264"/>
                <a:gd name="connsiteX0" fmla="*/ 1042961 w 1142672"/>
                <a:gd name="connsiteY0" fmla="*/ 0 h 456951"/>
                <a:gd name="connsiteX1" fmla="*/ 1142672 w 1142672"/>
                <a:gd name="connsiteY1" fmla="*/ 81679 h 456951"/>
                <a:gd name="connsiteX2" fmla="*/ 1141601 w 1142672"/>
                <a:gd name="connsiteY2" fmla="*/ 88373 h 456951"/>
                <a:gd name="connsiteX3" fmla="*/ 1120567 w 1142672"/>
                <a:gd name="connsiteY3" fmla="*/ 125382 h 456951"/>
                <a:gd name="connsiteX4" fmla="*/ 879267 w 1142672"/>
                <a:gd name="connsiteY4" fmla="*/ 366682 h 456951"/>
                <a:gd name="connsiteX5" fmla="*/ 587167 w 1142672"/>
                <a:gd name="connsiteY5" fmla="*/ 455582 h 456951"/>
                <a:gd name="connsiteX6" fmla="*/ 233948 w 1142672"/>
                <a:gd name="connsiteY6" fmla="*/ 419864 h 456951"/>
                <a:gd name="connsiteX7" fmla="*/ 33129 w 1142672"/>
                <a:gd name="connsiteY7" fmla="*/ 408751 h 456951"/>
                <a:gd name="connsiteX8" fmla="*/ 7729 w 1142672"/>
                <a:gd name="connsiteY8" fmla="*/ 322232 h 456951"/>
                <a:gd name="connsiteX9" fmla="*/ 112505 w 1142672"/>
                <a:gd name="connsiteY9" fmla="*/ 322232 h 456951"/>
                <a:gd name="connsiteX10" fmla="*/ 427623 w 1142672"/>
                <a:gd name="connsiteY10" fmla="*/ 346839 h 456951"/>
                <a:gd name="connsiteX11" fmla="*/ 663367 w 1142672"/>
                <a:gd name="connsiteY11" fmla="*/ 341282 h 456951"/>
                <a:gd name="connsiteX12" fmla="*/ 904667 w 1142672"/>
                <a:gd name="connsiteY12" fmla="*/ 188882 h 456951"/>
                <a:gd name="connsiteX13" fmla="*/ 1015395 w 1142672"/>
                <a:gd name="connsiteY13" fmla="*/ 31720 h 456951"/>
                <a:gd name="connsiteX14" fmla="*/ 1042961 w 1142672"/>
                <a:gd name="connsiteY14" fmla="*/ 0 h 456951"/>
                <a:gd name="connsiteX0" fmla="*/ 1039553 w 1139264"/>
                <a:gd name="connsiteY0" fmla="*/ 0 h 456951"/>
                <a:gd name="connsiteX1" fmla="*/ 1139264 w 1139264"/>
                <a:gd name="connsiteY1" fmla="*/ 81679 h 456951"/>
                <a:gd name="connsiteX2" fmla="*/ 1138193 w 1139264"/>
                <a:gd name="connsiteY2" fmla="*/ 88373 h 456951"/>
                <a:gd name="connsiteX3" fmla="*/ 1117159 w 1139264"/>
                <a:gd name="connsiteY3" fmla="*/ 125382 h 456951"/>
                <a:gd name="connsiteX4" fmla="*/ 875859 w 1139264"/>
                <a:gd name="connsiteY4" fmla="*/ 366682 h 456951"/>
                <a:gd name="connsiteX5" fmla="*/ 583759 w 1139264"/>
                <a:gd name="connsiteY5" fmla="*/ 455582 h 456951"/>
                <a:gd name="connsiteX6" fmla="*/ 230540 w 1139264"/>
                <a:gd name="connsiteY6" fmla="*/ 419864 h 456951"/>
                <a:gd name="connsiteX7" fmla="*/ 29721 w 1139264"/>
                <a:gd name="connsiteY7" fmla="*/ 408751 h 456951"/>
                <a:gd name="connsiteX8" fmla="*/ 9084 w 1139264"/>
                <a:gd name="connsiteY8" fmla="*/ 274607 h 456951"/>
                <a:gd name="connsiteX9" fmla="*/ 109097 w 1139264"/>
                <a:gd name="connsiteY9" fmla="*/ 322232 h 456951"/>
                <a:gd name="connsiteX10" fmla="*/ 424215 w 1139264"/>
                <a:gd name="connsiteY10" fmla="*/ 346839 h 456951"/>
                <a:gd name="connsiteX11" fmla="*/ 659959 w 1139264"/>
                <a:gd name="connsiteY11" fmla="*/ 341282 h 456951"/>
                <a:gd name="connsiteX12" fmla="*/ 901259 w 1139264"/>
                <a:gd name="connsiteY12" fmla="*/ 188882 h 456951"/>
                <a:gd name="connsiteX13" fmla="*/ 1011987 w 1139264"/>
                <a:gd name="connsiteY13" fmla="*/ 31720 h 456951"/>
                <a:gd name="connsiteX14" fmla="*/ 1039553 w 1139264"/>
                <a:gd name="connsiteY14" fmla="*/ 0 h 456951"/>
                <a:gd name="connsiteX0" fmla="*/ 1040407 w 1140118"/>
                <a:gd name="connsiteY0" fmla="*/ 0 h 456951"/>
                <a:gd name="connsiteX1" fmla="*/ 1140118 w 1140118"/>
                <a:gd name="connsiteY1" fmla="*/ 81679 h 456951"/>
                <a:gd name="connsiteX2" fmla="*/ 1139047 w 1140118"/>
                <a:gd name="connsiteY2" fmla="*/ 88373 h 456951"/>
                <a:gd name="connsiteX3" fmla="*/ 1118013 w 1140118"/>
                <a:gd name="connsiteY3" fmla="*/ 125382 h 456951"/>
                <a:gd name="connsiteX4" fmla="*/ 876713 w 1140118"/>
                <a:gd name="connsiteY4" fmla="*/ 366682 h 456951"/>
                <a:gd name="connsiteX5" fmla="*/ 584613 w 1140118"/>
                <a:gd name="connsiteY5" fmla="*/ 455582 h 456951"/>
                <a:gd name="connsiteX6" fmla="*/ 231394 w 1140118"/>
                <a:gd name="connsiteY6" fmla="*/ 419864 h 456951"/>
                <a:gd name="connsiteX7" fmla="*/ 30575 w 1140118"/>
                <a:gd name="connsiteY7" fmla="*/ 408751 h 456951"/>
                <a:gd name="connsiteX8" fmla="*/ 9938 w 1140118"/>
                <a:gd name="connsiteY8" fmla="*/ 274607 h 456951"/>
                <a:gd name="connsiteX9" fmla="*/ 121858 w 1140118"/>
                <a:gd name="connsiteY9" fmla="*/ 293657 h 456951"/>
                <a:gd name="connsiteX10" fmla="*/ 425069 w 1140118"/>
                <a:gd name="connsiteY10" fmla="*/ 346839 h 456951"/>
                <a:gd name="connsiteX11" fmla="*/ 660813 w 1140118"/>
                <a:gd name="connsiteY11" fmla="*/ 341282 h 456951"/>
                <a:gd name="connsiteX12" fmla="*/ 902113 w 1140118"/>
                <a:gd name="connsiteY12" fmla="*/ 188882 h 456951"/>
                <a:gd name="connsiteX13" fmla="*/ 1012841 w 1140118"/>
                <a:gd name="connsiteY13" fmla="*/ 31720 h 456951"/>
                <a:gd name="connsiteX14" fmla="*/ 1040407 w 1140118"/>
                <a:gd name="connsiteY14" fmla="*/ 0 h 456951"/>
                <a:gd name="connsiteX0" fmla="*/ 1050795 w 1150506"/>
                <a:gd name="connsiteY0" fmla="*/ 0 h 457082"/>
                <a:gd name="connsiteX1" fmla="*/ 1150506 w 1150506"/>
                <a:gd name="connsiteY1" fmla="*/ 81679 h 457082"/>
                <a:gd name="connsiteX2" fmla="*/ 1149435 w 1150506"/>
                <a:gd name="connsiteY2" fmla="*/ 88373 h 457082"/>
                <a:gd name="connsiteX3" fmla="*/ 1128401 w 1150506"/>
                <a:gd name="connsiteY3" fmla="*/ 125382 h 457082"/>
                <a:gd name="connsiteX4" fmla="*/ 887101 w 1150506"/>
                <a:gd name="connsiteY4" fmla="*/ 366682 h 457082"/>
                <a:gd name="connsiteX5" fmla="*/ 595001 w 1150506"/>
                <a:gd name="connsiteY5" fmla="*/ 455582 h 457082"/>
                <a:gd name="connsiteX6" fmla="*/ 241782 w 1150506"/>
                <a:gd name="connsiteY6" fmla="*/ 419864 h 457082"/>
                <a:gd name="connsiteX7" fmla="*/ 21913 w 1150506"/>
                <a:gd name="connsiteY7" fmla="*/ 384939 h 457082"/>
                <a:gd name="connsiteX8" fmla="*/ 20326 w 1150506"/>
                <a:gd name="connsiteY8" fmla="*/ 274607 h 457082"/>
                <a:gd name="connsiteX9" fmla="*/ 132246 w 1150506"/>
                <a:gd name="connsiteY9" fmla="*/ 293657 h 457082"/>
                <a:gd name="connsiteX10" fmla="*/ 435457 w 1150506"/>
                <a:gd name="connsiteY10" fmla="*/ 346839 h 457082"/>
                <a:gd name="connsiteX11" fmla="*/ 671201 w 1150506"/>
                <a:gd name="connsiteY11" fmla="*/ 341282 h 457082"/>
                <a:gd name="connsiteX12" fmla="*/ 912501 w 1150506"/>
                <a:gd name="connsiteY12" fmla="*/ 188882 h 457082"/>
                <a:gd name="connsiteX13" fmla="*/ 1023229 w 1150506"/>
                <a:gd name="connsiteY13" fmla="*/ 31720 h 457082"/>
                <a:gd name="connsiteX14" fmla="*/ 1050795 w 1150506"/>
                <a:gd name="connsiteY14" fmla="*/ 0 h 457082"/>
                <a:gd name="connsiteX0" fmla="*/ 1050137 w 1149848"/>
                <a:gd name="connsiteY0" fmla="*/ 0 h 465586"/>
                <a:gd name="connsiteX1" fmla="*/ 1149848 w 1149848"/>
                <a:gd name="connsiteY1" fmla="*/ 81679 h 465586"/>
                <a:gd name="connsiteX2" fmla="*/ 1148777 w 1149848"/>
                <a:gd name="connsiteY2" fmla="*/ 88373 h 465586"/>
                <a:gd name="connsiteX3" fmla="*/ 1127743 w 1149848"/>
                <a:gd name="connsiteY3" fmla="*/ 125382 h 465586"/>
                <a:gd name="connsiteX4" fmla="*/ 886443 w 1149848"/>
                <a:gd name="connsiteY4" fmla="*/ 366682 h 465586"/>
                <a:gd name="connsiteX5" fmla="*/ 594343 w 1149848"/>
                <a:gd name="connsiteY5" fmla="*/ 455582 h 465586"/>
                <a:gd name="connsiteX6" fmla="*/ 231599 w 1149848"/>
                <a:gd name="connsiteY6" fmla="*/ 455583 h 465586"/>
                <a:gd name="connsiteX7" fmla="*/ 21255 w 1149848"/>
                <a:gd name="connsiteY7" fmla="*/ 384939 h 465586"/>
                <a:gd name="connsiteX8" fmla="*/ 19668 w 1149848"/>
                <a:gd name="connsiteY8" fmla="*/ 274607 h 465586"/>
                <a:gd name="connsiteX9" fmla="*/ 131588 w 1149848"/>
                <a:gd name="connsiteY9" fmla="*/ 293657 h 465586"/>
                <a:gd name="connsiteX10" fmla="*/ 434799 w 1149848"/>
                <a:gd name="connsiteY10" fmla="*/ 346839 h 465586"/>
                <a:gd name="connsiteX11" fmla="*/ 670543 w 1149848"/>
                <a:gd name="connsiteY11" fmla="*/ 341282 h 465586"/>
                <a:gd name="connsiteX12" fmla="*/ 911843 w 1149848"/>
                <a:gd name="connsiteY12" fmla="*/ 188882 h 465586"/>
                <a:gd name="connsiteX13" fmla="*/ 1022571 w 1149848"/>
                <a:gd name="connsiteY13" fmla="*/ 31720 h 465586"/>
                <a:gd name="connsiteX14" fmla="*/ 1050137 w 1149848"/>
                <a:gd name="connsiteY14" fmla="*/ 0 h 465586"/>
                <a:gd name="connsiteX0" fmla="*/ 1050137 w 1149848"/>
                <a:gd name="connsiteY0" fmla="*/ 0 h 465586"/>
                <a:gd name="connsiteX1" fmla="*/ 1149848 w 1149848"/>
                <a:gd name="connsiteY1" fmla="*/ 81679 h 465586"/>
                <a:gd name="connsiteX2" fmla="*/ 1148777 w 1149848"/>
                <a:gd name="connsiteY2" fmla="*/ 88373 h 465586"/>
                <a:gd name="connsiteX3" fmla="*/ 1127743 w 1149848"/>
                <a:gd name="connsiteY3" fmla="*/ 125382 h 465586"/>
                <a:gd name="connsiteX4" fmla="*/ 886443 w 1149848"/>
                <a:gd name="connsiteY4" fmla="*/ 366682 h 465586"/>
                <a:gd name="connsiteX5" fmla="*/ 594343 w 1149848"/>
                <a:gd name="connsiteY5" fmla="*/ 455582 h 465586"/>
                <a:gd name="connsiteX6" fmla="*/ 231599 w 1149848"/>
                <a:gd name="connsiteY6" fmla="*/ 455583 h 465586"/>
                <a:gd name="connsiteX7" fmla="*/ 21255 w 1149848"/>
                <a:gd name="connsiteY7" fmla="*/ 384939 h 465586"/>
                <a:gd name="connsiteX8" fmla="*/ 19668 w 1149848"/>
                <a:gd name="connsiteY8" fmla="*/ 274607 h 465586"/>
                <a:gd name="connsiteX9" fmla="*/ 131588 w 1149848"/>
                <a:gd name="connsiteY9" fmla="*/ 293657 h 465586"/>
                <a:gd name="connsiteX10" fmla="*/ 434799 w 1149848"/>
                <a:gd name="connsiteY10" fmla="*/ 346839 h 465586"/>
                <a:gd name="connsiteX11" fmla="*/ 675306 w 1149848"/>
                <a:gd name="connsiteY11" fmla="*/ 372238 h 465586"/>
                <a:gd name="connsiteX12" fmla="*/ 911843 w 1149848"/>
                <a:gd name="connsiteY12" fmla="*/ 188882 h 465586"/>
                <a:gd name="connsiteX13" fmla="*/ 1022571 w 1149848"/>
                <a:gd name="connsiteY13" fmla="*/ 31720 h 465586"/>
                <a:gd name="connsiteX14" fmla="*/ 1050137 w 1149848"/>
                <a:gd name="connsiteY14" fmla="*/ 0 h 465586"/>
                <a:gd name="connsiteX0" fmla="*/ 1050137 w 1149848"/>
                <a:gd name="connsiteY0" fmla="*/ 0 h 465586"/>
                <a:gd name="connsiteX1" fmla="*/ 1149848 w 1149848"/>
                <a:gd name="connsiteY1" fmla="*/ 81679 h 465586"/>
                <a:gd name="connsiteX2" fmla="*/ 1148777 w 1149848"/>
                <a:gd name="connsiteY2" fmla="*/ 88373 h 465586"/>
                <a:gd name="connsiteX3" fmla="*/ 1127743 w 1149848"/>
                <a:gd name="connsiteY3" fmla="*/ 125382 h 465586"/>
                <a:gd name="connsiteX4" fmla="*/ 886443 w 1149848"/>
                <a:gd name="connsiteY4" fmla="*/ 366682 h 465586"/>
                <a:gd name="connsiteX5" fmla="*/ 594343 w 1149848"/>
                <a:gd name="connsiteY5" fmla="*/ 455582 h 465586"/>
                <a:gd name="connsiteX6" fmla="*/ 231599 w 1149848"/>
                <a:gd name="connsiteY6" fmla="*/ 455583 h 465586"/>
                <a:gd name="connsiteX7" fmla="*/ 21255 w 1149848"/>
                <a:gd name="connsiteY7" fmla="*/ 384939 h 465586"/>
                <a:gd name="connsiteX8" fmla="*/ 19668 w 1149848"/>
                <a:gd name="connsiteY8" fmla="*/ 274607 h 465586"/>
                <a:gd name="connsiteX9" fmla="*/ 131588 w 1149848"/>
                <a:gd name="connsiteY9" fmla="*/ 293657 h 465586"/>
                <a:gd name="connsiteX10" fmla="*/ 434799 w 1149848"/>
                <a:gd name="connsiteY10" fmla="*/ 346839 h 465586"/>
                <a:gd name="connsiteX11" fmla="*/ 675306 w 1149848"/>
                <a:gd name="connsiteY11" fmla="*/ 372238 h 465586"/>
                <a:gd name="connsiteX12" fmla="*/ 921368 w 1149848"/>
                <a:gd name="connsiteY12" fmla="*/ 203170 h 465586"/>
                <a:gd name="connsiteX13" fmla="*/ 1022571 w 1149848"/>
                <a:gd name="connsiteY13" fmla="*/ 31720 h 465586"/>
                <a:gd name="connsiteX14" fmla="*/ 1050137 w 1149848"/>
                <a:gd name="connsiteY14" fmla="*/ 0 h 465586"/>
                <a:gd name="connsiteX0" fmla="*/ 1050137 w 1149848"/>
                <a:gd name="connsiteY0" fmla="*/ 0 h 465586"/>
                <a:gd name="connsiteX1" fmla="*/ 1149848 w 1149848"/>
                <a:gd name="connsiteY1" fmla="*/ 81679 h 465586"/>
                <a:gd name="connsiteX2" fmla="*/ 1148777 w 1149848"/>
                <a:gd name="connsiteY2" fmla="*/ 88373 h 465586"/>
                <a:gd name="connsiteX3" fmla="*/ 1127743 w 1149848"/>
                <a:gd name="connsiteY3" fmla="*/ 125382 h 465586"/>
                <a:gd name="connsiteX4" fmla="*/ 886443 w 1149848"/>
                <a:gd name="connsiteY4" fmla="*/ 366682 h 465586"/>
                <a:gd name="connsiteX5" fmla="*/ 594343 w 1149848"/>
                <a:gd name="connsiteY5" fmla="*/ 455582 h 465586"/>
                <a:gd name="connsiteX6" fmla="*/ 231599 w 1149848"/>
                <a:gd name="connsiteY6" fmla="*/ 455583 h 465586"/>
                <a:gd name="connsiteX7" fmla="*/ 21255 w 1149848"/>
                <a:gd name="connsiteY7" fmla="*/ 384939 h 465586"/>
                <a:gd name="connsiteX8" fmla="*/ 19668 w 1149848"/>
                <a:gd name="connsiteY8" fmla="*/ 274607 h 465586"/>
                <a:gd name="connsiteX9" fmla="*/ 131588 w 1149848"/>
                <a:gd name="connsiteY9" fmla="*/ 293657 h 465586"/>
                <a:gd name="connsiteX10" fmla="*/ 434799 w 1149848"/>
                <a:gd name="connsiteY10" fmla="*/ 346839 h 465586"/>
                <a:gd name="connsiteX11" fmla="*/ 675306 w 1149848"/>
                <a:gd name="connsiteY11" fmla="*/ 372238 h 465586"/>
                <a:gd name="connsiteX12" fmla="*/ 921368 w 1149848"/>
                <a:gd name="connsiteY12" fmla="*/ 203170 h 465586"/>
                <a:gd name="connsiteX13" fmla="*/ 1022571 w 1149848"/>
                <a:gd name="connsiteY13" fmla="*/ 31720 h 465586"/>
                <a:gd name="connsiteX14" fmla="*/ 1050137 w 1149848"/>
                <a:gd name="connsiteY14" fmla="*/ 0 h 465586"/>
                <a:gd name="connsiteX0" fmla="*/ 1048992 w 1148703"/>
                <a:gd name="connsiteY0" fmla="*/ 0 h 458423"/>
                <a:gd name="connsiteX1" fmla="*/ 1148703 w 1148703"/>
                <a:gd name="connsiteY1" fmla="*/ 81679 h 458423"/>
                <a:gd name="connsiteX2" fmla="*/ 1147632 w 1148703"/>
                <a:gd name="connsiteY2" fmla="*/ 88373 h 458423"/>
                <a:gd name="connsiteX3" fmla="*/ 1126598 w 1148703"/>
                <a:gd name="connsiteY3" fmla="*/ 125382 h 458423"/>
                <a:gd name="connsiteX4" fmla="*/ 885298 w 1148703"/>
                <a:gd name="connsiteY4" fmla="*/ 366682 h 458423"/>
                <a:gd name="connsiteX5" fmla="*/ 593198 w 1148703"/>
                <a:gd name="connsiteY5" fmla="*/ 455582 h 458423"/>
                <a:gd name="connsiteX6" fmla="*/ 213785 w 1148703"/>
                <a:gd name="connsiteY6" fmla="*/ 431771 h 458423"/>
                <a:gd name="connsiteX7" fmla="*/ 20110 w 1148703"/>
                <a:gd name="connsiteY7" fmla="*/ 384939 h 458423"/>
                <a:gd name="connsiteX8" fmla="*/ 18523 w 1148703"/>
                <a:gd name="connsiteY8" fmla="*/ 274607 h 458423"/>
                <a:gd name="connsiteX9" fmla="*/ 130443 w 1148703"/>
                <a:gd name="connsiteY9" fmla="*/ 293657 h 458423"/>
                <a:gd name="connsiteX10" fmla="*/ 433654 w 1148703"/>
                <a:gd name="connsiteY10" fmla="*/ 346839 h 458423"/>
                <a:gd name="connsiteX11" fmla="*/ 674161 w 1148703"/>
                <a:gd name="connsiteY11" fmla="*/ 372238 h 458423"/>
                <a:gd name="connsiteX12" fmla="*/ 920223 w 1148703"/>
                <a:gd name="connsiteY12" fmla="*/ 203170 h 458423"/>
                <a:gd name="connsiteX13" fmla="*/ 1021426 w 1148703"/>
                <a:gd name="connsiteY13" fmla="*/ 31720 h 458423"/>
                <a:gd name="connsiteX14" fmla="*/ 1048992 w 1148703"/>
                <a:gd name="connsiteY14" fmla="*/ 0 h 458423"/>
                <a:gd name="connsiteX0" fmla="*/ 1048992 w 1148703"/>
                <a:gd name="connsiteY0" fmla="*/ 0 h 458423"/>
                <a:gd name="connsiteX1" fmla="*/ 1148703 w 1148703"/>
                <a:gd name="connsiteY1" fmla="*/ 81679 h 458423"/>
                <a:gd name="connsiteX2" fmla="*/ 1147632 w 1148703"/>
                <a:gd name="connsiteY2" fmla="*/ 88373 h 458423"/>
                <a:gd name="connsiteX3" fmla="*/ 1126598 w 1148703"/>
                <a:gd name="connsiteY3" fmla="*/ 125382 h 458423"/>
                <a:gd name="connsiteX4" fmla="*/ 885298 w 1148703"/>
                <a:gd name="connsiteY4" fmla="*/ 366682 h 458423"/>
                <a:gd name="connsiteX5" fmla="*/ 593198 w 1148703"/>
                <a:gd name="connsiteY5" fmla="*/ 455582 h 458423"/>
                <a:gd name="connsiteX6" fmla="*/ 213785 w 1148703"/>
                <a:gd name="connsiteY6" fmla="*/ 431771 h 458423"/>
                <a:gd name="connsiteX7" fmla="*/ 20110 w 1148703"/>
                <a:gd name="connsiteY7" fmla="*/ 384939 h 458423"/>
                <a:gd name="connsiteX8" fmla="*/ 18523 w 1148703"/>
                <a:gd name="connsiteY8" fmla="*/ 274607 h 458423"/>
                <a:gd name="connsiteX9" fmla="*/ 130443 w 1148703"/>
                <a:gd name="connsiteY9" fmla="*/ 293657 h 458423"/>
                <a:gd name="connsiteX10" fmla="*/ 433654 w 1148703"/>
                <a:gd name="connsiteY10" fmla="*/ 346839 h 458423"/>
                <a:gd name="connsiteX11" fmla="*/ 686067 w 1148703"/>
                <a:gd name="connsiteY11" fmla="*/ 365095 h 458423"/>
                <a:gd name="connsiteX12" fmla="*/ 920223 w 1148703"/>
                <a:gd name="connsiteY12" fmla="*/ 203170 h 458423"/>
                <a:gd name="connsiteX13" fmla="*/ 1021426 w 1148703"/>
                <a:gd name="connsiteY13" fmla="*/ 31720 h 458423"/>
                <a:gd name="connsiteX14" fmla="*/ 1048992 w 1148703"/>
                <a:gd name="connsiteY14" fmla="*/ 0 h 458423"/>
                <a:gd name="connsiteX0" fmla="*/ 1048992 w 1148703"/>
                <a:gd name="connsiteY0" fmla="*/ 0 h 458423"/>
                <a:gd name="connsiteX1" fmla="*/ 1148703 w 1148703"/>
                <a:gd name="connsiteY1" fmla="*/ 81679 h 458423"/>
                <a:gd name="connsiteX2" fmla="*/ 1147632 w 1148703"/>
                <a:gd name="connsiteY2" fmla="*/ 88373 h 458423"/>
                <a:gd name="connsiteX3" fmla="*/ 1126598 w 1148703"/>
                <a:gd name="connsiteY3" fmla="*/ 125382 h 458423"/>
                <a:gd name="connsiteX4" fmla="*/ 885298 w 1148703"/>
                <a:gd name="connsiteY4" fmla="*/ 366682 h 458423"/>
                <a:gd name="connsiteX5" fmla="*/ 593198 w 1148703"/>
                <a:gd name="connsiteY5" fmla="*/ 455582 h 458423"/>
                <a:gd name="connsiteX6" fmla="*/ 213785 w 1148703"/>
                <a:gd name="connsiteY6" fmla="*/ 431771 h 458423"/>
                <a:gd name="connsiteX7" fmla="*/ 20110 w 1148703"/>
                <a:gd name="connsiteY7" fmla="*/ 384939 h 458423"/>
                <a:gd name="connsiteX8" fmla="*/ 18523 w 1148703"/>
                <a:gd name="connsiteY8" fmla="*/ 274607 h 458423"/>
                <a:gd name="connsiteX9" fmla="*/ 130443 w 1148703"/>
                <a:gd name="connsiteY9" fmla="*/ 293657 h 458423"/>
                <a:gd name="connsiteX10" fmla="*/ 426510 w 1148703"/>
                <a:gd name="connsiteY10" fmla="*/ 349221 h 458423"/>
                <a:gd name="connsiteX11" fmla="*/ 686067 w 1148703"/>
                <a:gd name="connsiteY11" fmla="*/ 365095 h 458423"/>
                <a:gd name="connsiteX12" fmla="*/ 920223 w 1148703"/>
                <a:gd name="connsiteY12" fmla="*/ 203170 h 458423"/>
                <a:gd name="connsiteX13" fmla="*/ 1021426 w 1148703"/>
                <a:gd name="connsiteY13" fmla="*/ 31720 h 458423"/>
                <a:gd name="connsiteX14" fmla="*/ 1048992 w 1148703"/>
                <a:gd name="connsiteY14" fmla="*/ 0 h 458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8703" h="458423">
                  <a:moveTo>
                    <a:pt x="1048992" y="0"/>
                  </a:moveTo>
                  <a:lnTo>
                    <a:pt x="1148703" y="81679"/>
                  </a:lnTo>
                  <a:lnTo>
                    <a:pt x="1147632" y="88373"/>
                  </a:lnTo>
                  <a:cubicBezTo>
                    <a:pt x="1143796" y="98924"/>
                    <a:pt x="1137181" y="111095"/>
                    <a:pt x="1126598" y="125382"/>
                  </a:cubicBezTo>
                  <a:cubicBezTo>
                    <a:pt x="1084265" y="182532"/>
                    <a:pt x="974198" y="311649"/>
                    <a:pt x="885298" y="366682"/>
                  </a:cubicBezTo>
                  <a:cubicBezTo>
                    <a:pt x="796398" y="421715"/>
                    <a:pt x="705117" y="444734"/>
                    <a:pt x="593198" y="455582"/>
                  </a:cubicBezTo>
                  <a:cubicBezTo>
                    <a:pt x="481279" y="466430"/>
                    <a:pt x="309300" y="443545"/>
                    <a:pt x="213785" y="431771"/>
                  </a:cubicBezTo>
                  <a:cubicBezTo>
                    <a:pt x="118270" y="419997"/>
                    <a:pt x="52654" y="411133"/>
                    <a:pt x="20110" y="384939"/>
                  </a:cubicBezTo>
                  <a:cubicBezTo>
                    <a:pt x="-12434" y="358745"/>
                    <a:pt x="134" y="289821"/>
                    <a:pt x="18523" y="274607"/>
                  </a:cubicBezTo>
                  <a:cubicBezTo>
                    <a:pt x="36912" y="259393"/>
                    <a:pt x="62445" y="281221"/>
                    <a:pt x="130443" y="293657"/>
                  </a:cubicBezTo>
                  <a:cubicBezTo>
                    <a:pt x="198441" y="306093"/>
                    <a:pt x="333906" y="337315"/>
                    <a:pt x="426510" y="349221"/>
                  </a:cubicBezTo>
                  <a:cubicBezTo>
                    <a:pt x="519114" y="361127"/>
                    <a:pt x="537900" y="379912"/>
                    <a:pt x="686067" y="365095"/>
                  </a:cubicBezTo>
                  <a:cubicBezTo>
                    <a:pt x="834234" y="350278"/>
                    <a:pt x="856723" y="260320"/>
                    <a:pt x="920223" y="203170"/>
                  </a:cubicBezTo>
                  <a:cubicBezTo>
                    <a:pt x="953560" y="141258"/>
                    <a:pt x="991661" y="75773"/>
                    <a:pt x="1021426" y="31720"/>
                  </a:cubicBezTo>
                  <a:lnTo>
                    <a:pt x="1048992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4FD29251-E189-4872-A417-992DC25CAE45}"/>
                </a:ext>
              </a:extLst>
            </p:cNvPr>
            <p:cNvSpPr/>
            <p:nvPr/>
          </p:nvSpPr>
          <p:spPr>
            <a:xfrm rot="3676018">
              <a:off x="8364822" y="1096453"/>
              <a:ext cx="170039" cy="205211"/>
            </a:xfrm>
            <a:custGeom>
              <a:avLst/>
              <a:gdLst>
                <a:gd name="connsiteX0" fmla="*/ 85725 w 242888"/>
                <a:gd name="connsiteY0" fmla="*/ 19050 h 290512"/>
                <a:gd name="connsiteX1" fmla="*/ 0 w 242888"/>
                <a:gd name="connsiteY1" fmla="*/ 121443 h 290512"/>
                <a:gd name="connsiteX2" fmla="*/ 21432 w 242888"/>
                <a:gd name="connsiteY2" fmla="*/ 119062 h 290512"/>
                <a:gd name="connsiteX3" fmla="*/ 14288 w 242888"/>
                <a:gd name="connsiteY3" fmla="*/ 145256 h 290512"/>
                <a:gd name="connsiteX4" fmla="*/ 28575 w 242888"/>
                <a:gd name="connsiteY4" fmla="*/ 135731 h 290512"/>
                <a:gd name="connsiteX5" fmla="*/ 23813 w 242888"/>
                <a:gd name="connsiteY5" fmla="*/ 166687 h 290512"/>
                <a:gd name="connsiteX6" fmla="*/ 23813 w 242888"/>
                <a:gd name="connsiteY6" fmla="*/ 166687 h 290512"/>
                <a:gd name="connsiteX7" fmla="*/ 35719 w 242888"/>
                <a:gd name="connsiteY7" fmla="*/ 200025 h 290512"/>
                <a:gd name="connsiteX8" fmla="*/ 54769 w 242888"/>
                <a:gd name="connsiteY8" fmla="*/ 188118 h 290512"/>
                <a:gd name="connsiteX9" fmla="*/ 54769 w 242888"/>
                <a:gd name="connsiteY9" fmla="*/ 223837 h 290512"/>
                <a:gd name="connsiteX10" fmla="*/ 83344 w 242888"/>
                <a:gd name="connsiteY10" fmla="*/ 219075 h 290512"/>
                <a:gd name="connsiteX11" fmla="*/ 83344 w 242888"/>
                <a:gd name="connsiteY11" fmla="*/ 235743 h 290512"/>
                <a:gd name="connsiteX12" fmla="*/ 102394 w 242888"/>
                <a:gd name="connsiteY12" fmla="*/ 228600 h 290512"/>
                <a:gd name="connsiteX13" fmla="*/ 107157 w 242888"/>
                <a:gd name="connsiteY13" fmla="*/ 250031 h 290512"/>
                <a:gd name="connsiteX14" fmla="*/ 116682 w 242888"/>
                <a:gd name="connsiteY14" fmla="*/ 240506 h 290512"/>
                <a:gd name="connsiteX15" fmla="*/ 119063 w 242888"/>
                <a:gd name="connsiteY15" fmla="*/ 290512 h 290512"/>
                <a:gd name="connsiteX16" fmla="*/ 135732 w 242888"/>
                <a:gd name="connsiteY16" fmla="*/ 264318 h 290512"/>
                <a:gd name="connsiteX17" fmla="*/ 138113 w 242888"/>
                <a:gd name="connsiteY17" fmla="*/ 285750 h 290512"/>
                <a:gd name="connsiteX18" fmla="*/ 242888 w 242888"/>
                <a:gd name="connsiteY18" fmla="*/ 207168 h 290512"/>
                <a:gd name="connsiteX19" fmla="*/ 197644 w 242888"/>
                <a:gd name="connsiteY19" fmla="*/ 0 h 290512"/>
                <a:gd name="connsiteX20" fmla="*/ 85725 w 242888"/>
                <a:gd name="connsiteY20" fmla="*/ 19050 h 290512"/>
                <a:gd name="connsiteX0" fmla="*/ 85725 w 327259"/>
                <a:gd name="connsiteY0" fmla="*/ 19050 h 290512"/>
                <a:gd name="connsiteX1" fmla="*/ 0 w 327259"/>
                <a:gd name="connsiteY1" fmla="*/ 121443 h 290512"/>
                <a:gd name="connsiteX2" fmla="*/ 21432 w 327259"/>
                <a:gd name="connsiteY2" fmla="*/ 119062 h 290512"/>
                <a:gd name="connsiteX3" fmla="*/ 14288 w 327259"/>
                <a:gd name="connsiteY3" fmla="*/ 145256 h 290512"/>
                <a:gd name="connsiteX4" fmla="*/ 28575 w 327259"/>
                <a:gd name="connsiteY4" fmla="*/ 135731 h 290512"/>
                <a:gd name="connsiteX5" fmla="*/ 23813 w 327259"/>
                <a:gd name="connsiteY5" fmla="*/ 166687 h 290512"/>
                <a:gd name="connsiteX6" fmla="*/ 23813 w 327259"/>
                <a:gd name="connsiteY6" fmla="*/ 166687 h 290512"/>
                <a:gd name="connsiteX7" fmla="*/ 35719 w 327259"/>
                <a:gd name="connsiteY7" fmla="*/ 200025 h 290512"/>
                <a:gd name="connsiteX8" fmla="*/ 54769 w 327259"/>
                <a:gd name="connsiteY8" fmla="*/ 188118 h 290512"/>
                <a:gd name="connsiteX9" fmla="*/ 54769 w 327259"/>
                <a:gd name="connsiteY9" fmla="*/ 223837 h 290512"/>
                <a:gd name="connsiteX10" fmla="*/ 83344 w 327259"/>
                <a:gd name="connsiteY10" fmla="*/ 219075 h 290512"/>
                <a:gd name="connsiteX11" fmla="*/ 83344 w 327259"/>
                <a:gd name="connsiteY11" fmla="*/ 235743 h 290512"/>
                <a:gd name="connsiteX12" fmla="*/ 102394 w 327259"/>
                <a:gd name="connsiteY12" fmla="*/ 228600 h 290512"/>
                <a:gd name="connsiteX13" fmla="*/ 107157 w 327259"/>
                <a:gd name="connsiteY13" fmla="*/ 250031 h 290512"/>
                <a:gd name="connsiteX14" fmla="*/ 116682 w 327259"/>
                <a:gd name="connsiteY14" fmla="*/ 240506 h 290512"/>
                <a:gd name="connsiteX15" fmla="*/ 119063 w 327259"/>
                <a:gd name="connsiteY15" fmla="*/ 290512 h 290512"/>
                <a:gd name="connsiteX16" fmla="*/ 135732 w 327259"/>
                <a:gd name="connsiteY16" fmla="*/ 264318 h 290512"/>
                <a:gd name="connsiteX17" fmla="*/ 138113 w 327259"/>
                <a:gd name="connsiteY17" fmla="*/ 285750 h 290512"/>
                <a:gd name="connsiteX18" fmla="*/ 327260 w 327259"/>
                <a:gd name="connsiteY18" fmla="*/ 104289 h 290512"/>
                <a:gd name="connsiteX19" fmla="*/ 197644 w 327259"/>
                <a:gd name="connsiteY19" fmla="*/ 0 h 290512"/>
                <a:gd name="connsiteX20" fmla="*/ 85725 w 327259"/>
                <a:gd name="connsiteY20" fmla="*/ 19050 h 290512"/>
                <a:gd name="connsiteX0" fmla="*/ 85725 w 327261"/>
                <a:gd name="connsiteY0" fmla="*/ 79527 h 350989"/>
                <a:gd name="connsiteX1" fmla="*/ 0 w 327261"/>
                <a:gd name="connsiteY1" fmla="*/ 181920 h 350989"/>
                <a:gd name="connsiteX2" fmla="*/ 21432 w 327261"/>
                <a:gd name="connsiteY2" fmla="*/ 179539 h 350989"/>
                <a:gd name="connsiteX3" fmla="*/ 14288 w 327261"/>
                <a:gd name="connsiteY3" fmla="*/ 205733 h 350989"/>
                <a:gd name="connsiteX4" fmla="*/ 28575 w 327261"/>
                <a:gd name="connsiteY4" fmla="*/ 196208 h 350989"/>
                <a:gd name="connsiteX5" fmla="*/ 23813 w 327261"/>
                <a:gd name="connsiteY5" fmla="*/ 227164 h 350989"/>
                <a:gd name="connsiteX6" fmla="*/ 23813 w 327261"/>
                <a:gd name="connsiteY6" fmla="*/ 227164 h 350989"/>
                <a:gd name="connsiteX7" fmla="*/ 35719 w 327261"/>
                <a:gd name="connsiteY7" fmla="*/ 260502 h 350989"/>
                <a:gd name="connsiteX8" fmla="*/ 54769 w 327261"/>
                <a:gd name="connsiteY8" fmla="*/ 248595 h 350989"/>
                <a:gd name="connsiteX9" fmla="*/ 54769 w 327261"/>
                <a:gd name="connsiteY9" fmla="*/ 284314 h 350989"/>
                <a:gd name="connsiteX10" fmla="*/ 83344 w 327261"/>
                <a:gd name="connsiteY10" fmla="*/ 279552 h 350989"/>
                <a:gd name="connsiteX11" fmla="*/ 83344 w 327261"/>
                <a:gd name="connsiteY11" fmla="*/ 296220 h 350989"/>
                <a:gd name="connsiteX12" fmla="*/ 102394 w 327261"/>
                <a:gd name="connsiteY12" fmla="*/ 289077 h 350989"/>
                <a:gd name="connsiteX13" fmla="*/ 107157 w 327261"/>
                <a:gd name="connsiteY13" fmla="*/ 310508 h 350989"/>
                <a:gd name="connsiteX14" fmla="*/ 116682 w 327261"/>
                <a:gd name="connsiteY14" fmla="*/ 300983 h 350989"/>
                <a:gd name="connsiteX15" fmla="*/ 119063 w 327261"/>
                <a:gd name="connsiteY15" fmla="*/ 350989 h 350989"/>
                <a:gd name="connsiteX16" fmla="*/ 135732 w 327261"/>
                <a:gd name="connsiteY16" fmla="*/ 324795 h 350989"/>
                <a:gd name="connsiteX17" fmla="*/ 138113 w 327261"/>
                <a:gd name="connsiteY17" fmla="*/ 346227 h 350989"/>
                <a:gd name="connsiteX18" fmla="*/ 327260 w 327261"/>
                <a:gd name="connsiteY18" fmla="*/ 164766 h 350989"/>
                <a:gd name="connsiteX19" fmla="*/ 187912 w 327261"/>
                <a:gd name="connsiteY19" fmla="*/ 0 h 350989"/>
                <a:gd name="connsiteX20" fmla="*/ 85725 w 327261"/>
                <a:gd name="connsiteY20" fmla="*/ 79527 h 350989"/>
                <a:gd name="connsiteX0" fmla="*/ 91560 w 327259"/>
                <a:gd name="connsiteY0" fmla="*/ 87016 h 350989"/>
                <a:gd name="connsiteX1" fmla="*/ 0 w 327259"/>
                <a:gd name="connsiteY1" fmla="*/ 181920 h 350989"/>
                <a:gd name="connsiteX2" fmla="*/ 21432 w 327259"/>
                <a:gd name="connsiteY2" fmla="*/ 179539 h 350989"/>
                <a:gd name="connsiteX3" fmla="*/ 14288 w 327259"/>
                <a:gd name="connsiteY3" fmla="*/ 205733 h 350989"/>
                <a:gd name="connsiteX4" fmla="*/ 28575 w 327259"/>
                <a:gd name="connsiteY4" fmla="*/ 196208 h 350989"/>
                <a:gd name="connsiteX5" fmla="*/ 23813 w 327259"/>
                <a:gd name="connsiteY5" fmla="*/ 227164 h 350989"/>
                <a:gd name="connsiteX6" fmla="*/ 23813 w 327259"/>
                <a:gd name="connsiteY6" fmla="*/ 227164 h 350989"/>
                <a:gd name="connsiteX7" fmla="*/ 35719 w 327259"/>
                <a:gd name="connsiteY7" fmla="*/ 260502 h 350989"/>
                <a:gd name="connsiteX8" fmla="*/ 54769 w 327259"/>
                <a:gd name="connsiteY8" fmla="*/ 248595 h 350989"/>
                <a:gd name="connsiteX9" fmla="*/ 54769 w 327259"/>
                <a:gd name="connsiteY9" fmla="*/ 284314 h 350989"/>
                <a:gd name="connsiteX10" fmla="*/ 83344 w 327259"/>
                <a:gd name="connsiteY10" fmla="*/ 279552 h 350989"/>
                <a:gd name="connsiteX11" fmla="*/ 83344 w 327259"/>
                <a:gd name="connsiteY11" fmla="*/ 296220 h 350989"/>
                <a:gd name="connsiteX12" fmla="*/ 102394 w 327259"/>
                <a:gd name="connsiteY12" fmla="*/ 289077 h 350989"/>
                <a:gd name="connsiteX13" fmla="*/ 107157 w 327259"/>
                <a:gd name="connsiteY13" fmla="*/ 310508 h 350989"/>
                <a:gd name="connsiteX14" fmla="*/ 116682 w 327259"/>
                <a:gd name="connsiteY14" fmla="*/ 300983 h 350989"/>
                <a:gd name="connsiteX15" fmla="*/ 119063 w 327259"/>
                <a:gd name="connsiteY15" fmla="*/ 350989 h 350989"/>
                <a:gd name="connsiteX16" fmla="*/ 135732 w 327259"/>
                <a:gd name="connsiteY16" fmla="*/ 324795 h 350989"/>
                <a:gd name="connsiteX17" fmla="*/ 138113 w 327259"/>
                <a:gd name="connsiteY17" fmla="*/ 346227 h 350989"/>
                <a:gd name="connsiteX18" fmla="*/ 327260 w 327259"/>
                <a:gd name="connsiteY18" fmla="*/ 164766 h 350989"/>
                <a:gd name="connsiteX19" fmla="*/ 187912 w 327259"/>
                <a:gd name="connsiteY19" fmla="*/ 0 h 350989"/>
                <a:gd name="connsiteX20" fmla="*/ 91560 w 327259"/>
                <a:gd name="connsiteY20" fmla="*/ 87016 h 350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27259" h="350989">
                  <a:moveTo>
                    <a:pt x="91560" y="87016"/>
                  </a:moveTo>
                  <a:lnTo>
                    <a:pt x="0" y="181920"/>
                  </a:lnTo>
                  <a:lnTo>
                    <a:pt x="21432" y="179539"/>
                  </a:lnTo>
                  <a:lnTo>
                    <a:pt x="14288" y="205733"/>
                  </a:lnTo>
                  <a:lnTo>
                    <a:pt x="28575" y="196208"/>
                  </a:lnTo>
                  <a:lnTo>
                    <a:pt x="23813" y="227164"/>
                  </a:lnTo>
                  <a:lnTo>
                    <a:pt x="23813" y="227164"/>
                  </a:lnTo>
                  <a:lnTo>
                    <a:pt x="35719" y="260502"/>
                  </a:lnTo>
                  <a:lnTo>
                    <a:pt x="54769" y="248595"/>
                  </a:lnTo>
                  <a:lnTo>
                    <a:pt x="54769" y="284314"/>
                  </a:lnTo>
                  <a:lnTo>
                    <a:pt x="83344" y="279552"/>
                  </a:lnTo>
                  <a:lnTo>
                    <a:pt x="83344" y="296220"/>
                  </a:lnTo>
                  <a:lnTo>
                    <a:pt x="102394" y="289077"/>
                  </a:lnTo>
                  <a:lnTo>
                    <a:pt x="107157" y="310508"/>
                  </a:lnTo>
                  <a:lnTo>
                    <a:pt x="116682" y="300983"/>
                  </a:lnTo>
                  <a:lnTo>
                    <a:pt x="119063" y="350989"/>
                  </a:lnTo>
                  <a:lnTo>
                    <a:pt x="135732" y="324795"/>
                  </a:lnTo>
                  <a:lnTo>
                    <a:pt x="138113" y="346227"/>
                  </a:lnTo>
                  <a:lnTo>
                    <a:pt x="327260" y="164766"/>
                  </a:lnTo>
                  <a:lnTo>
                    <a:pt x="187912" y="0"/>
                  </a:lnTo>
                  <a:lnTo>
                    <a:pt x="91560" y="8701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F69C6093-289F-4399-93DF-ED4EDA90EB2A}"/>
                </a:ext>
              </a:extLst>
            </p:cNvPr>
            <p:cNvSpPr/>
            <p:nvPr/>
          </p:nvSpPr>
          <p:spPr>
            <a:xfrm flipV="1">
              <a:off x="9358907" y="787463"/>
              <a:ext cx="325218" cy="260806"/>
            </a:xfrm>
            <a:custGeom>
              <a:avLst/>
              <a:gdLst>
                <a:gd name="connsiteX0" fmla="*/ 0 w 1219416"/>
                <a:gd name="connsiteY0" fmla="*/ 977900 h 977900"/>
                <a:gd name="connsiteX1" fmla="*/ 51233 w 1219416"/>
                <a:gd name="connsiteY1" fmla="*/ 977900 h 977900"/>
                <a:gd name="connsiteX2" fmla="*/ 1219416 w 1219416"/>
                <a:gd name="connsiteY2" fmla="*/ 20983 h 977900"/>
                <a:gd name="connsiteX3" fmla="*/ 1193800 w 1219416"/>
                <a:gd name="connsiteY3" fmla="*/ 0 h 97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416" h="977900">
                  <a:moveTo>
                    <a:pt x="0" y="977900"/>
                  </a:moveTo>
                  <a:lnTo>
                    <a:pt x="51233" y="977900"/>
                  </a:lnTo>
                  <a:lnTo>
                    <a:pt x="1219416" y="20983"/>
                  </a:lnTo>
                  <a:lnTo>
                    <a:pt x="1193800" y="0"/>
                  </a:lnTo>
                  <a:close/>
                </a:path>
              </a:pathLst>
            </a:custGeom>
            <a:solidFill>
              <a:schemeClr val="tx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73AF259-54C3-4336-81D8-A1732AEECBE8}"/>
              </a:ext>
            </a:extLst>
          </p:cNvPr>
          <p:cNvSpPr txBox="1"/>
          <p:nvPr/>
        </p:nvSpPr>
        <p:spPr>
          <a:xfrm>
            <a:off x="621487" y="2650176"/>
            <a:ext cx="50107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4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Process model 14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A1FF56-A136-8075-9C8F-2C5C7B982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/33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2194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EC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2">
            <a:extLst>
              <a:ext uri="{FF2B5EF4-FFF2-40B4-BE49-F238E27FC236}">
                <a16:creationId xmlns:a16="http://schemas.microsoft.com/office/drawing/2014/main" id="{496BE9B7-B4E3-43E8-8123-2223617B8D96}"/>
              </a:ext>
            </a:extLst>
          </p:cNvPr>
          <p:cNvSpPr/>
          <p:nvPr/>
        </p:nvSpPr>
        <p:spPr>
          <a:xfrm>
            <a:off x="8422330" y="1171185"/>
            <a:ext cx="331681" cy="142994"/>
          </a:xfrm>
          <a:prstGeom prst="rtTriangle">
            <a:avLst/>
          </a:prstGeom>
          <a:solidFill>
            <a:schemeClr val="tx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C1BD51A-EC0E-47D9-B252-FB5A069A2DBE}"/>
              </a:ext>
            </a:extLst>
          </p:cNvPr>
          <p:cNvSpPr/>
          <p:nvPr/>
        </p:nvSpPr>
        <p:spPr>
          <a:xfrm rot="20412486">
            <a:off x="9138952" y="1113393"/>
            <a:ext cx="477709" cy="103928"/>
          </a:xfrm>
          <a:custGeom>
            <a:avLst/>
            <a:gdLst>
              <a:gd name="connsiteX0" fmla="*/ 0 w 522071"/>
              <a:gd name="connsiteY0" fmla="*/ 0 h 100618"/>
              <a:gd name="connsiteX1" fmla="*/ 522071 w 522071"/>
              <a:gd name="connsiteY1" fmla="*/ 0 h 100618"/>
              <a:gd name="connsiteX2" fmla="*/ 522071 w 522071"/>
              <a:gd name="connsiteY2" fmla="*/ 100618 h 100618"/>
              <a:gd name="connsiteX3" fmla="*/ 0 w 522071"/>
              <a:gd name="connsiteY3" fmla="*/ 100618 h 100618"/>
              <a:gd name="connsiteX4" fmla="*/ 0 w 522071"/>
              <a:gd name="connsiteY4" fmla="*/ 0 h 100618"/>
              <a:gd name="connsiteX0" fmla="*/ 120542 w 522071"/>
              <a:gd name="connsiteY0" fmla="*/ 30725 h 100618"/>
              <a:gd name="connsiteX1" fmla="*/ 522071 w 522071"/>
              <a:gd name="connsiteY1" fmla="*/ 0 h 100618"/>
              <a:gd name="connsiteX2" fmla="*/ 522071 w 522071"/>
              <a:gd name="connsiteY2" fmla="*/ 100618 h 100618"/>
              <a:gd name="connsiteX3" fmla="*/ 0 w 522071"/>
              <a:gd name="connsiteY3" fmla="*/ 100618 h 100618"/>
              <a:gd name="connsiteX4" fmla="*/ 120542 w 522071"/>
              <a:gd name="connsiteY4" fmla="*/ 30725 h 100618"/>
              <a:gd name="connsiteX0" fmla="*/ 76180 w 477709"/>
              <a:gd name="connsiteY0" fmla="*/ 30725 h 103928"/>
              <a:gd name="connsiteX1" fmla="*/ 477709 w 477709"/>
              <a:gd name="connsiteY1" fmla="*/ 0 h 103928"/>
              <a:gd name="connsiteX2" fmla="*/ 477709 w 477709"/>
              <a:gd name="connsiteY2" fmla="*/ 100618 h 103928"/>
              <a:gd name="connsiteX3" fmla="*/ 0 w 477709"/>
              <a:gd name="connsiteY3" fmla="*/ 103928 h 103928"/>
              <a:gd name="connsiteX4" fmla="*/ 76180 w 477709"/>
              <a:gd name="connsiteY4" fmla="*/ 30725 h 10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7709" h="103928">
                <a:moveTo>
                  <a:pt x="76180" y="30725"/>
                </a:moveTo>
                <a:lnTo>
                  <a:pt x="477709" y="0"/>
                </a:lnTo>
                <a:lnTo>
                  <a:pt x="477709" y="100618"/>
                </a:lnTo>
                <a:lnTo>
                  <a:pt x="0" y="103928"/>
                </a:lnTo>
                <a:lnTo>
                  <a:pt x="76180" y="30725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06165984-4E1F-43A5-8FBE-B08FB8824C47}"/>
              </a:ext>
            </a:extLst>
          </p:cNvPr>
          <p:cNvSpPr/>
          <p:nvPr/>
        </p:nvSpPr>
        <p:spPr>
          <a:xfrm flipV="1">
            <a:off x="8890000" y="0"/>
            <a:ext cx="2387600" cy="9779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평행 사변형 2">
            <a:extLst>
              <a:ext uri="{FF2B5EF4-FFF2-40B4-BE49-F238E27FC236}">
                <a16:creationId xmlns:a16="http://schemas.microsoft.com/office/drawing/2014/main" id="{EB839075-D4E4-4D6C-9893-C0F777942F7F}"/>
              </a:ext>
            </a:extLst>
          </p:cNvPr>
          <p:cNvSpPr/>
          <p:nvPr/>
        </p:nvSpPr>
        <p:spPr>
          <a:xfrm rot="2367534" flipH="1">
            <a:off x="7434255" y="186863"/>
            <a:ext cx="3184368" cy="568434"/>
          </a:xfrm>
          <a:prstGeom prst="parallelogram">
            <a:avLst>
              <a:gd name="adj" fmla="val 82712"/>
            </a:avLst>
          </a:prstGeom>
          <a:pattFill prst="dk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A6B6B836-62C8-41A9-9EDF-D2F0B01661E6}"/>
              </a:ext>
            </a:extLst>
          </p:cNvPr>
          <p:cNvSpPr/>
          <p:nvPr/>
        </p:nvSpPr>
        <p:spPr>
          <a:xfrm flipV="1">
            <a:off x="9938555" y="-4764"/>
            <a:ext cx="1345397" cy="977900"/>
          </a:xfrm>
          <a:custGeom>
            <a:avLst/>
            <a:gdLst>
              <a:gd name="connsiteX0" fmla="*/ 1042202 w 1345397"/>
              <a:gd name="connsiteY0" fmla="*/ 977900 h 977900"/>
              <a:gd name="connsiteX1" fmla="*/ 1345397 w 1345397"/>
              <a:gd name="connsiteY1" fmla="*/ 977900 h 977900"/>
              <a:gd name="connsiteX2" fmla="*/ 151597 w 1345397"/>
              <a:gd name="connsiteY2" fmla="*/ 0 h 977900"/>
              <a:gd name="connsiteX3" fmla="*/ 0 w 1345397"/>
              <a:gd name="connsiteY3" fmla="*/ 124181 h 97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397" h="977900">
                <a:moveTo>
                  <a:pt x="1042202" y="977900"/>
                </a:moveTo>
                <a:lnTo>
                  <a:pt x="1345397" y="977900"/>
                </a:lnTo>
                <a:lnTo>
                  <a:pt x="151597" y="0"/>
                </a:lnTo>
                <a:lnTo>
                  <a:pt x="0" y="124181"/>
                </a:lnTo>
                <a:close/>
              </a:path>
            </a:pathLst>
          </a:custGeom>
          <a:solidFill>
            <a:schemeClr val="tx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80A8CCA4-1759-4223-AAED-2C0ABFCAE1C3}"/>
              </a:ext>
            </a:extLst>
          </p:cNvPr>
          <p:cNvSpPr/>
          <p:nvPr/>
        </p:nvSpPr>
        <p:spPr>
          <a:xfrm rot="5400000" flipV="1">
            <a:off x="9431728" y="567128"/>
            <a:ext cx="3399339" cy="2121205"/>
          </a:xfrm>
          <a:prstGeom prst="triangle">
            <a:avLst>
              <a:gd name="adj" fmla="val 52095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78A34C8D-077B-4912-A506-ABC25A23E38A}"/>
              </a:ext>
            </a:extLst>
          </p:cNvPr>
          <p:cNvSpPr/>
          <p:nvPr/>
        </p:nvSpPr>
        <p:spPr>
          <a:xfrm rot="19232466">
            <a:off x="9527031" y="187308"/>
            <a:ext cx="3167976" cy="568434"/>
          </a:xfrm>
          <a:prstGeom prst="parallelogram">
            <a:avLst>
              <a:gd name="adj" fmla="val 82712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" name="현 8">
            <a:extLst>
              <a:ext uri="{FF2B5EF4-FFF2-40B4-BE49-F238E27FC236}">
                <a16:creationId xmlns:a16="http://schemas.microsoft.com/office/drawing/2014/main" id="{F6C0491C-C38B-4251-9DF7-8C4B0AF5767A}"/>
              </a:ext>
            </a:extLst>
          </p:cNvPr>
          <p:cNvSpPr/>
          <p:nvPr/>
        </p:nvSpPr>
        <p:spPr>
          <a:xfrm>
            <a:off x="10070792" y="532218"/>
            <a:ext cx="769237" cy="769237"/>
          </a:xfrm>
          <a:prstGeom prst="chord">
            <a:avLst>
              <a:gd name="adj1" fmla="val 10434822"/>
              <a:gd name="adj2" fmla="val 17234785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ECF57398-22C1-41B4-A37C-FA12A7DBBEF6}"/>
              </a:ext>
            </a:extLst>
          </p:cNvPr>
          <p:cNvSpPr/>
          <p:nvPr/>
        </p:nvSpPr>
        <p:spPr>
          <a:xfrm rot="16200000">
            <a:off x="9033510" y="168908"/>
            <a:ext cx="4310382" cy="2006599"/>
          </a:xfrm>
          <a:custGeom>
            <a:avLst/>
            <a:gdLst>
              <a:gd name="connsiteX0" fmla="*/ 0 w 4310382"/>
              <a:gd name="connsiteY0" fmla="*/ 2006599 h 2006599"/>
              <a:gd name="connsiteX1" fmla="*/ 2687825 w 4310382"/>
              <a:gd name="connsiteY1" fmla="*/ 0 h 2006599"/>
              <a:gd name="connsiteX2" fmla="*/ 4310382 w 4310382"/>
              <a:gd name="connsiteY2" fmla="*/ 2006599 h 2006599"/>
              <a:gd name="connsiteX3" fmla="*/ 0 w 4310382"/>
              <a:gd name="connsiteY3" fmla="*/ 2006599 h 2006599"/>
              <a:gd name="connsiteX0" fmla="*/ 0 w 4310382"/>
              <a:gd name="connsiteY0" fmla="*/ 2006599 h 2006599"/>
              <a:gd name="connsiteX1" fmla="*/ 2687825 w 4310382"/>
              <a:gd name="connsiteY1" fmla="*/ 0 h 2006599"/>
              <a:gd name="connsiteX2" fmla="*/ 4310382 w 4310382"/>
              <a:gd name="connsiteY2" fmla="*/ 2006599 h 2006599"/>
              <a:gd name="connsiteX3" fmla="*/ 0 w 4310382"/>
              <a:gd name="connsiteY3" fmla="*/ 2006599 h 2006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0382" h="2006599">
                <a:moveTo>
                  <a:pt x="0" y="2006599"/>
                </a:moveTo>
                <a:cubicBezTo>
                  <a:pt x="895942" y="1337733"/>
                  <a:pt x="3065058" y="627594"/>
                  <a:pt x="2687825" y="0"/>
                </a:cubicBezTo>
                <a:lnTo>
                  <a:pt x="4310382" y="2006599"/>
                </a:lnTo>
                <a:lnTo>
                  <a:pt x="0" y="20065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0BEA6D-EFD1-40C4-BDC6-9BFABB13E95D}"/>
              </a:ext>
            </a:extLst>
          </p:cNvPr>
          <p:cNvSpPr txBox="1"/>
          <p:nvPr/>
        </p:nvSpPr>
        <p:spPr>
          <a:xfrm>
            <a:off x="9976577" y="911339"/>
            <a:ext cx="919569" cy="276999"/>
          </a:xfrm>
          <a:prstGeom prst="rect">
            <a:avLst/>
          </a:prstGeom>
          <a:noFill/>
          <a:scene3d>
            <a:camera prst="isometricRightUp">
              <a:rot lat="2100000" lon="18899998" rev="300000"/>
            </a:camera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Page. 01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B2894783-E741-4818-B1BF-72CCC06AA184}"/>
              </a:ext>
            </a:extLst>
          </p:cNvPr>
          <p:cNvSpPr/>
          <p:nvPr/>
        </p:nvSpPr>
        <p:spPr>
          <a:xfrm>
            <a:off x="8423803" y="865217"/>
            <a:ext cx="1148703" cy="458423"/>
          </a:xfrm>
          <a:custGeom>
            <a:avLst/>
            <a:gdLst>
              <a:gd name="connsiteX0" fmla="*/ 1311679 w 1411390"/>
              <a:gd name="connsiteY0" fmla="*/ 0 h 609602"/>
              <a:gd name="connsiteX1" fmla="*/ 1411390 w 1411390"/>
              <a:gd name="connsiteY1" fmla="*/ 81679 h 609602"/>
              <a:gd name="connsiteX2" fmla="*/ 1410319 w 1411390"/>
              <a:gd name="connsiteY2" fmla="*/ 88373 h 609602"/>
              <a:gd name="connsiteX3" fmla="*/ 1389285 w 1411390"/>
              <a:gd name="connsiteY3" fmla="*/ 125382 h 609602"/>
              <a:gd name="connsiteX4" fmla="*/ 1147985 w 1411390"/>
              <a:gd name="connsiteY4" fmla="*/ 366682 h 609602"/>
              <a:gd name="connsiteX5" fmla="*/ 855885 w 1411390"/>
              <a:gd name="connsiteY5" fmla="*/ 455582 h 609602"/>
              <a:gd name="connsiteX6" fmla="*/ 500285 w 1411390"/>
              <a:gd name="connsiteY6" fmla="*/ 455582 h 609602"/>
              <a:gd name="connsiteX7" fmla="*/ 297085 w 1411390"/>
              <a:gd name="connsiteY7" fmla="*/ 506382 h 609602"/>
              <a:gd name="connsiteX8" fmla="*/ 119285 w 1411390"/>
              <a:gd name="connsiteY8" fmla="*/ 607982 h 609602"/>
              <a:gd name="connsiteX9" fmla="*/ 4985 w 1411390"/>
              <a:gd name="connsiteY9" fmla="*/ 417482 h 609602"/>
              <a:gd name="connsiteX10" fmla="*/ 284385 w 1411390"/>
              <a:gd name="connsiteY10" fmla="*/ 277782 h 609602"/>
              <a:gd name="connsiteX11" fmla="*/ 932085 w 1411390"/>
              <a:gd name="connsiteY11" fmla="*/ 341282 h 609602"/>
              <a:gd name="connsiteX12" fmla="*/ 1173385 w 1411390"/>
              <a:gd name="connsiteY12" fmla="*/ 188882 h 609602"/>
              <a:gd name="connsiteX13" fmla="*/ 1284113 w 1411390"/>
              <a:gd name="connsiteY13" fmla="*/ 31720 h 609602"/>
              <a:gd name="connsiteX0" fmla="*/ 1233465 w 1333176"/>
              <a:gd name="connsiteY0" fmla="*/ 0 h 617375"/>
              <a:gd name="connsiteX1" fmla="*/ 1333176 w 1333176"/>
              <a:gd name="connsiteY1" fmla="*/ 81679 h 617375"/>
              <a:gd name="connsiteX2" fmla="*/ 1332105 w 1333176"/>
              <a:gd name="connsiteY2" fmla="*/ 88373 h 617375"/>
              <a:gd name="connsiteX3" fmla="*/ 1311071 w 1333176"/>
              <a:gd name="connsiteY3" fmla="*/ 125382 h 617375"/>
              <a:gd name="connsiteX4" fmla="*/ 1069771 w 1333176"/>
              <a:gd name="connsiteY4" fmla="*/ 366682 h 617375"/>
              <a:gd name="connsiteX5" fmla="*/ 777671 w 1333176"/>
              <a:gd name="connsiteY5" fmla="*/ 455582 h 617375"/>
              <a:gd name="connsiteX6" fmla="*/ 422071 w 1333176"/>
              <a:gd name="connsiteY6" fmla="*/ 455582 h 617375"/>
              <a:gd name="connsiteX7" fmla="*/ 218871 w 1333176"/>
              <a:gd name="connsiteY7" fmla="*/ 506382 h 617375"/>
              <a:gd name="connsiteX8" fmla="*/ 41071 w 1333176"/>
              <a:gd name="connsiteY8" fmla="*/ 607982 h 617375"/>
              <a:gd name="connsiteX9" fmla="*/ 12496 w 1333176"/>
              <a:gd name="connsiteY9" fmla="*/ 246032 h 617375"/>
              <a:gd name="connsiteX10" fmla="*/ 206171 w 1333176"/>
              <a:gd name="connsiteY10" fmla="*/ 277782 h 617375"/>
              <a:gd name="connsiteX11" fmla="*/ 853871 w 1333176"/>
              <a:gd name="connsiteY11" fmla="*/ 341282 h 617375"/>
              <a:gd name="connsiteX12" fmla="*/ 1095171 w 1333176"/>
              <a:gd name="connsiteY12" fmla="*/ 188882 h 617375"/>
              <a:gd name="connsiteX13" fmla="*/ 1205899 w 1333176"/>
              <a:gd name="connsiteY13" fmla="*/ 31720 h 617375"/>
              <a:gd name="connsiteX14" fmla="*/ 1233465 w 1333176"/>
              <a:gd name="connsiteY14" fmla="*/ 0 h 617375"/>
              <a:gd name="connsiteX0" fmla="*/ 1263959 w 1363670"/>
              <a:gd name="connsiteY0" fmla="*/ 0 h 617375"/>
              <a:gd name="connsiteX1" fmla="*/ 1363670 w 1363670"/>
              <a:gd name="connsiteY1" fmla="*/ 81679 h 617375"/>
              <a:gd name="connsiteX2" fmla="*/ 1362599 w 1363670"/>
              <a:gd name="connsiteY2" fmla="*/ 88373 h 617375"/>
              <a:gd name="connsiteX3" fmla="*/ 1341565 w 1363670"/>
              <a:gd name="connsiteY3" fmla="*/ 125382 h 617375"/>
              <a:gd name="connsiteX4" fmla="*/ 1100265 w 1363670"/>
              <a:gd name="connsiteY4" fmla="*/ 366682 h 617375"/>
              <a:gd name="connsiteX5" fmla="*/ 808165 w 1363670"/>
              <a:gd name="connsiteY5" fmla="*/ 455582 h 617375"/>
              <a:gd name="connsiteX6" fmla="*/ 452565 w 1363670"/>
              <a:gd name="connsiteY6" fmla="*/ 455582 h 617375"/>
              <a:gd name="connsiteX7" fmla="*/ 249365 w 1363670"/>
              <a:gd name="connsiteY7" fmla="*/ 506382 h 617375"/>
              <a:gd name="connsiteX8" fmla="*/ 71565 w 1363670"/>
              <a:gd name="connsiteY8" fmla="*/ 607982 h 617375"/>
              <a:gd name="connsiteX9" fmla="*/ 42990 w 1363670"/>
              <a:gd name="connsiteY9" fmla="*/ 246032 h 617375"/>
              <a:gd name="connsiteX10" fmla="*/ 648621 w 1363670"/>
              <a:gd name="connsiteY10" fmla="*/ 346839 h 617375"/>
              <a:gd name="connsiteX11" fmla="*/ 884365 w 1363670"/>
              <a:gd name="connsiteY11" fmla="*/ 341282 h 617375"/>
              <a:gd name="connsiteX12" fmla="*/ 1125665 w 1363670"/>
              <a:gd name="connsiteY12" fmla="*/ 188882 h 617375"/>
              <a:gd name="connsiteX13" fmla="*/ 1236393 w 1363670"/>
              <a:gd name="connsiteY13" fmla="*/ 31720 h 617375"/>
              <a:gd name="connsiteX14" fmla="*/ 1263959 w 1363670"/>
              <a:gd name="connsiteY14" fmla="*/ 0 h 617375"/>
              <a:gd name="connsiteX0" fmla="*/ 1193457 w 1293168"/>
              <a:gd name="connsiteY0" fmla="*/ 0 h 613470"/>
              <a:gd name="connsiteX1" fmla="*/ 1293168 w 1293168"/>
              <a:gd name="connsiteY1" fmla="*/ 81679 h 613470"/>
              <a:gd name="connsiteX2" fmla="*/ 1292097 w 1293168"/>
              <a:gd name="connsiteY2" fmla="*/ 88373 h 613470"/>
              <a:gd name="connsiteX3" fmla="*/ 1271063 w 1293168"/>
              <a:gd name="connsiteY3" fmla="*/ 125382 h 613470"/>
              <a:gd name="connsiteX4" fmla="*/ 1029763 w 1293168"/>
              <a:gd name="connsiteY4" fmla="*/ 366682 h 613470"/>
              <a:gd name="connsiteX5" fmla="*/ 737663 w 1293168"/>
              <a:gd name="connsiteY5" fmla="*/ 455582 h 613470"/>
              <a:gd name="connsiteX6" fmla="*/ 382063 w 1293168"/>
              <a:gd name="connsiteY6" fmla="*/ 455582 h 613470"/>
              <a:gd name="connsiteX7" fmla="*/ 178863 w 1293168"/>
              <a:gd name="connsiteY7" fmla="*/ 506382 h 613470"/>
              <a:gd name="connsiteX8" fmla="*/ 1063 w 1293168"/>
              <a:gd name="connsiteY8" fmla="*/ 607982 h 613470"/>
              <a:gd name="connsiteX9" fmla="*/ 263001 w 1293168"/>
              <a:gd name="connsiteY9" fmla="*/ 322232 h 613470"/>
              <a:gd name="connsiteX10" fmla="*/ 578119 w 1293168"/>
              <a:gd name="connsiteY10" fmla="*/ 346839 h 613470"/>
              <a:gd name="connsiteX11" fmla="*/ 813863 w 1293168"/>
              <a:gd name="connsiteY11" fmla="*/ 341282 h 613470"/>
              <a:gd name="connsiteX12" fmla="*/ 1055163 w 1293168"/>
              <a:gd name="connsiteY12" fmla="*/ 188882 h 613470"/>
              <a:gd name="connsiteX13" fmla="*/ 1165891 w 1293168"/>
              <a:gd name="connsiteY13" fmla="*/ 31720 h 613470"/>
              <a:gd name="connsiteX14" fmla="*/ 1193457 w 1293168"/>
              <a:gd name="connsiteY14" fmla="*/ 0 h 613470"/>
              <a:gd name="connsiteX0" fmla="*/ 1193459 w 1293170"/>
              <a:gd name="connsiteY0" fmla="*/ 0 h 613720"/>
              <a:gd name="connsiteX1" fmla="*/ 1293170 w 1293170"/>
              <a:gd name="connsiteY1" fmla="*/ 81679 h 613720"/>
              <a:gd name="connsiteX2" fmla="*/ 1292099 w 1293170"/>
              <a:gd name="connsiteY2" fmla="*/ 88373 h 613720"/>
              <a:gd name="connsiteX3" fmla="*/ 1271065 w 1293170"/>
              <a:gd name="connsiteY3" fmla="*/ 125382 h 613720"/>
              <a:gd name="connsiteX4" fmla="*/ 1029765 w 1293170"/>
              <a:gd name="connsiteY4" fmla="*/ 366682 h 613720"/>
              <a:gd name="connsiteX5" fmla="*/ 737665 w 1293170"/>
              <a:gd name="connsiteY5" fmla="*/ 455582 h 613720"/>
              <a:gd name="connsiteX6" fmla="*/ 384446 w 1293170"/>
              <a:gd name="connsiteY6" fmla="*/ 419864 h 613720"/>
              <a:gd name="connsiteX7" fmla="*/ 178865 w 1293170"/>
              <a:gd name="connsiteY7" fmla="*/ 506382 h 613720"/>
              <a:gd name="connsiteX8" fmla="*/ 1065 w 1293170"/>
              <a:gd name="connsiteY8" fmla="*/ 607982 h 613720"/>
              <a:gd name="connsiteX9" fmla="*/ 263003 w 1293170"/>
              <a:gd name="connsiteY9" fmla="*/ 322232 h 613720"/>
              <a:gd name="connsiteX10" fmla="*/ 578121 w 1293170"/>
              <a:gd name="connsiteY10" fmla="*/ 346839 h 613720"/>
              <a:gd name="connsiteX11" fmla="*/ 813865 w 1293170"/>
              <a:gd name="connsiteY11" fmla="*/ 341282 h 613720"/>
              <a:gd name="connsiteX12" fmla="*/ 1055165 w 1293170"/>
              <a:gd name="connsiteY12" fmla="*/ 188882 h 613720"/>
              <a:gd name="connsiteX13" fmla="*/ 1165893 w 1293170"/>
              <a:gd name="connsiteY13" fmla="*/ 31720 h 613720"/>
              <a:gd name="connsiteX14" fmla="*/ 1193459 w 1293170"/>
              <a:gd name="connsiteY14" fmla="*/ 0 h 613720"/>
              <a:gd name="connsiteX0" fmla="*/ 1044892 w 1144603"/>
              <a:gd name="connsiteY0" fmla="*/ 0 h 508264"/>
              <a:gd name="connsiteX1" fmla="*/ 1144603 w 1144603"/>
              <a:gd name="connsiteY1" fmla="*/ 81679 h 508264"/>
              <a:gd name="connsiteX2" fmla="*/ 1143532 w 1144603"/>
              <a:gd name="connsiteY2" fmla="*/ 88373 h 508264"/>
              <a:gd name="connsiteX3" fmla="*/ 1122498 w 1144603"/>
              <a:gd name="connsiteY3" fmla="*/ 125382 h 508264"/>
              <a:gd name="connsiteX4" fmla="*/ 881198 w 1144603"/>
              <a:gd name="connsiteY4" fmla="*/ 366682 h 508264"/>
              <a:gd name="connsiteX5" fmla="*/ 589098 w 1144603"/>
              <a:gd name="connsiteY5" fmla="*/ 455582 h 508264"/>
              <a:gd name="connsiteX6" fmla="*/ 235879 w 1144603"/>
              <a:gd name="connsiteY6" fmla="*/ 419864 h 508264"/>
              <a:gd name="connsiteX7" fmla="*/ 30298 w 1144603"/>
              <a:gd name="connsiteY7" fmla="*/ 506382 h 508264"/>
              <a:gd name="connsiteX8" fmla="*/ 9660 w 1144603"/>
              <a:gd name="connsiteY8" fmla="*/ 322232 h 508264"/>
              <a:gd name="connsiteX9" fmla="*/ 114436 w 1144603"/>
              <a:gd name="connsiteY9" fmla="*/ 322232 h 508264"/>
              <a:gd name="connsiteX10" fmla="*/ 429554 w 1144603"/>
              <a:gd name="connsiteY10" fmla="*/ 346839 h 508264"/>
              <a:gd name="connsiteX11" fmla="*/ 665298 w 1144603"/>
              <a:gd name="connsiteY11" fmla="*/ 341282 h 508264"/>
              <a:gd name="connsiteX12" fmla="*/ 906598 w 1144603"/>
              <a:gd name="connsiteY12" fmla="*/ 188882 h 508264"/>
              <a:gd name="connsiteX13" fmla="*/ 1017326 w 1144603"/>
              <a:gd name="connsiteY13" fmla="*/ 31720 h 508264"/>
              <a:gd name="connsiteX14" fmla="*/ 1044892 w 1144603"/>
              <a:gd name="connsiteY14" fmla="*/ 0 h 508264"/>
              <a:gd name="connsiteX0" fmla="*/ 1042961 w 1142672"/>
              <a:gd name="connsiteY0" fmla="*/ 0 h 456951"/>
              <a:gd name="connsiteX1" fmla="*/ 1142672 w 1142672"/>
              <a:gd name="connsiteY1" fmla="*/ 81679 h 456951"/>
              <a:gd name="connsiteX2" fmla="*/ 1141601 w 1142672"/>
              <a:gd name="connsiteY2" fmla="*/ 88373 h 456951"/>
              <a:gd name="connsiteX3" fmla="*/ 1120567 w 1142672"/>
              <a:gd name="connsiteY3" fmla="*/ 125382 h 456951"/>
              <a:gd name="connsiteX4" fmla="*/ 879267 w 1142672"/>
              <a:gd name="connsiteY4" fmla="*/ 366682 h 456951"/>
              <a:gd name="connsiteX5" fmla="*/ 587167 w 1142672"/>
              <a:gd name="connsiteY5" fmla="*/ 455582 h 456951"/>
              <a:gd name="connsiteX6" fmla="*/ 233948 w 1142672"/>
              <a:gd name="connsiteY6" fmla="*/ 419864 h 456951"/>
              <a:gd name="connsiteX7" fmla="*/ 33129 w 1142672"/>
              <a:gd name="connsiteY7" fmla="*/ 408751 h 456951"/>
              <a:gd name="connsiteX8" fmla="*/ 7729 w 1142672"/>
              <a:gd name="connsiteY8" fmla="*/ 322232 h 456951"/>
              <a:gd name="connsiteX9" fmla="*/ 112505 w 1142672"/>
              <a:gd name="connsiteY9" fmla="*/ 322232 h 456951"/>
              <a:gd name="connsiteX10" fmla="*/ 427623 w 1142672"/>
              <a:gd name="connsiteY10" fmla="*/ 346839 h 456951"/>
              <a:gd name="connsiteX11" fmla="*/ 663367 w 1142672"/>
              <a:gd name="connsiteY11" fmla="*/ 341282 h 456951"/>
              <a:gd name="connsiteX12" fmla="*/ 904667 w 1142672"/>
              <a:gd name="connsiteY12" fmla="*/ 188882 h 456951"/>
              <a:gd name="connsiteX13" fmla="*/ 1015395 w 1142672"/>
              <a:gd name="connsiteY13" fmla="*/ 31720 h 456951"/>
              <a:gd name="connsiteX14" fmla="*/ 1042961 w 1142672"/>
              <a:gd name="connsiteY14" fmla="*/ 0 h 456951"/>
              <a:gd name="connsiteX0" fmla="*/ 1039553 w 1139264"/>
              <a:gd name="connsiteY0" fmla="*/ 0 h 456951"/>
              <a:gd name="connsiteX1" fmla="*/ 1139264 w 1139264"/>
              <a:gd name="connsiteY1" fmla="*/ 81679 h 456951"/>
              <a:gd name="connsiteX2" fmla="*/ 1138193 w 1139264"/>
              <a:gd name="connsiteY2" fmla="*/ 88373 h 456951"/>
              <a:gd name="connsiteX3" fmla="*/ 1117159 w 1139264"/>
              <a:gd name="connsiteY3" fmla="*/ 125382 h 456951"/>
              <a:gd name="connsiteX4" fmla="*/ 875859 w 1139264"/>
              <a:gd name="connsiteY4" fmla="*/ 366682 h 456951"/>
              <a:gd name="connsiteX5" fmla="*/ 583759 w 1139264"/>
              <a:gd name="connsiteY5" fmla="*/ 455582 h 456951"/>
              <a:gd name="connsiteX6" fmla="*/ 230540 w 1139264"/>
              <a:gd name="connsiteY6" fmla="*/ 419864 h 456951"/>
              <a:gd name="connsiteX7" fmla="*/ 29721 w 1139264"/>
              <a:gd name="connsiteY7" fmla="*/ 408751 h 456951"/>
              <a:gd name="connsiteX8" fmla="*/ 9084 w 1139264"/>
              <a:gd name="connsiteY8" fmla="*/ 274607 h 456951"/>
              <a:gd name="connsiteX9" fmla="*/ 109097 w 1139264"/>
              <a:gd name="connsiteY9" fmla="*/ 322232 h 456951"/>
              <a:gd name="connsiteX10" fmla="*/ 424215 w 1139264"/>
              <a:gd name="connsiteY10" fmla="*/ 346839 h 456951"/>
              <a:gd name="connsiteX11" fmla="*/ 659959 w 1139264"/>
              <a:gd name="connsiteY11" fmla="*/ 341282 h 456951"/>
              <a:gd name="connsiteX12" fmla="*/ 901259 w 1139264"/>
              <a:gd name="connsiteY12" fmla="*/ 188882 h 456951"/>
              <a:gd name="connsiteX13" fmla="*/ 1011987 w 1139264"/>
              <a:gd name="connsiteY13" fmla="*/ 31720 h 456951"/>
              <a:gd name="connsiteX14" fmla="*/ 1039553 w 1139264"/>
              <a:gd name="connsiteY14" fmla="*/ 0 h 456951"/>
              <a:gd name="connsiteX0" fmla="*/ 1040407 w 1140118"/>
              <a:gd name="connsiteY0" fmla="*/ 0 h 456951"/>
              <a:gd name="connsiteX1" fmla="*/ 1140118 w 1140118"/>
              <a:gd name="connsiteY1" fmla="*/ 81679 h 456951"/>
              <a:gd name="connsiteX2" fmla="*/ 1139047 w 1140118"/>
              <a:gd name="connsiteY2" fmla="*/ 88373 h 456951"/>
              <a:gd name="connsiteX3" fmla="*/ 1118013 w 1140118"/>
              <a:gd name="connsiteY3" fmla="*/ 125382 h 456951"/>
              <a:gd name="connsiteX4" fmla="*/ 876713 w 1140118"/>
              <a:gd name="connsiteY4" fmla="*/ 366682 h 456951"/>
              <a:gd name="connsiteX5" fmla="*/ 584613 w 1140118"/>
              <a:gd name="connsiteY5" fmla="*/ 455582 h 456951"/>
              <a:gd name="connsiteX6" fmla="*/ 231394 w 1140118"/>
              <a:gd name="connsiteY6" fmla="*/ 419864 h 456951"/>
              <a:gd name="connsiteX7" fmla="*/ 30575 w 1140118"/>
              <a:gd name="connsiteY7" fmla="*/ 408751 h 456951"/>
              <a:gd name="connsiteX8" fmla="*/ 9938 w 1140118"/>
              <a:gd name="connsiteY8" fmla="*/ 274607 h 456951"/>
              <a:gd name="connsiteX9" fmla="*/ 121858 w 1140118"/>
              <a:gd name="connsiteY9" fmla="*/ 293657 h 456951"/>
              <a:gd name="connsiteX10" fmla="*/ 425069 w 1140118"/>
              <a:gd name="connsiteY10" fmla="*/ 346839 h 456951"/>
              <a:gd name="connsiteX11" fmla="*/ 660813 w 1140118"/>
              <a:gd name="connsiteY11" fmla="*/ 341282 h 456951"/>
              <a:gd name="connsiteX12" fmla="*/ 902113 w 1140118"/>
              <a:gd name="connsiteY12" fmla="*/ 188882 h 456951"/>
              <a:gd name="connsiteX13" fmla="*/ 1012841 w 1140118"/>
              <a:gd name="connsiteY13" fmla="*/ 31720 h 456951"/>
              <a:gd name="connsiteX14" fmla="*/ 1040407 w 1140118"/>
              <a:gd name="connsiteY14" fmla="*/ 0 h 456951"/>
              <a:gd name="connsiteX0" fmla="*/ 1050795 w 1150506"/>
              <a:gd name="connsiteY0" fmla="*/ 0 h 457082"/>
              <a:gd name="connsiteX1" fmla="*/ 1150506 w 1150506"/>
              <a:gd name="connsiteY1" fmla="*/ 81679 h 457082"/>
              <a:gd name="connsiteX2" fmla="*/ 1149435 w 1150506"/>
              <a:gd name="connsiteY2" fmla="*/ 88373 h 457082"/>
              <a:gd name="connsiteX3" fmla="*/ 1128401 w 1150506"/>
              <a:gd name="connsiteY3" fmla="*/ 125382 h 457082"/>
              <a:gd name="connsiteX4" fmla="*/ 887101 w 1150506"/>
              <a:gd name="connsiteY4" fmla="*/ 366682 h 457082"/>
              <a:gd name="connsiteX5" fmla="*/ 595001 w 1150506"/>
              <a:gd name="connsiteY5" fmla="*/ 455582 h 457082"/>
              <a:gd name="connsiteX6" fmla="*/ 241782 w 1150506"/>
              <a:gd name="connsiteY6" fmla="*/ 419864 h 457082"/>
              <a:gd name="connsiteX7" fmla="*/ 21913 w 1150506"/>
              <a:gd name="connsiteY7" fmla="*/ 384939 h 457082"/>
              <a:gd name="connsiteX8" fmla="*/ 20326 w 1150506"/>
              <a:gd name="connsiteY8" fmla="*/ 274607 h 457082"/>
              <a:gd name="connsiteX9" fmla="*/ 132246 w 1150506"/>
              <a:gd name="connsiteY9" fmla="*/ 293657 h 457082"/>
              <a:gd name="connsiteX10" fmla="*/ 435457 w 1150506"/>
              <a:gd name="connsiteY10" fmla="*/ 346839 h 457082"/>
              <a:gd name="connsiteX11" fmla="*/ 671201 w 1150506"/>
              <a:gd name="connsiteY11" fmla="*/ 341282 h 457082"/>
              <a:gd name="connsiteX12" fmla="*/ 912501 w 1150506"/>
              <a:gd name="connsiteY12" fmla="*/ 188882 h 457082"/>
              <a:gd name="connsiteX13" fmla="*/ 1023229 w 1150506"/>
              <a:gd name="connsiteY13" fmla="*/ 31720 h 457082"/>
              <a:gd name="connsiteX14" fmla="*/ 1050795 w 1150506"/>
              <a:gd name="connsiteY14" fmla="*/ 0 h 457082"/>
              <a:gd name="connsiteX0" fmla="*/ 1050137 w 1149848"/>
              <a:gd name="connsiteY0" fmla="*/ 0 h 465586"/>
              <a:gd name="connsiteX1" fmla="*/ 1149848 w 1149848"/>
              <a:gd name="connsiteY1" fmla="*/ 81679 h 465586"/>
              <a:gd name="connsiteX2" fmla="*/ 1148777 w 1149848"/>
              <a:gd name="connsiteY2" fmla="*/ 88373 h 465586"/>
              <a:gd name="connsiteX3" fmla="*/ 1127743 w 1149848"/>
              <a:gd name="connsiteY3" fmla="*/ 125382 h 465586"/>
              <a:gd name="connsiteX4" fmla="*/ 886443 w 1149848"/>
              <a:gd name="connsiteY4" fmla="*/ 366682 h 465586"/>
              <a:gd name="connsiteX5" fmla="*/ 594343 w 1149848"/>
              <a:gd name="connsiteY5" fmla="*/ 455582 h 465586"/>
              <a:gd name="connsiteX6" fmla="*/ 231599 w 1149848"/>
              <a:gd name="connsiteY6" fmla="*/ 455583 h 465586"/>
              <a:gd name="connsiteX7" fmla="*/ 21255 w 1149848"/>
              <a:gd name="connsiteY7" fmla="*/ 384939 h 465586"/>
              <a:gd name="connsiteX8" fmla="*/ 19668 w 1149848"/>
              <a:gd name="connsiteY8" fmla="*/ 274607 h 465586"/>
              <a:gd name="connsiteX9" fmla="*/ 131588 w 1149848"/>
              <a:gd name="connsiteY9" fmla="*/ 293657 h 465586"/>
              <a:gd name="connsiteX10" fmla="*/ 434799 w 1149848"/>
              <a:gd name="connsiteY10" fmla="*/ 346839 h 465586"/>
              <a:gd name="connsiteX11" fmla="*/ 670543 w 1149848"/>
              <a:gd name="connsiteY11" fmla="*/ 341282 h 465586"/>
              <a:gd name="connsiteX12" fmla="*/ 911843 w 1149848"/>
              <a:gd name="connsiteY12" fmla="*/ 188882 h 465586"/>
              <a:gd name="connsiteX13" fmla="*/ 1022571 w 1149848"/>
              <a:gd name="connsiteY13" fmla="*/ 31720 h 465586"/>
              <a:gd name="connsiteX14" fmla="*/ 1050137 w 1149848"/>
              <a:gd name="connsiteY14" fmla="*/ 0 h 465586"/>
              <a:gd name="connsiteX0" fmla="*/ 1050137 w 1149848"/>
              <a:gd name="connsiteY0" fmla="*/ 0 h 465586"/>
              <a:gd name="connsiteX1" fmla="*/ 1149848 w 1149848"/>
              <a:gd name="connsiteY1" fmla="*/ 81679 h 465586"/>
              <a:gd name="connsiteX2" fmla="*/ 1148777 w 1149848"/>
              <a:gd name="connsiteY2" fmla="*/ 88373 h 465586"/>
              <a:gd name="connsiteX3" fmla="*/ 1127743 w 1149848"/>
              <a:gd name="connsiteY3" fmla="*/ 125382 h 465586"/>
              <a:gd name="connsiteX4" fmla="*/ 886443 w 1149848"/>
              <a:gd name="connsiteY4" fmla="*/ 366682 h 465586"/>
              <a:gd name="connsiteX5" fmla="*/ 594343 w 1149848"/>
              <a:gd name="connsiteY5" fmla="*/ 455582 h 465586"/>
              <a:gd name="connsiteX6" fmla="*/ 231599 w 1149848"/>
              <a:gd name="connsiteY6" fmla="*/ 455583 h 465586"/>
              <a:gd name="connsiteX7" fmla="*/ 21255 w 1149848"/>
              <a:gd name="connsiteY7" fmla="*/ 384939 h 465586"/>
              <a:gd name="connsiteX8" fmla="*/ 19668 w 1149848"/>
              <a:gd name="connsiteY8" fmla="*/ 274607 h 465586"/>
              <a:gd name="connsiteX9" fmla="*/ 131588 w 1149848"/>
              <a:gd name="connsiteY9" fmla="*/ 293657 h 465586"/>
              <a:gd name="connsiteX10" fmla="*/ 434799 w 1149848"/>
              <a:gd name="connsiteY10" fmla="*/ 346839 h 465586"/>
              <a:gd name="connsiteX11" fmla="*/ 675306 w 1149848"/>
              <a:gd name="connsiteY11" fmla="*/ 372238 h 465586"/>
              <a:gd name="connsiteX12" fmla="*/ 911843 w 1149848"/>
              <a:gd name="connsiteY12" fmla="*/ 188882 h 465586"/>
              <a:gd name="connsiteX13" fmla="*/ 1022571 w 1149848"/>
              <a:gd name="connsiteY13" fmla="*/ 31720 h 465586"/>
              <a:gd name="connsiteX14" fmla="*/ 1050137 w 1149848"/>
              <a:gd name="connsiteY14" fmla="*/ 0 h 465586"/>
              <a:gd name="connsiteX0" fmla="*/ 1050137 w 1149848"/>
              <a:gd name="connsiteY0" fmla="*/ 0 h 465586"/>
              <a:gd name="connsiteX1" fmla="*/ 1149848 w 1149848"/>
              <a:gd name="connsiteY1" fmla="*/ 81679 h 465586"/>
              <a:gd name="connsiteX2" fmla="*/ 1148777 w 1149848"/>
              <a:gd name="connsiteY2" fmla="*/ 88373 h 465586"/>
              <a:gd name="connsiteX3" fmla="*/ 1127743 w 1149848"/>
              <a:gd name="connsiteY3" fmla="*/ 125382 h 465586"/>
              <a:gd name="connsiteX4" fmla="*/ 886443 w 1149848"/>
              <a:gd name="connsiteY4" fmla="*/ 366682 h 465586"/>
              <a:gd name="connsiteX5" fmla="*/ 594343 w 1149848"/>
              <a:gd name="connsiteY5" fmla="*/ 455582 h 465586"/>
              <a:gd name="connsiteX6" fmla="*/ 231599 w 1149848"/>
              <a:gd name="connsiteY6" fmla="*/ 455583 h 465586"/>
              <a:gd name="connsiteX7" fmla="*/ 21255 w 1149848"/>
              <a:gd name="connsiteY7" fmla="*/ 384939 h 465586"/>
              <a:gd name="connsiteX8" fmla="*/ 19668 w 1149848"/>
              <a:gd name="connsiteY8" fmla="*/ 274607 h 465586"/>
              <a:gd name="connsiteX9" fmla="*/ 131588 w 1149848"/>
              <a:gd name="connsiteY9" fmla="*/ 293657 h 465586"/>
              <a:gd name="connsiteX10" fmla="*/ 434799 w 1149848"/>
              <a:gd name="connsiteY10" fmla="*/ 346839 h 465586"/>
              <a:gd name="connsiteX11" fmla="*/ 675306 w 1149848"/>
              <a:gd name="connsiteY11" fmla="*/ 372238 h 465586"/>
              <a:gd name="connsiteX12" fmla="*/ 921368 w 1149848"/>
              <a:gd name="connsiteY12" fmla="*/ 203170 h 465586"/>
              <a:gd name="connsiteX13" fmla="*/ 1022571 w 1149848"/>
              <a:gd name="connsiteY13" fmla="*/ 31720 h 465586"/>
              <a:gd name="connsiteX14" fmla="*/ 1050137 w 1149848"/>
              <a:gd name="connsiteY14" fmla="*/ 0 h 465586"/>
              <a:gd name="connsiteX0" fmla="*/ 1050137 w 1149848"/>
              <a:gd name="connsiteY0" fmla="*/ 0 h 465586"/>
              <a:gd name="connsiteX1" fmla="*/ 1149848 w 1149848"/>
              <a:gd name="connsiteY1" fmla="*/ 81679 h 465586"/>
              <a:gd name="connsiteX2" fmla="*/ 1148777 w 1149848"/>
              <a:gd name="connsiteY2" fmla="*/ 88373 h 465586"/>
              <a:gd name="connsiteX3" fmla="*/ 1127743 w 1149848"/>
              <a:gd name="connsiteY3" fmla="*/ 125382 h 465586"/>
              <a:gd name="connsiteX4" fmla="*/ 886443 w 1149848"/>
              <a:gd name="connsiteY4" fmla="*/ 366682 h 465586"/>
              <a:gd name="connsiteX5" fmla="*/ 594343 w 1149848"/>
              <a:gd name="connsiteY5" fmla="*/ 455582 h 465586"/>
              <a:gd name="connsiteX6" fmla="*/ 231599 w 1149848"/>
              <a:gd name="connsiteY6" fmla="*/ 455583 h 465586"/>
              <a:gd name="connsiteX7" fmla="*/ 21255 w 1149848"/>
              <a:gd name="connsiteY7" fmla="*/ 384939 h 465586"/>
              <a:gd name="connsiteX8" fmla="*/ 19668 w 1149848"/>
              <a:gd name="connsiteY8" fmla="*/ 274607 h 465586"/>
              <a:gd name="connsiteX9" fmla="*/ 131588 w 1149848"/>
              <a:gd name="connsiteY9" fmla="*/ 293657 h 465586"/>
              <a:gd name="connsiteX10" fmla="*/ 434799 w 1149848"/>
              <a:gd name="connsiteY10" fmla="*/ 346839 h 465586"/>
              <a:gd name="connsiteX11" fmla="*/ 675306 w 1149848"/>
              <a:gd name="connsiteY11" fmla="*/ 372238 h 465586"/>
              <a:gd name="connsiteX12" fmla="*/ 921368 w 1149848"/>
              <a:gd name="connsiteY12" fmla="*/ 203170 h 465586"/>
              <a:gd name="connsiteX13" fmla="*/ 1022571 w 1149848"/>
              <a:gd name="connsiteY13" fmla="*/ 31720 h 465586"/>
              <a:gd name="connsiteX14" fmla="*/ 1050137 w 1149848"/>
              <a:gd name="connsiteY14" fmla="*/ 0 h 465586"/>
              <a:gd name="connsiteX0" fmla="*/ 1048992 w 1148703"/>
              <a:gd name="connsiteY0" fmla="*/ 0 h 458423"/>
              <a:gd name="connsiteX1" fmla="*/ 1148703 w 1148703"/>
              <a:gd name="connsiteY1" fmla="*/ 81679 h 458423"/>
              <a:gd name="connsiteX2" fmla="*/ 1147632 w 1148703"/>
              <a:gd name="connsiteY2" fmla="*/ 88373 h 458423"/>
              <a:gd name="connsiteX3" fmla="*/ 1126598 w 1148703"/>
              <a:gd name="connsiteY3" fmla="*/ 125382 h 458423"/>
              <a:gd name="connsiteX4" fmla="*/ 885298 w 1148703"/>
              <a:gd name="connsiteY4" fmla="*/ 366682 h 458423"/>
              <a:gd name="connsiteX5" fmla="*/ 593198 w 1148703"/>
              <a:gd name="connsiteY5" fmla="*/ 455582 h 458423"/>
              <a:gd name="connsiteX6" fmla="*/ 213785 w 1148703"/>
              <a:gd name="connsiteY6" fmla="*/ 431771 h 458423"/>
              <a:gd name="connsiteX7" fmla="*/ 20110 w 1148703"/>
              <a:gd name="connsiteY7" fmla="*/ 384939 h 458423"/>
              <a:gd name="connsiteX8" fmla="*/ 18523 w 1148703"/>
              <a:gd name="connsiteY8" fmla="*/ 274607 h 458423"/>
              <a:gd name="connsiteX9" fmla="*/ 130443 w 1148703"/>
              <a:gd name="connsiteY9" fmla="*/ 293657 h 458423"/>
              <a:gd name="connsiteX10" fmla="*/ 433654 w 1148703"/>
              <a:gd name="connsiteY10" fmla="*/ 346839 h 458423"/>
              <a:gd name="connsiteX11" fmla="*/ 674161 w 1148703"/>
              <a:gd name="connsiteY11" fmla="*/ 372238 h 458423"/>
              <a:gd name="connsiteX12" fmla="*/ 920223 w 1148703"/>
              <a:gd name="connsiteY12" fmla="*/ 203170 h 458423"/>
              <a:gd name="connsiteX13" fmla="*/ 1021426 w 1148703"/>
              <a:gd name="connsiteY13" fmla="*/ 31720 h 458423"/>
              <a:gd name="connsiteX14" fmla="*/ 1048992 w 1148703"/>
              <a:gd name="connsiteY14" fmla="*/ 0 h 458423"/>
              <a:gd name="connsiteX0" fmla="*/ 1048992 w 1148703"/>
              <a:gd name="connsiteY0" fmla="*/ 0 h 458423"/>
              <a:gd name="connsiteX1" fmla="*/ 1148703 w 1148703"/>
              <a:gd name="connsiteY1" fmla="*/ 81679 h 458423"/>
              <a:gd name="connsiteX2" fmla="*/ 1147632 w 1148703"/>
              <a:gd name="connsiteY2" fmla="*/ 88373 h 458423"/>
              <a:gd name="connsiteX3" fmla="*/ 1126598 w 1148703"/>
              <a:gd name="connsiteY3" fmla="*/ 125382 h 458423"/>
              <a:gd name="connsiteX4" fmla="*/ 885298 w 1148703"/>
              <a:gd name="connsiteY4" fmla="*/ 366682 h 458423"/>
              <a:gd name="connsiteX5" fmla="*/ 593198 w 1148703"/>
              <a:gd name="connsiteY5" fmla="*/ 455582 h 458423"/>
              <a:gd name="connsiteX6" fmla="*/ 213785 w 1148703"/>
              <a:gd name="connsiteY6" fmla="*/ 431771 h 458423"/>
              <a:gd name="connsiteX7" fmla="*/ 20110 w 1148703"/>
              <a:gd name="connsiteY7" fmla="*/ 384939 h 458423"/>
              <a:gd name="connsiteX8" fmla="*/ 18523 w 1148703"/>
              <a:gd name="connsiteY8" fmla="*/ 274607 h 458423"/>
              <a:gd name="connsiteX9" fmla="*/ 130443 w 1148703"/>
              <a:gd name="connsiteY9" fmla="*/ 293657 h 458423"/>
              <a:gd name="connsiteX10" fmla="*/ 433654 w 1148703"/>
              <a:gd name="connsiteY10" fmla="*/ 346839 h 458423"/>
              <a:gd name="connsiteX11" fmla="*/ 686067 w 1148703"/>
              <a:gd name="connsiteY11" fmla="*/ 365095 h 458423"/>
              <a:gd name="connsiteX12" fmla="*/ 920223 w 1148703"/>
              <a:gd name="connsiteY12" fmla="*/ 203170 h 458423"/>
              <a:gd name="connsiteX13" fmla="*/ 1021426 w 1148703"/>
              <a:gd name="connsiteY13" fmla="*/ 31720 h 458423"/>
              <a:gd name="connsiteX14" fmla="*/ 1048992 w 1148703"/>
              <a:gd name="connsiteY14" fmla="*/ 0 h 458423"/>
              <a:gd name="connsiteX0" fmla="*/ 1048992 w 1148703"/>
              <a:gd name="connsiteY0" fmla="*/ 0 h 458423"/>
              <a:gd name="connsiteX1" fmla="*/ 1148703 w 1148703"/>
              <a:gd name="connsiteY1" fmla="*/ 81679 h 458423"/>
              <a:gd name="connsiteX2" fmla="*/ 1147632 w 1148703"/>
              <a:gd name="connsiteY2" fmla="*/ 88373 h 458423"/>
              <a:gd name="connsiteX3" fmla="*/ 1126598 w 1148703"/>
              <a:gd name="connsiteY3" fmla="*/ 125382 h 458423"/>
              <a:gd name="connsiteX4" fmla="*/ 885298 w 1148703"/>
              <a:gd name="connsiteY4" fmla="*/ 366682 h 458423"/>
              <a:gd name="connsiteX5" fmla="*/ 593198 w 1148703"/>
              <a:gd name="connsiteY5" fmla="*/ 455582 h 458423"/>
              <a:gd name="connsiteX6" fmla="*/ 213785 w 1148703"/>
              <a:gd name="connsiteY6" fmla="*/ 431771 h 458423"/>
              <a:gd name="connsiteX7" fmla="*/ 20110 w 1148703"/>
              <a:gd name="connsiteY7" fmla="*/ 384939 h 458423"/>
              <a:gd name="connsiteX8" fmla="*/ 18523 w 1148703"/>
              <a:gd name="connsiteY8" fmla="*/ 274607 h 458423"/>
              <a:gd name="connsiteX9" fmla="*/ 130443 w 1148703"/>
              <a:gd name="connsiteY9" fmla="*/ 293657 h 458423"/>
              <a:gd name="connsiteX10" fmla="*/ 426510 w 1148703"/>
              <a:gd name="connsiteY10" fmla="*/ 349221 h 458423"/>
              <a:gd name="connsiteX11" fmla="*/ 686067 w 1148703"/>
              <a:gd name="connsiteY11" fmla="*/ 365095 h 458423"/>
              <a:gd name="connsiteX12" fmla="*/ 920223 w 1148703"/>
              <a:gd name="connsiteY12" fmla="*/ 203170 h 458423"/>
              <a:gd name="connsiteX13" fmla="*/ 1021426 w 1148703"/>
              <a:gd name="connsiteY13" fmla="*/ 31720 h 458423"/>
              <a:gd name="connsiteX14" fmla="*/ 1048992 w 1148703"/>
              <a:gd name="connsiteY14" fmla="*/ 0 h 458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703" h="458423">
                <a:moveTo>
                  <a:pt x="1048992" y="0"/>
                </a:moveTo>
                <a:lnTo>
                  <a:pt x="1148703" y="81679"/>
                </a:lnTo>
                <a:lnTo>
                  <a:pt x="1147632" y="88373"/>
                </a:lnTo>
                <a:cubicBezTo>
                  <a:pt x="1143796" y="98924"/>
                  <a:pt x="1137181" y="111095"/>
                  <a:pt x="1126598" y="125382"/>
                </a:cubicBezTo>
                <a:cubicBezTo>
                  <a:pt x="1084265" y="182532"/>
                  <a:pt x="974198" y="311649"/>
                  <a:pt x="885298" y="366682"/>
                </a:cubicBezTo>
                <a:cubicBezTo>
                  <a:pt x="796398" y="421715"/>
                  <a:pt x="705117" y="444734"/>
                  <a:pt x="593198" y="455582"/>
                </a:cubicBezTo>
                <a:cubicBezTo>
                  <a:pt x="481279" y="466430"/>
                  <a:pt x="309300" y="443545"/>
                  <a:pt x="213785" y="431771"/>
                </a:cubicBezTo>
                <a:cubicBezTo>
                  <a:pt x="118270" y="419997"/>
                  <a:pt x="52654" y="411133"/>
                  <a:pt x="20110" y="384939"/>
                </a:cubicBezTo>
                <a:cubicBezTo>
                  <a:pt x="-12434" y="358745"/>
                  <a:pt x="134" y="289821"/>
                  <a:pt x="18523" y="274607"/>
                </a:cubicBezTo>
                <a:cubicBezTo>
                  <a:pt x="36912" y="259393"/>
                  <a:pt x="62445" y="281221"/>
                  <a:pt x="130443" y="293657"/>
                </a:cubicBezTo>
                <a:cubicBezTo>
                  <a:pt x="198441" y="306093"/>
                  <a:pt x="333906" y="337315"/>
                  <a:pt x="426510" y="349221"/>
                </a:cubicBezTo>
                <a:cubicBezTo>
                  <a:pt x="519114" y="361127"/>
                  <a:pt x="537900" y="379912"/>
                  <a:pt x="686067" y="365095"/>
                </a:cubicBezTo>
                <a:cubicBezTo>
                  <a:pt x="834234" y="350278"/>
                  <a:pt x="856723" y="260320"/>
                  <a:pt x="920223" y="203170"/>
                </a:cubicBezTo>
                <a:cubicBezTo>
                  <a:pt x="953560" y="141258"/>
                  <a:pt x="991661" y="75773"/>
                  <a:pt x="1021426" y="31720"/>
                </a:cubicBezTo>
                <a:lnTo>
                  <a:pt x="1048992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4FD29251-E189-4872-A417-992DC25CAE45}"/>
              </a:ext>
            </a:extLst>
          </p:cNvPr>
          <p:cNvSpPr/>
          <p:nvPr/>
        </p:nvSpPr>
        <p:spPr>
          <a:xfrm rot="3676018">
            <a:off x="8364822" y="1096453"/>
            <a:ext cx="170039" cy="205211"/>
          </a:xfrm>
          <a:custGeom>
            <a:avLst/>
            <a:gdLst>
              <a:gd name="connsiteX0" fmla="*/ 85725 w 242888"/>
              <a:gd name="connsiteY0" fmla="*/ 19050 h 290512"/>
              <a:gd name="connsiteX1" fmla="*/ 0 w 242888"/>
              <a:gd name="connsiteY1" fmla="*/ 121443 h 290512"/>
              <a:gd name="connsiteX2" fmla="*/ 21432 w 242888"/>
              <a:gd name="connsiteY2" fmla="*/ 119062 h 290512"/>
              <a:gd name="connsiteX3" fmla="*/ 14288 w 242888"/>
              <a:gd name="connsiteY3" fmla="*/ 145256 h 290512"/>
              <a:gd name="connsiteX4" fmla="*/ 28575 w 242888"/>
              <a:gd name="connsiteY4" fmla="*/ 135731 h 290512"/>
              <a:gd name="connsiteX5" fmla="*/ 23813 w 242888"/>
              <a:gd name="connsiteY5" fmla="*/ 166687 h 290512"/>
              <a:gd name="connsiteX6" fmla="*/ 23813 w 242888"/>
              <a:gd name="connsiteY6" fmla="*/ 166687 h 290512"/>
              <a:gd name="connsiteX7" fmla="*/ 35719 w 242888"/>
              <a:gd name="connsiteY7" fmla="*/ 200025 h 290512"/>
              <a:gd name="connsiteX8" fmla="*/ 54769 w 242888"/>
              <a:gd name="connsiteY8" fmla="*/ 188118 h 290512"/>
              <a:gd name="connsiteX9" fmla="*/ 54769 w 242888"/>
              <a:gd name="connsiteY9" fmla="*/ 223837 h 290512"/>
              <a:gd name="connsiteX10" fmla="*/ 83344 w 242888"/>
              <a:gd name="connsiteY10" fmla="*/ 219075 h 290512"/>
              <a:gd name="connsiteX11" fmla="*/ 83344 w 242888"/>
              <a:gd name="connsiteY11" fmla="*/ 235743 h 290512"/>
              <a:gd name="connsiteX12" fmla="*/ 102394 w 242888"/>
              <a:gd name="connsiteY12" fmla="*/ 228600 h 290512"/>
              <a:gd name="connsiteX13" fmla="*/ 107157 w 242888"/>
              <a:gd name="connsiteY13" fmla="*/ 250031 h 290512"/>
              <a:gd name="connsiteX14" fmla="*/ 116682 w 242888"/>
              <a:gd name="connsiteY14" fmla="*/ 240506 h 290512"/>
              <a:gd name="connsiteX15" fmla="*/ 119063 w 242888"/>
              <a:gd name="connsiteY15" fmla="*/ 290512 h 290512"/>
              <a:gd name="connsiteX16" fmla="*/ 135732 w 242888"/>
              <a:gd name="connsiteY16" fmla="*/ 264318 h 290512"/>
              <a:gd name="connsiteX17" fmla="*/ 138113 w 242888"/>
              <a:gd name="connsiteY17" fmla="*/ 285750 h 290512"/>
              <a:gd name="connsiteX18" fmla="*/ 242888 w 242888"/>
              <a:gd name="connsiteY18" fmla="*/ 207168 h 290512"/>
              <a:gd name="connsiteX19" fmla="*/ 197644 w 242888"/>
              <a:gd name="connsiteY19" fmla="*/ 0 h 290512"/>
              <a:gd name="connsiteX20" fmla="*/ 85725 w 242888"/>
              <a:gd name="connsiteY20" fmla="*/ 19050 h 290512"/>
              <a:gd name="connsiteX0" fmla="*/ 85725 w 327259"/>
              <a:gd name="connsiteY0" fmla="*/ 19050 h 290512"/>
              <a:gd name="connsiteX1" fmla="*/ 0 w 327259"/>
              <a:gd name="connsiteY1" fmla="*/ 121443 h 290512"/>
              <a:gd name="connsiteX2" fmla="*/ 21432 w 327259"/>
              <a:gd name="connsiteY2" fmla="*/ 119062 h 290512"/>
              <a:gd name="connsiteX3" fmla="*/ 14288 w 327259"/>
              <a:gd name="connsiteY3" fmla="*/ 145256 h 290512"/>
              <a:gd name="connsiteX4" fmla="*/ 28575 w 327259"/>
              <a:gd name="connsiteY4" fmla="*/ 135731 h 290512"/>
              <a:gd name="connsiteX5" fmla="*/ 23813 w 327259"/>
              <a:gd name="connsiteY5" fmla="*/ 166687 h 290512"/>
              <a:gd name="connsiteX6" fmla="*/ 23813 w 327259"/>
              <a:gd name="connsiteY6" fmla="*/ 166687 h 290512"/>
              <a:gd name="connsiteX7" fmla="*/ 35719 w 327259"/>
              <a:gd name="connsiteY7" fmla="*/ 200025 h 290512"/>
              <a:gd name="connsiteX8" fmla="*/ 54769 w 327259"/>
              <a:gd name="connsiteY8" fmla="*/ 188118 h 290512"/>
              <a:gd name="connsiteX9" fmla="*/ 54769 w 327259"/>
              <a:gd name="connsiteY9" fmla="*/ 223837 h 290512"/>
              <a:gd name="connsiteX10" fmla="*/ 83344 w 327259"/>
              <a:gd name="connsiteY10" fmla="*/ 219075 h 290512"/>
              <a:gd name="connsiteX11" fmla="*/ 83344 w 327259"/>
              <a:gd name="connsiteY11" fmla="*/ 235743 h 290512"/>
              <a:gd name="connsiteX12" fmla="*/ 102394 w 327259"/>
              <a:gd name="connsiteY12" fmla="*/ 228600 h 290512"/>
              <a:gd name="connsiteX13" fmla="*/ 107157 w 327259"/>
              <a:gd name="connsiteY13" fmla="*/ 250031 h 290512"/>
              <a:gd name="connsiteX14" fmla="*/ 116682 w 327259"/>
              <a:gd name="connsiteY14" fmla="*/ 240506 h 290512"/>
              <a:gd name="connsiteX15" fmla="*/ 119063 w 327259"/>
              <a:gd name="connsiteY15" fmla="*/ 290512 h 290512"/>
              <a:gd name="connsiteX16" fmla="*/ 135732 w 327259"/>
              <a:gd name="connsiteY16" fmla="*/ 264318 h 290512"/>
              <a:gd name="connsiteX17" fmla="*/ 138113 w 327259"/>
              <a:gd name="connsiteY17" fmla="*/ 285750 h 290512"/>
              <a:gd name="connsiteX18" fmla="*/ 327260 w 327259"/>
              <a:gd name="connsiteY18" fmla="*/ 104289 h 290512"/>
              <a:gd name="connsiteX19" fmla="*/ 197644 w 327259"/>
              <a:gd name="connsiteY19" fmla="*/ 0 h 290512"/>
              <a:gd name="connsiteX20" fmla="*/ 85725 w 327259"/>
              <a:gd name="connsiteY20" fmla="*/ 19050 h 290512"/>
              <a:gd name="connsiteX0" fmla="*/ 85725 w 327261"/>
              <a:gd name="connsiteY0" fmla="*/ 79527 h 350989"/>
              <a:gd name="connsiteX1" fmla="*/ 0 w 327261"/>
              <a:gd name="connsiteY1" fmla="*/ 181920 h 350989"/>
              <a:gd name="connsiteX2" fmla="*/ 21432 w 327261"/>
              <a:gd name="connsiteY2" fmla="*/ 179539 h 350989"/>
              <a:gd name="connsiteX3" fmla="*/ 14288 w 327261"/>
              <a:gd name="connsiteY3" fmla="*/ 205733 h 350989"/>
              <a:gd name="connsiteX4" fmla="*/ 28575 w 327261"/>
              <a:gd name="connsiteY4" fmla="*/ 196208 h 350989"/>
              <a:gd name="connsiteX5" fmla="*/ 23813 w 327261"/>
              <a:gd name="connsiteY5" fmla="*/ 227164 h 350989"/>
              <a:gd name="connsiteX6" fmla="*/ 23813 w 327261"/>
              <a:gd name="connsiteY6" fmla="*/ 227164 h 350989"/>
              <a:gd name="connsiteX7" fmla="*/ 35719 w 327261"/>
              <a:gd name="connsiteY7" fmla="*/ 260502 h 350989"/>
              <a:gd name="connsiteX8" fmla="*/ 54769 w 327261"/>
              <a:gd name="connsiteY8" fmla="*/ 248595 h 350989"/>
              <a:gd name="connsiteX9" fmla="*/ 54769 w 327261"/>
              <a:gd name="connsiteY9" fmla="*/ 284314 h 350989"/>
              <a:gd name="connsiteX10" fmla="*/ 83344 w 327261"/>
              <a:gd name="connsiteY10" fmla="*/ 279552 h 350989"/>
              <a:gd name="connsiteX11" fmla="*/ 83344 w 327261"/>
              <a:gd name="connsiteY11" fmla="*/ 296220 h 350989"/>
              <a:gd name="connsiteX12" fmla="*/ 102394 w 327261"/>
              <a:gd name="connsiteY12" fmla="*/ 289077 h 350989"/>
              <a:gd name="connsiteX13" fmla="*/ 107157 w 327261"/>
              <a:gd name="connsiteY13" fmla="*/ 310508 h 350989"/>
              <a:gd name="connsiteX14" fmla="*/ 116682 w 327261"/>
              <a:gd name="connsiteY14" fmla="*/ 300983 h 350989"/>
              <a:gd name="connsiteX15" fmla="*/ 119063 w 327261"/>
              <a:gd name="connsiteY15" fmla="*/ 350989 h 350989"/>
              <a:gd name="connsiteX16" fmla="*/ 135732 w 327261"/>
              <a:gd name="connsiteY16" fmla="*/ 324795 h 350989"/>
              <a:gd name="connsiteX17" fmla="*/ 138113 w 327261"/>
              <a:gd name="connsiteY17" fmla="*/ 346227 h 350989"/>
              <a:gd name="connsiteX18" fmla="*/ 327260 w 327261"/>
              <a:gd name="connsiteY18" fmla="*/ 164766 h 350989"/>
              <a:gd name="connsiteX19" fmla="*/ 187912 w 327261"/>
              <a:gd name="connsiteY19" fmla="*/ 0 h 350989"/>
              <a:gd name="connsiteX20" fmla="*/ 85725 w 327261"/>
              <a:gd name="connsiteY20" fmla="*/ 79527 h 350989"/>
              <a:gd name="connsiteX0" fmla="*/ 91560 w 327259"/>
              <a:gd name="connsiteY0" fmla="*/ 87016 h 350989"/>
              <a:gd name="connsiteX1" fmla="*/ 0 w 327259"/>
              <a:gd name="connsiteY1" fmla="*/ 181920 h 350989"/>
              <a:gd name="connsiteX2" fmla="*/ 21432 w 327259"/>
              <a:gd name="connsiteY2" fmla="*/ 179539 h 350989"/>
              <a:gd name="connsiteX3" fmla="*/ 14288 w 327259"/>
              <a:gd name="connsiteY3" fmla="*/ 205733 h 350989"/>
              <a:gd name="connsiteX4" fmla="*/ 28575 w 327259"/>
              <a:gd name="connsiteY4" fmla="*/ 196208 h 350989"/>
              <a:gd name="connsiteX5" fmla="*/ 23813 w 327259"/>
              <a:gd name="connsiteY5" fmla="*/ 227164 h 350989"/>
              <a:gd name="connsiteX6" fmla="*/ 23813 w 327259"/>
              <a:gd name="connsiteY6" fmla="*/ 227164 h 350989"/>
              <a:gd name="connsiteX7" fmla="*/ 35719 w 327259"/>
              <a:gd name="connsiteY7" fmla="*/ 260502 h 350989"/>
              <a:gd name="connsiteX8" fmla="*/ 54769 w 327259"/>
              <a:gd name="connsiteY8" fmla="*/ 248595 h 350989"/>
              <a:gd name="connsiteX9" fmla="*/ 54769 w 327259"/>
              <a:gd name="connsiteY9" fmla="*/ 284314 h 350989"/>
              <a:gd name="connsiteX10" fmla="*/ 83344 w 327259"/>
              <a:gd name="connsiteY10" fmla="*/ 279552 h 350989"/>
              <a:gd name="connsiteX11" fmla="*/ 83344 w 327259"/>
              <a:gd name="connsiteY11" fmla="*/ 296220 h 350989"/>
              <a:gd name="connsiteX12" fmla="*/ 102394 w 327259"/>
              <a:gd name="connsiteY12" fmla="*/ 289077 h 350989"/>
              <a:gd name="connsiteX13" fmla="*/ 107157 w 327259"/>
              <a:gd name="connsiteY13" fmla="*/ 310508 h 350989"/>
              <a:gd name="connsiteX14" fmla="*/ 116682 w 327259"/>
              <a:gd name="connsiteY14" fmla="*/ 300983 h 350989"/>
              <a:gd name="connsiteX15" fmla="*/ 119063 w 327259"/>
              <a:gd name="connsiteY15" fmla="*/ 350989 h 350989"/>
              <a:gd name="connsiteX16" fmla="*/ 135732 w 327259"/>
              <a:gd name="connsiteY16" fmla="*/ 324795 h 350989"/>
              <a:gd name="connsiteX17" fmla="*/ 138113 w 327259"/>
              <a:gd name="connsiteY17" fmla="*/ 346227 h 350989"/>
              <a:gd name="connsiteX18" fmla="*/ 327260 w 327259"/>
              <a:gd name="connsiteY18" fmla="*/ 164766 h 350989"/>
              <a:gd name="connsiteX19" fmla="*/ 187912 w 327259"/>
              <a:gd name="connsiteY19" fmla="*/ 0 h 350989"/>
              <a:gd name="connsiteX20" fmla="*/ 91560 w 327259"/>
              <a:gd name="connsiteY20" fmla="*/ 87016 h 35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27259" h="350989">
                <a:moveTo>
                  <a:pt x="91560" y="87016"/>
                </a:moveTo>
                <a:lnTo>
                  <a:pt x="0" y="181920"/>
                </a:lnTo>
                <a:lnTo>
                  <a:pt x="21432" y="179539"/>
                </a:lnTo>
                <a:lnTo>
                  <a:pt x="14288" y="205733"/>
                </a:lnTo>
                <a:lnTo>
                  <a:pt x="28575" y="196208"/>
                </a:lnTo>
                <a:lnTo>
                  <a:pt x="23813" y="227164"/>
                </a:lnTo>
                <a:lnTo>
                  <a:pt x="23813" y="227164"/>
                </a:lnTo>
                <a:lnTo>
                  <a:pt x="35719" y="260502"/>
                </a:lnTo>
                <a:lnTo>
                  <a:pt x="54769" y="248595"/>
                </a:lnTo>
                <a:lnTo>
                  <a:pt x="54769" y="284314"/>
                </a:lnTo>
                <a:lnTo>
                  <a:pt x="83344" y="279552"/>
                </a:lnTo>
                <a:lnTo>
                  <a:pt x="83344" y="296220"/>
                </a:lnTo>
                <a:lnTo>
                  <a:pt x="102394" y="289077"/>
                </a:lnTo>
                <a:lnTo>
                  <a:pt x="107157" y="310508"/>
                </a:lnTo>
                <a:lnTo>
                  <a:pt x="116682" y="300983"/>
                </a:lnTo>
                <a:lnTo>
                  <a:pt x="119063" y="350989"/>
                </a:lnTo>
                <a:lnTo>
                  <a:pt x="135732" y="324795"/>
                </a:lnTo>
                <a:lnTo>
                  <a:pt x="138113" y="346227"/>
                </a:lnTo>
                <a:lnTo>
                  <a:pt x="327260" y="164766"/>
                </a:lnTo>
                <a:lnTo>
                  <a:pt x="187912" y="0"/>
                </a:lnTo>
                <a:lnTo>
                  <a:pt x="91560" y="8701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F69C6093-289F-4399-93DF-ED4EDA90EB2A}"/>
              </a:ext>
            </a:extLst>
          </p:cNvPr>
          <p:cNvSpPr/>
          <p:nvPr/>
        </p:nvSpPr>
        <p:spPr>
          <a:xfrm flipV="1">
            <a:off x="9358907" y="787463"/>
            <a:ext cx="325218" cy="260806"/>
          </a:xfrm>
          <a:custGeom>
            <a:avLst/>
            <a:gdLst>
              <a:gd name="connsiteX0" fmla="*/ 0 w 1219416"/>
              <a:gd name="connsiteY0" fmla="*/ 977900 h 977900"/>
              <a:gd name="connsiteX1" fmla="*/ 51233 w 1219416"/>
              <a:gd name="connsiteY1" fmla="*/ 977900 h 977900"/>
              <a:gd name="connsiteX2" fmla="*/ 1219416 w 1219416"/>
              <a:gd name="connsiteY2" fmla="*/ 20983 h 977900"/>
              <a:gd name="connsiteX3" fmla="*/ 1193800 w 1219416"/>
              <a:gd name="connsiteY3" fmla="*/ 0 h 97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416" h="977900">
                <a:moveTo>
                  <a:pt x="0" y="977900"/>
                </a:moveTo>
                <a:lnTo>
                  <a:pt x="51233" y="977900"/>
                </a:lnTo>
                <a:lnTo>
                  <a:pt x="1219416" y="20983"/>
                </a:lnTo>
                <a:lnTo>
                  <a:pt x="1193800" y="0"/>
                </a:lnTo>
                <a:close/>
              </a:path>
            </a:pathLst>
          </a:custGeom>
          <a:solidFill>
            <a:schemeClr val="tx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3AF259-54C3-4336-81D8-A1732AEECBE8}"/>
              </a:ext>
            </a:extLst>
          </p:cNvPr>
          <p:cNvSpPr txBox="1"/>
          <p:nvPr/>
        </p:nvSpPr>
        <p:spPr>
          <a:xfrm>
            <a:off x="447860" y="326564"/>
            <a:ext cx="75039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Process</a:t>
            </a: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model 14</a:t>
            </a:r>
            <a:endParaRPr lang="en-US" altLang="ko-KR" sz="9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BC18BEF-F8F5-EB7A-437D-175C028D281E}"/>
              </a:ext>
            </a:extLst>
          </p:cNvPr>
          <p:cNvSpPr/>
          <p:nvPr/>
        </p:nvSpPr>
        <p:spPr>
          <a:xfrm>
            <a:off x="2431818" y="2301303"/>
            <a:ext cx="746071" cy="487883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M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25D76CD-2421-171A-768B-61EE9AC04964}"/>
              </a:ext>
            </a:extLst>
          </p:cNvPr>
          <p:cNvSpPr/>
          <p:nvPr/>
        </p:nvSpPr>
        <p:spPr>
          <a:xfrm>
            <a:off x="4154861" y="2486250"/>
            <a:ext cx="746071" cy="487883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3B64DC6-E23E-1DFC-0FA2-FCDA8E03F9EA}"/>
              </a:ext>
            </a:extLst>
          </p:cNvPr>
          <p:cNvSpPr/>
          <p:nvPr/>
        </p:nvSpPr>
        <p:spPr>
          <a:xfrm>
            <a:off x="906780" y="3579638"/>
            <a:ext cx="746071" cy="487883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X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E27BF54-4905-9DC6-DD1F-0376BA563EF0}"/>
              </a:ext>
            </a:extLst>
          </p:cNvPr>
          <p:cNvSpPr/>
          <p:nvPr/>
        </p:nvSpPr>
        <p:spPr>
          <a:xfrm>
            <a:off x="3983198" y="3579638"/>
            <a:ext cx="746071" cy="487883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Y</a:t>
            </a:r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564ED57-A50A-5561-401D-4760B667AB64}"/>
              </a:ext>
            </a:extLst>
          </p:cNvPr>
          <p:cNvCxnSpPr>
            <a:stCxn id="31" idx="0"/>
            <a:endCxn id="29" idx="1"/>
          </p:cNvCxnSpPr>
          <p:nvPr/>
        </p:nvCxnSpPr>
        <p:spPr>
          <a:xfrm flipV="1">
            <a:off x="1279816" y="2545245"/>
            <a:ext cx="1152002" cy="1034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38B3A7E-88FE-4A56-F3FC-D01A06234975}"/>
              </a:ext>
            </a:extLst>
          </p:cNvPr>
          <p:cNvCxnSpPr>
            <a:stCxn id="29" idx="3"/>
            <a:endCxn id="32" idx="0"/>
          </p:cNvCxnSpPr>
          <p:nvPr/>
        </p:nvCxnSpPr>
        <p:spPr>
          <a:xfrm>
            <a:off x="3177889" y="2545245"/>
            <a:ext cx="1178345" cy="1034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A3E2B1F-CD38-AC30-1BAD-0FB0C132C0E5}"/>
              </a:ext>
            </a:extLst>
          </p:cNvPr>
          <p:cNvCxnSpPr>
            <a:stCxn id="31" idx="3"/>
            <a:endCxn id="32" idx="1"/>
          </p:cNvCxnSpPr>
          <p:nvPr/>
        </p:nvCxnSpPr>
        <p:spPr>
          <a:xfrm>
            <a:off x="1652851" y="3823580"/>
            <a:ext cx="23303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123F045-8E12-F548-AD23-CFCBCBBD1B35}"/>
              </a:ext>
            </a:extLst>
          </p:cNvPr>
          <p:cNvSpPr/>
          <p:nvPr/>
        </p:nvSpPr>
        <p:spPr>
          <a:xfrm>
            <a:off x="7322696" y="2301303"/>
            <a:ext cx="746071" cy="487883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M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DBD80AD-BDA0-A320-124C-AB39FE17ED44}"/>
              </a:ext>
            </a:extLst>
          </p:cNvPr>
          <p:cNvSpPr/>
          <p:nvPr/>
        </p:nvSpPr>
        <p:spPr>
          <a:xfrm>
            <a:off x="5797658" y="3579638"/>
            <a:ext cx="746071" cy="487883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X</a:t>
            </a:r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0CC6F36-58A1-4806-6018-C39E60E32E55}"/>
              </a:ext>
            </a:extLst>
          </p:cNvPr>
          <p:cNvSpPr/>
          <p:nvPr/>
        </p:nvSpPr>
        <p:spPr>
          <a:xfrm>
            <a:off x="8874076" y="3579638"/>
            <a:ext cx="746071" cy="487883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Y</a:t>
            </a:r>
            <a:endParaRPr lang="ko-KR" altLang="en-US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02D44A67-C863-E002-4FBB-8BCA89EFE170}"/>
              </a:ext>
            </a:extLst>
          </p:cNvPr>
          <p:cNvCxnSpPr>
            <a:stCxn id="48" idx="0"/>
            <a:endCxn id="46" idx="1"/>
          </p:cNvCxnSpPr>
          <p:nvPr/>
        </p:nvCxnSpPr>
        <p:spPr>
          <a:xfrm flipV="1">
            <a:off x="6170694" y="2545245"/>
            <a:ext cx="1152002" cy="1034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A2AD9A05-EEF0-4B7A-11EC-7623D804B7F5}"/>
              </a:ext>
            </a:extLst>
          </p:cNvPr>
          <p:cNvCxnSpPr>
            <a:stCxn id="46" idx="3"/>
            <a:endCxn id="49" idx="0"/>
          </p:cNvCxnSpPr>
          <p:nvPr/>
        </p:nvCxnSpPr>
        <p:spPr>
          <a:xfrm>
            <a:off x="8068767" y="2545245"/>
            <a:ext cx="1178345" cy="1034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39D393C1-191C-79BC-7EAB-8C7B9D4860D2}"/>
              </a:ext>
            </a:extLst>
          </p:cNvPr>
          <p:cNvCxnSpPr>
            <a:stCxn id="48" idx="3"/>
            <a:endCxn id="49" idx="1"/>
          </p:cNvCxnSpPr>
          <p:nvPr/>
        </p:nvCxnSpPr>
        <p:spPr>
          <a:xfrm>
            <a:off x="6543729" y="3823580"/>
            <a:ext cx="23303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5C25D6D-CE24-0059-1DD8-3D7429110E2D}"/>
              </a:ext>
            </a:extLst>
          </p:cNvPr>
          <p:cNvSpPr/>
          <p:nvPr/>
        </p:nvSpPr>
        <p:spPr>
          <a:xfrm>
            <a:off x="7243481" y="4311463"/>
            <a:ext cx="746071" cy="487883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MW</a:t>
            </a:r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4FBE9E3-59E9-4E30-E4FA-7101E5351567}"/>
              </a:ext>
            </a:extLst>
          </p:cNvPr>
          <p:cNvSpPr/>
          <p:nvPr/>
        </p:nvSpPr>
        <p:spPr>
          <a:xfrm>
            <a:off x="6280104" y="4311463"/>
            <a:ext cx="746071" cy="487883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BF28738-154C-1B1C-1676-8A6085B52E1E}"/>
              </a:ext>
            </a:extLst>
          </p:cNvPr>
          <p:cNvSpPr txBox="1"/>
          <p:nvPr/>
        </p:nvSpPr>
        <p:spPr>
          <a:xfrm>
            <a:off x="6546305" y="2725572"/>
            <a:ext cx="437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106075B-2196-33B4-5563-DCBE49C8ABC4}"/>
              </a:ext>
            </a:extLst>
          </p:cNvPr>
          <p:cNvSpPr txBox="1"/>
          <p:nvPr/>
        </p:nvSpPr>
        <p:spPr>
          <a:xfrm>
            <a:off x="7476917" y="3889361"/>
            <a:ext cx="437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b2</a:t>
            </a:r>
            <a:endParaRPr lang="ko-KR" altLang="en-US" sz="16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B07FCFA-0152-E46D-3CDF-9C82E25E3D92}"/>
              </a:ext>
            </a:extLst>
          </p:cNvPr>
          <p:cNvSpPr txBox="1"/>
          <p:nvPr/>
        </p:nvSpPr>
        <p:spPr>
          <a:xfrm>
            <a:off x="8034486" y="3970273"/>
            <a:ext cx="437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b3</a:t>
            </a:r>
            <a:endParaRPr lang="ko-KR" altLang="en-US" sz="16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18087D0-650D-0B06-3E94-60797DE4D327}"/>
              </a:ext>
            </a:extLst>
          </p:cNvPr>
          <p:cNvSpPr txBox="1"/>
          <p:nvPr/>
        </p:nvSpPr>
        <p:spPr>
          <a:xfrm>
            <a:off x="7544794" y="3478255"/>
            <a:ext cx="437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c’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30C6D74-679C-D102-9224-270FEE3357DC}"/>
              </a:ext>
            </a:extLst>
          </p:cNvPr>
          <p:cNvSpPr txBox="1"/>
          <p:nvPr/>
        </p:nvSpPr>
        <p:spPr>
          <a:xfrm>
            <a:off x="8588170" y="2764422"/>
            <a:ext cx="513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b1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602BC36-B4A4-51BA-362F-D8D62696AB82}"/>
              </a:ext>
            </a:extLst>
          </p:cNvPr>
          <p:cNvSpPr txBox="1"/>
          <p:nvPr/>
        </p:nvSpPr>
        <p:spPr>
          <a:xfrm>
            <a:off x="2095724" y="1610720"/>
            <a:ext cx="183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개념적 모델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2E18D33-5C1E-386A-17E1-88A5A7936791}"/>
              </a:ext>
            </a:extLst>
          </p:cNvPr>
          <p:cNvSpPr txBox="1"/>
          <p:nvPr/>
        </p:nvSpPr>
        <p:spPr>
          <a:xfrm>
            <a:off x="6983933" y="1611713"/>
            <a:ext cx="183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통계적 모델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933BA92-5D15-78CF-CB06-291296FA5A49}"/>
                  </a:ext>
                </a:extLst>
              </p:cNvPr>
              <p:cNvSpPr txBox="1"/>
              <p:nvPr/>
            </p:nvSpPr>
            <p:spPr>
              <a:xfrm>
                <a:off x="932474" y="5006530"/>
                <a:ext cx="4865184" cy="707886"/>
              </a:xfrm>
              <a:prstGeom prst="rect">
                <a:avLst/>
              </a:prstGeom>
              <a:noFill/>
              <a:ln>
                <a:solidFill>
                  <a:srgbClr val="2E75B6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/>
                  <a:t>M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endParaRPr lang="en-US" altLang="ko-KR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𝑀𝑊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933BA92-5D15-78CF-CB06-291296FA5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474" y="5006530"/>
                <a:ext cx="4865184" cy="707886"/>
              </a:xfrm>
              <a:prstGeom prst="rect">
                <a:avLst/>
              </a:prstGeom>
              <a:blipFill>
                <a:blip r:embed="rId2"/>
                <a:stretch>
                  <a:fillRect l="-1250" t="-3390" b="-847"/>
                </a:stretch>
              </a:blipFill>
              <a:ln>
                <a:solidFill>
                  <a:srgbClr val="2E75B6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253F905-9075-FBCF-1138-ACC376870B57}"/>
              </a:ext>
            </a:extLst>
          </p:cNvPr>
          <p:cNvCxnSpPr>
            <a:stCxn id="30" idx="1"/>
          </p:cNvCxnSpPr>
          <p:nvPr/>
        </p:nvCxnSpPr>
        <p:spPr>
          <a:xfrm flipH="1">
            <a:off x="3710966" y="2730192"/>
            <a:ext cx="443895" cy="306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415A6F7-0A54-EFE4-E176-80D342ADA0C5}"/>
              </a:ext>
            </a:extLst>
          </p:cNvPr>
          <p:cNvCxnSpPr>
            <a:stCxn id="55" idx="0"/>
            <a:endCxn id="49" idx="1"/>
          </p:cNvCxnSpPr>
          <p:nvPr/>
        </p:nvCxnSpPr>
        <p:spPr>
          <a:xfrm flipV="1">
            <a:off x="6653140" y="3823580"/>
            <a:ext cx="2220936" cy="48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EAC2EEC-4231-9C80-3369-E52533F38424}"/>
              </a:ext>
            </a:extLst>
          </p:cNvPr>
          <p:cNvCxnSpPr>
            <a:stCxn id="54" idx="0"/>
            <a:endCxn id="49" idx="1"/>
          </p:cNvCxnSpPr>
          <p:nvPr/>
        </p:nvCxnSpPr>
        <p:spPr>
          <a:xfrm flipV="1">
            <a:off x="7616517" y="3823580"/>
            <a:ext cx="1257559" cy="48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937692-247E-A185-F04B-CAB1754EA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/33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3413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EC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2">
            <a:extLst>
              <a:ext uri="{FF2B5EF4-FFF2-40B4-BE49-F238E27FC236}">
                <a16:creationId xmlns:a16="http://schemas.microsoft.com/office/drawing/2014/main" id="{496BE9B7-B4E3-43E8-8123-2223617B8D96}"/>
              </a:ext>
            </a:extLst>
          </p:cNvPr>
          <p:cNvSpPr/>
          <p:nvPr/>
        </p:nvSpPr>
        <p:spPr>
          <a:xfrm>
            <a:off x="8422330" y="1171185"/>
            <a:ext cx="331681" cy="142994"/>
          </a:xfrm>
          <a:prstGeom prst="rtTriangle">
            <a:avLst/>
          </a:prstGeom>
          <a:solidFill>
            <a:schemeClr val="tx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C1BD51A-EC0E-47D9-B252-FB5A069A2DBE}"/>
              </a:ext>
            </a:extLst>
          </p:cNvPr>
          <p:cNvSpPr/>
          <p:nvPr/>
        </p:nvSpPr>
        <p:spPr>
          <a:xfrm rot="20412486">
            <a:off x="9138952" y="1113393"/>
            <a:ext cx="477709" cy="103928"/>
          </a:xfrm>
          <a:custGeom>
            <a:avLst/>
            <a:gdLst>
              <a:gd name="connsiteX0" fmla="*/ 0 w 522071"/>
              <a:gd name="connsiteY0" fmla="*/ 0 h 100618"/>
              <a:gd name="connsiteX1" fmla="*/ 522071 w 522071"/>
              <a:gd name="connsiteY1" fmla="*/ 0 h 100618"/>
              <a:gd name="connsiteX2" fmla="*/ 522071 w 522071"/>
              <a:gd name="connsiteY2" fmla="*/ 100618 h 100618"/>
              <a:gd name="connsiteX3" fmla="*/ 0 w 522071"/>
              <a:gd name="connsiteY3" fmla="*/ 100618 h 100618"/>
              <a:gd name="connsiteX4" fmla="*/ 0 w 522071"/>
              <a:gd name="connsiteY4" fmla="*/ 0 h 100618"/>
              <a:gd name="connsiteX0" fmla="*/ 120542 w 522071"/>
              <a:gd name="connsiteY0" fmla="*/ 30725 h 100618"/>
              <a:gd name="connsiteX1" fmla="*/ 522071 w 522071"/>
              <a:gd name="connsiteY1" fmla="*/ 0 h 100618"/>
              <a:gd name="connsiteX2" fmla="*/ 522071 w 522071"/>
              <a:gd name="connsiteY2" fmla="*/ 100618 h 100618"/>
              <a:gd name="connsiteX3" fmla="*/ 0 w 522071"/>
              <a:gd name="connsiteY3" fmla="*/ 100618 h 100618"/>
              <a:gd name="connsiteX4" fmla="*/ 120542 w 522071"/>
              <a:gd name="connsiteY4" fmla="*/ 30725 h 100618"/>
              <a:gd name="connsiteX0" fmla="*/ 76180 w 477709"/>
              <a:gd name="connsiteY0" fmla="*/ 30725 h 103928"/>
              <a:gd name="connsiteX1" fmla="*/ 477709 w 477709"/>
              <a:gd name="connsiteY1" fmla="*/ 0 h 103928"/>
              <a:gd name="connsiteX2" fmla="*/ 477709 w 477709"/>
              <a:gd name="connsiteY2" fmla="*/ 100618 h 103928"/>
              <a:gd name="connsiteX3" fmla="*/ 0 w 477709"/>
              <a:gd name="connsiteY3" fmla="*/ 103928 h 103928"/>
              <a:gd name="connsiteX4" fmla="*/ 76180 w 477709"/>
              <a:gd name="connsiteY4" fmla="*/ 30725 h 10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7709" h="103928">
                <a:moveTo>
                  <a:pt x="76180" y="30725"/>
                </a:moveTo>
                <a:lnTo>
                  <a:pt x="477709" y="0"/>
                </a:lnTo>
                <a:lnTo>
                  <a:pt x="477709" y="100618"/>
                </a:lnTo>
                <a:lnTo>
                  <a:pt x="0" y="103928"/>
                </a:lnTo>
                <a:lnTo>
                  <a:pt x="76180" y="30725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06165984-4E1F-43A5-8FBE-B08FB8824C47}"/>
              </a:ext>
            </a:extLst>
          </p:cNvPr>
          <p:cNvSpPr/>
          <p:nvPr/>
        </p:nvSpPr>
        <p:spPr>
          <a:xfrm flipV="1">
            <a:off x="8890000" y="0"/>
            <a:ext cx="2387600" cy="9779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평행 사변형 2">
            <a:extLst>
              <a:ext uri="{FF2B5EF4-FFF2-40B4-BE49-F238E27FC236}">
                <a16:creationId xmlns:a16="http://schemas.microsoft.com/office/drawing/2014/main" id="{EB839075-D4E4-4D6C-9893-C0F777942F7F}"/>
              </a:ext>
            </a:extLst>
          </p:cNvPr>
          <p:cNvSpPr/>
          <p:nvPr/>
        </p:nvSpPr>
        <p:spPr>
          <a:xfrm rot="2367534" flipH="1">
            <a:off x="7434255" y="186863"/>
            <a:ext cx="3184368" cy="568434"/>
          </a:xfrm>
          <a:prstGeom prst="parallelogram">
            <a:avLst>
              <a:gd name="adj" fmla="val 82712"/>
            </a:avLst>
          </a:prstGeom>
          <a:pattFill prst="dk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A6B6B836-62C8-41A9-9EDF-D2F0B01661E6}"/>
              </a:ext>
            </a:extLst>
          </p:cNvPr>
          <p:cNvSpPr/>
          <p:nvPr/>
        </p:nvSpPr>
        <p:spPr>
          <a:xfrm flipV="1">
            <a:off x="9938555" y="-4764"/>
            <a:ext cx="1345397" cy="977900"/>
          </a:xfrm>
          <a:custGeom>
            <a:avLst/>
            <a:gdLst>
              <a:gd name="connsiteX0" fmla="*/ 1042202 w 1345397"/>
              <a:gd name="connsiteY0" fmla="*/ 977900 h 977900"/>
              <a:gd name="connsiteX1" fmla="*/ 1345397 w 1345397"/>
              <a:gd name="connsiteY1" fmla="*/ 977900 h 977900"/>
              <a:gd name="connsiteX2" fmla="*/ 151597 w 1345397"/>
              <a:gd name="connsiteY2" fmla="*/ 0 h 977900"/>
              <a:gd name="connsiteX3" fmla="*/ 0 w 1345397"/>
              <a:gd name="connsiteY3" fmla="*/ 124181 h 97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397" h="977900">
                <a:moveTo>
                  <a:pt x="1042202" y="977900"/>
                </a:moveTo>
                <a:lnTo>
                  <a:pt x="1345397" y="977900"/>
                </a:lnTo>
                <a:lnTo>
                  <a:pt x="151597" y="0"/>
                </a:lnTo>
                <a:lnTo>
                  <a:pt x="0" y="124181"/>
                </a:lnTo>
                <a:close/>
              </a:path>
            </a:pathLst>
          </a:custGeom>
          <a:solidFill>
            <a:schemeClr val="tx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80A8CCA4-1759-4223-AAED-2C0ABFCAE1C3}"/>
              </a:ext>
            </a:extLst>
          </p:cNvPr>
          <p:cNvSpPr/>
          <p:nvPr/>
        </p:nvSpPr>
        <p:spPr>
          <a:xfrm rot="5400000" flipV="1">
            <a:off x="9431728" y="567128"/>
            <a:ext cx="3399339" cy="2121205"/>
          </a:xfrm>
          <a:prstGeom prst="triangle">
            <a:avLst>
              <a:gd name="adj" fmla="val 52095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78A34C8D-077B-4912-A506-ABC25A23E38A}"/>
              </a:ext>
            </a:extLst>
          </p:cNvPr>
          <p:cNvSpPr/>
          <p:nvPr/>
        </p:nvSpPr>
        <p:spPr>
          <a:xfrm rot="19232466">
            <a:off x="9527031" y="187308"/>
            <a:ext cx="3167976" cy="568434"/>
          </a:xfrm>
          <a:prstGeom prst="parallelogram">
            <a:avLst>
              <a:gd name="adj" fmla="val 82712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" name="현 8">
            <a:extLst>
              <a:ext uri="{FF2B5EF4-FFF2-40B4-BE49-F238E27FC236}">
                <a16:creationId xmlns:a16="http://schemas.microsoft.com/office/drawing/2014/main" id="{F6C0491C-C38B-4251-9DF7-8C4B0AF5767A}"/>
              </a:ext>
            </a:extLst>
          </p:cNvPr>
          <p:cNvSpPr/>
          <p:nvPr/>
        </p:nvSpPr>
        <p:spPr>
          <a:xfrm>
            <a:off x="10070792" y="532218"/>
            <a:ext cx="769237" cy="769237"/>
          </a:xfrm>
          <a:prstGeom prst="chord">
            <a:avLst>
              <a:gd name="adj1" fmla="val 10434822"/>
              <a:gd name="adj2" fmla="val 17234785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ECF57398-22C1-41B4-A37C-FA12A7DBBEF6}"/>
              </a:ext>
            </a:extLst>
          </p:cNvPr>
          <p:cNvSpPr/>
          <p:nvPr/>
        </p:nvSpPr>
        <p:spPr>
          <a:xfrm rot="16200000">
            <a:off x="9033510" y="168908"/>
            <a:ext cx="4310382" cy="2006599"/>
          </a:xfrm>
          <a:custGeom>
            <a:avLst/>
            <a:gdLst>
              <a:gd name="connsiteX0" fmla="*/ 0 w 4310382"/>
              <a:gd name="connsiteY0" fmla="*/ 2006599 h 2006599"/>
              <a:gd name="connsiteX1" fmla="*/ 2687825 w 4310382"/>
              <a:gd name="connsiteY1" fmla="*/ 0 h 2006599"/>
              <a:gd name="connsiteX2" fmla="*/ 4310382 w 4310382"/>
              <a:gd name="connsiteY2" fmla="*/ 2006599 h 2006599"/>
              <a:gd name="connsiteX3" fmla="*/ 0 w 4310382"/>
              <a:gd name="connsiteY3" fmla="*/ 2006599 h 2006599"/>
              <a:gd name="connsiteX0" fmla="*/ 0 w 4310382"/>
              <a:gd name="connsiteY0" fmla="*/ 2006599 h 2006599"/>
              <a:gd name="connsiteX1" fmla="*/ 2687825 w 4310382"/>
              <a:gd name="connsiteY1" fmla="*/ 0 h 2006599"/>
              <a:gd name="connsiteX2" fmla="*/ 4310382 w 4310382"/>
              <a:gd name="connsiteY2" fmla="*/ 2006599 h 2006599"/>
              <a:gd name="connsiteX3" fmla="*/ 0 w 4310382"/>
              <a:gd name="connsiteY3" fmla="*/ 2006599 h 2006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0382" h="2006599">
                <a:moveTo>
                  <a:pt x="0" y="2006599"/>
                </a:moveTo>
                <a:cubicBezTo>
                  <a:pt x="895942" y="1337733"/>
                  <a:pt x="3065058" y="627594"/>
                  <a:pt x="2687825" y="0"/>
                </a:cubicBezTo>
                <a:lnTo>
                  <a:pt x="4310382" y="2006599"/>
                </a:lnTo>
                <a:lnTo>
                  <a:pt x="0" y="20065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0BEA6D-EFD1-40C4-BDC6-9BFABB13E95D}"/>
              </a:ext>
            </a:extLst>
          </p:cNvPr>
          <p:cNvSpPr txBox="1"/>
          <p:nvPr/>
        </p:nvSpPr>
        <p:spPr>
          <a:xfrm>
            <a:off x="9976577" y="911339"/>
            <a:ext cx="919569" cy="276999"/>
          </a:xfrm>
          <a:prstGeom prst="rect">
            <a:avLst/>
          </a:prstGeom>
          <a:noFill/>
          <a:scene3d>
            <a:camera prst="isometricRightUp">
              <a:rot lat="2100000" lon="18899998" rev="300000"/>
            </a:camera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Page. 01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B2894783-E741-4818-B1BF-72CCC06AA184}"/>
              </a:ext>
            </a:extLst>
          </p:cNvPr>
          <p:cNvSpPr/>
          <p:nvPr/>
        </p:nvSpPr>
        <p:spPr>
          <a:xfrm>
            <a:off x="8423803" y="865217"/>
            <a:ext cx="1148703" cy="458423"/>
          </a:xfrm>
          <a:custGeom>
            <a:avLst/>
            <a:gdLst>
              <a:gd name="connsiteX0" fmla="*/ 1311679 w 1411390"/>
              <a:gd name="connsiteY0" fmla="*/ 0 h 609602"/>
              <a:gd name="connsiteX1" fmla="*/ 1411390 w 1411390"/>
              <a:gd name="connsiteY1" fmla="*/ 81679 h 609602"/>
              <a:gd name="connsiteX2" fmla="*/ 1410319 w 1411390"/>
              <a:gd name="connsiteY2" fmla="*/ 88373 h 609602"/>
              <a:gd name="connsiteX3" fmla="*/ 1389285 w 1411390"/>
              <a:gd name="connsiteY3" fmla="*/ 125382 h 609602"/>
              <a:gd name="connsiteX4" fmla="*/ 1147985 w 1411390"/>
              <a:gd name="connsiteY4" fmla="*/ 366682 h 609602"/>
              <a:gd name="connsiteX5" fmla="*/ 855885 w 1411390"/>
              <a:gd name="connsiteY5" fmla="*/ 455582 h 609602"/>
              <a:gd name="connsiteX6" fmla="*/ 500285 w 1411390"/>
              <a:gd name="connsiteY6" fmla="*/ 455582 h 609602"/>
              <a:gd name="connsiteX7" fmla="*/ 297085 w 1411390"/>
              <a:gd name="connsiteY7" fmla="*/ 506382 h 609602"/>
              <a:gd name="connsiteX8" fmla="*/ 119285 w 1411390"/>
              <a:gd name="connsiteY8" fmla="*/ 607982 h 609602"/>
              <a:gd name="connsiteX9" fmla="*/ 4985 w 1411390"/>
              <a:gd name="connsiteY9" fmla="*/ 417482 h 609602"/>
              <a:gd name="connsiteX10" fmla="*/ 284385 w 1411390"/>
              <a:gd name="connsiteY10" fmla="*/ 277782 h 609602"/>
              <a:gd name="connsiteX11" fmla="*/ 932085 w 1411390"/>
              <a:gd name="connsiteY11" fmla="*/ 341282 h 609602"/>
              <a:gd name="connsiteX12" fmla="*/ 1173385 w 1411390"/>
              <a:gd name="connsiteY12" fmla="*/ 188882 h 609602"/>
              <a:gd name="connsiteX13" fmla="*/ 1284113 w 1411390"/>
              <a:gd name="connsiteY13" fmla="*/ 31720 h 609602"/>
              <a:gd name="connsiteX0" fmla="*/ 1233465 w 1333176"/>
              <a:gd name="connsiteY0" fmla="*/ 0 h 617375"/>
              <a:gd name="connsiteX1" fmla="*/ 1333176 w 1333176"/>
              <a:gd name="connsiteY1" fmla="*/ 81679 h 617375"/>
              <a:gd name="connsiteX2" fmla="*/ 1332105 w 1333176"/>
              <a:gd name="connsiteY2" fmla="*/ 88373 h 617375"/>
              <a:gd name="connsiteX3" fmla="*/ 1311071 w 1333176"/>
              <a:gd name="connsiteY3" fmla="*/ 125382 h 617375"/>
              <a:gd name="connsiteX4" fmla="*/ 1069771 w 1333176"/>
              <a:gd name="connsiteY4" fmla="*/ 366682 h 617375"/>
              <a:gd name="connsiteX5" fmla="*/ 777671 w 1333176"/>
              <a:gd name="connsiteY5" fmla="*/ 455582 h 617375"/>
              <a:gd name="connsiteX6" fmla="*/ 422071 w 1333176"/>
              <a:gd name="connsiteY6" fmla="*/ 455582 h 617375"/>
              <a:gd name="connsiteX7" fmla="*/ 218871 w 1333176"/>
              <a:gd name="connsiteY7" fmla="*/ 506382 h 617375"/>
              <a:gd name="connsiteX8" fmla="*/ 41071 w 1333176"/>
              <a:gd name="connsiteY8" fmla="*/ 607982 h 617375"/>
              <a:gd name="connsiteX9" fmla="*/ 12496 w 1333176"/>
              <a:gd name="connsiteY9" fmla="*/ 246032 h 617375"/>
              <a:gd name="connsiteX10" fmla="*/ 206171 w 1333176"/>
              <a:gd name="connsiteY10" fmla="*/ 277782 h 617375"/>
              <a:gd name="connsiteX11" fmla="*/ 853871 w 1333176"/>
              <a:gd name="connsiteY11" fmla="*/ 341282 h 617375"/>
              <a:gd name="connsiteX12" fmla="*/ 1095171 w 1333176"/>
              <a:gd name="connsiteY12" fmla="*/ 188882 h 617375"/>
              <a:gd name="connsiteX13" fmla="*/ 1205899 w 1333176"/>
              <a:gd name="connsiteY13" fmla="*/ 31720 h 617375"/>
              <a:gd name="connsiteX14" fmla="*/ 1233465 w 1333176"/>
              <a:gd name="connsiteY14" fmla="*/ 0 h 617375"/>
              <a:gd name="connsiteX0" fmla="*/ 1263959 w 1363670"/>
              <a:gd name="connsiteY0" fmla="*/ 0 h 617375"/>
              <a:gd name="connsiteX1" fmla="*/ 1363670 w 1363670"/>
              <a:gd name="connsiteY1" fmla="*/ 81679 h 617375"/>
              <a:gd name="connsiteX2" fmla="*/ 1362599 w 1363670"/>
              <a:gd name="connsiteY2" fmla="*/ 88373 h 617375"/>
              <a:gd name="connsiteX3" fmla="*/ 1341565 w 1363670"/>
              <a:gd name="connsiteY3" fmla="*/ 125382 h 617375"/>
              <a:gd name="connsiteX4" fmla="*/ 1100265 w 1363670"/>
              <a:gd name="connsiteY4" fmla="*/ 366682 h 617375"/>
              <a:gd name="connsiteX5" fmla="*/ 808165 w 1363670"/>
              <a:gd name="connsiteY5" fmla="*/ 455582 h 617375"/>
              <a:gd name="connsiteX6" fmla="*/ 452565 w 1363670"/>
              <a:gd name="connsiteY6" fmla="*/ 455582 h 617375"/>
              <a:gd name="connsiteX7" fmla="*/ 249365 w 1363670"/>
              <a:gd name="connsiteY7" fmla="*/ 506382 h 617375"/>
              <a:gd name="connsiteX8" fmla="*/ 71565 w 1363670"/>
              <a:gd name="connsiteY8" fmla="*/ 607982 h 617375"/>
              <a:gd name="connsiteX9" fmla="*/ 42990 w 1363670"/>
              <a:gd name="connsiteY9" fmla="*/ 246032 h 617375"/>
              <a:gd name="connsiteX10" fmla="*/ 648621 w 1363670"/>
              <a:gd name="connsiteY10" fmla="*/ 346839 h 617375"/>
              <a:gd name="connsiteX11" fmla="*/ 884365 w 1363670"/>
              <a:gd name="connsiteY11" fmla="*/ 341282 h 617375"/>
              <a:gd name="connsiteX12" fmla="*/ 1125665 w 1363670"/>
              <a:gd name="connsiteY12" fmla="*/ 188882 h 617375"/>
              <a:gd name="connsiteX13" fmla="*/ 1236393 w 1363670"/>
              <a:gd name="connsiteY13" fmla="*/ 31720 h 617375"/>
              <a:gd name="connsiteX14" fmla="*/ 1263959 w 1363670"/>
              <a:gd name="connsiteY14" fmla="*/ 0 h 617375"/>
              <a:gd name="connsiteX0" fmla="*/ 1193457 w 1293168"/>
              <a:gd name="connsiteY0" fmla="*/ 0 h 613470"/>
              <a:gd name="connsiteX1" fmla="*/ 1293168 w 1293168"/>
              <a:gd name="connsiteY1" fmla="*/ 81679 h 613470"/>
              <a:gd name="connsiteX2" fmla="*/ 1292097 w 1293168"/>
              <a:gd name="connsiteY2" fmla="*/ 88373 h 613470"/>
              <a:gd name="connsiteX3" fmla="*/ 1271063 w 1293168"/>
              <a:gd name="connsiteY3" fmla="*/ 125382 h 613470"/>
              <a:gd name="connsiteX4" fmla="*/ 1029763 w 1293168"/>
              <a:gd name="connsiteY4" fmla="*/ 366682 h 613470"/>
              <a:gd name="connsiteX5" fmla="*/ 737663 w 1293168"/>
              <a:gd name="connsiteY5" fmla="*/ 455582 h 613470"/>
              <a:gd name="connsiteX6" fmla="*/ 382063 w 1293168"/>
              <a:gd name="connsiteY6" fmla="*/ 455582 h 613470"/>
              <a:gd name="connsiteX7" fmla="*/ 178863 w 1293168"/>
              <a:gd name="connsiteY7" fmla="*/ 506382 h 613470"/>
              <a:gd name="connsiteX8" fmla="*/ 1063 w 1293168"/>
              <a:gd name="connsiteY8" fmla="*/ 607982 h 613470"/>
              <a:gd name="connsiteX9" fmla="*/ 263001 w 1293168"/>
              <a:gd name="connsiteY9" fmla="*/ 322232 h 613470"/>
              <a:gd name="connsiteX10" fmla="*/ 578119 w 1293168"/>
              <a:gd name="connsiteY10" fmla="*/ 346839 h 613470"/>
              <a:gd name="connsiteX11" fmla="*/ 813863 w 1293168"/>
              <a:gd name="connsiteY11" fmla="*/ 341282 h 613470"/>
              <a:gd name="connsiteX12" fmla="*/ 1055163 w 1293168"/>
              <a:gd name="connsiteY12" fmla="*/ 188882 h 613470"/>
              <a:gd name="connsiteX13" fmla="*/ 1165891 w 1293168"/>
              <a:gd name="connsiteY13" fmla="*/ 31720 h 613470"/>
              <a:gd name="connsiteX14" fmla="*/ 1193457 w 1293168"/>
              <a:gd name="connsiteY14" fmla="*/ 0 h 613470"/>
              <a:gd name="connsiteX0" fmla="*/ 1193459 w 1293170"/>
              <a:gd name="connsiteY0" fmla="*/ 0 h 613720"/>
              <a:gd name="connsiteX1" fmla="*/ 1293170 w 1293170"/>
              <a:gd name="connsiteY1" fmla="*/ 81679 h 613720"/>
              <a:gd name="connsiteX2" fmla="*/ 1292099 w 1293170"/>
              <a:gd name="connsiteY2" fmla="*/ 88373 h 613720"/>
              <a:gd name="connsiteX3" fmla="*/ 1271065 w 1293170"/>
              <a:gd name="connsiteY3" fmla="*/ 125382 h 613720"/>
              <a:gd name="connsiteX4" fmla="*/ 1029765 w 1293170"/>
              <a:gd name="connsiteY4" fmla="*/ 366682 h 613720"/>
              <a:gd name="connsiteX5" fmla="*/ 737665 w 1293170"/>
              <a:gd name="connsiteY5" fmla="*/ 455582 h 613720"/>
              <a:gd name="connsiteX6" fmla="*/ 384446 w 1293170"/>
              <a:gd name="connsiteY6" fmla="*/ 419864 h 613720"/>
              <a:gd name="connsiteX7" fmla="*/ 178865 w 1293170"/>
              <a:gd name="connsiteY7" fmla="*/ 506382 h 613720"/>
              <a:gd name="connsiteX8" fmla="*/ 1065 w 1293170"/>
              <a:gd name="connsiteY8" fmla="*/ 607982 h 613720"/>
              <a:gd name="connsiteX9" fmla="*/ 263003 w 1293170"/>
              <a:gd name="connsiteY9" fmla="*/ 322232 h 613720"/>
              <a:gd name="connsiteX10" fmla="*/ 578121 w 1293170"/>
              <a:gd name="connsiteY10" fmla="*/ 346839 h 613720"/>
              <a:gd name="connsiteX11" fmla="*/ 813865 w 1293170"/>
              <a:gd name="connsiteY11" fmla="*/ 341282 h 613720"/>
              <a:gd name="connsiteX12" fmla="*/ 1055165 w 1293170"/>
              <a:gd name="connsiteY12" fmla="*/ 188882 h 613720"/>
              <a:gd name="connsiteX13" fmla="*/ 1165893 w 1293170"/>
              <a:gd name="connsiteY13" fmla="*/ 31720 h 613720"/>
              <a:gd name="connsiteX14" fmla="*/ 1193459 w 1293170"/>
              <a:gd name="connsiteY14" fmla="*/ 0 h 613720"/>
              <a:gd name="connsiteX0" fmla="*/ 1044892 w 1144603"/>
              <a:gd name="connsiteY0" fmla="*/ 0 h 508264"/>
              <a:gd name="connsiteX1" fmla="*/ 1144603 w 1144603"/>
              <a:gd name="connsiteY1" fmla="*/ 81679 h 508264"/>
              <a:gd name="connsiteX2" fmla="*/ 1143532 w 1144603"/>
              <a:gd name="connsiteY2" fmla="*/ 88373 h 508264"/>
              <a:gd name="connsiteX3" fmla="*/ 1122498 w 1144603"/>
              <a:gd name="connsiteY3" fmla="*/ 125382 h 508264"/>
              <a:gd name="connsiteX4" fmla="*/ 881198 w 1144603"/>
              <a:gd name="connsiteY4" fmla="*/ 366682 h 508264"/>
              <a:gd name="connsiteX5" fmla="*/ 589098 w 1144603"/>
              <a:gd name="connsiteY5" fmla="*/ 455582 h 508264"/>
              <a:gd name="connsiteX6" fmla="*/ 235879 w 1144603"/>
              <a:gd name="connsiteY6" fmla="*/ 419864 h 508264"/>
              <a:gd name="connsiteX7" fmla="*/ 30298 w 1144603"/>
              <a:gd name="connsiteY7" fmla="*/ 506382 h 508264"/>
              <a:gd name="connsiteX8" fmla="*/ 9660 w 1144603"/>
              <a:gd name="connsiteY8" fmla="*/ 322232 h 508264"/>
              <a:gd name="connsiteX9" fmla="*/ 114436 w 1144603"/>
              <a:gd name="connsiteY9" fmla="*/ 322232 h 508264"/>
              <a:gd name="connsiteX10" fmla="*/ 429554 w 1144603"/>
              <a:gd name="connsiteY10" fmla="*/ 346839 h 508264"/>
              <a:gd name="connsiteX11" fmla="*/ 665298 w 1144603"/>
              <a:gd name="connsiteY11" fmla="*/ 341282 h 508264"/>
              <a:gd name="connsiteX12" fmla="*/ 906598 w 1144603"/>
              <a:gd name="connsiteY12" fmla="*/ 188882 h 508264"/>
              <a:gd name="connsiteX13" fmla="*/ 1017326 w 1144603"/>
              <a:gd name="connsiteY13" fmla="*/ 31720 h 508264"/>
              <a:gd name="connsiteX14" fmla="*/ 1044892 w 1144603"/>
              <a:gd name="connsiteY14" fmla="*/ 0 h 508264"/>
              <a:gd name="connsiteX0" fmla="*/ 1042961 w 1142672"/>
              <a:gd name="connsiteY0" fmla="*/ 0 h 456951"/>
              <a:gd name="connsiteX1" fmla="*/ 1142672 w 1142672"/>
              <a:gd name="connsiteY1" fmla="*/ 81679 h 456951"/>
              <a:gd name="connsiteX2" fmla="*/ 1141601 w 1142672"/>
              <a:gd name="connsiteY2" fmla="*/ 88373 h 456951"/>
              <a:gd name="connsiteX3" fmla="*/ 1120567 w 1142672"/>
              <a:gd name="connsiteY3" fmla="*/ 125382 h 456951"/>
              <a:gd name="connsiteX4" fmla="*/ 879267 w 1142672"/>
              <a:gd name="connsiteY4" fmla="*/ 366682 h 456951"/>
              <a:gd name="connsiteX5" fmla="*/ 587167 w 1142672"/>
              <a:gd name="connsiteY5" fmla="*/ 455582 h 456951"/>
              <a:gd name="connsiteX6" fmla="*/ 233948 w 1142672"/>
              <a:gd name="connsiteY6" fmla="*/ 419864 h 456951"/>
              <a:gd name="connsiteX7" fmla="*/ 33129 w 1142672"/>
              <a:gd name="connsiteY7" fmla="*/ 408751 h 456951"/>
              <a:gd name="connsiteX8" fmla="*/ 7729 w 1142672"/>
              <a:gd name="connsiteY8" fmla="*/ 322232 h 456951"/>
              <a:gd name="connsiteX9" fmla="*/ 112505 w 1142672"/>
              <a:gd name="connsiteY9" fmla="*/ 322232 h 456951"/>
              <a:gd name="connsiteX10" fmla="*/ 427623 w 1142672"/>
              <a:gd name="connsiteY10" fmla="*/ 346839 h 456951"/>
              <a:gd name="connsiteX11" fmla="*/ 663367 w 1142672"/>
              <a:gd name="connsiteY11" fmla="*/ 341282 h 456951"/>
              <a:gd name="connsiteX12" fmla="*/ 904667 w 1142672"/>
              <a:gd name="connsiteY12" fmla="*/ 188882 h 456951"/>
              <a:gd name="connsiteX13" fmla="*/ 1015395 w 1142672"/>
              <a:gd name="connsiteY13" fmla="*/ 31720 h 456951"/>
              <a:gd name="connsiteX14" fmla="*/ 1042961 w 1142672"/>
              <a:gd name="connsiteY14" fmla="*/ 0 h 456951"/>
              <a:gd name="connsiteX0" fmla="*/ 1039553 w 1139264"/>
              <a:gd name="connsiteY0" fmla="*/ 0 h 456951"/>
              <a:gd name="connsiteX1" fmla="*/ 1139264 w 1139264"/>
              <a:gd name="connsiteY1" fmla="*/ 81679 h 456951"/>
              <a:gd name="connsiteX2" fmla="*/ 1138193 w 1139264"/>
              <a:gd name="connsiteY2" fmla="*/ 88373 h 456951"/>
              <a:gd name="connsiteX3" fmla="*/ 1117159 w 1139264"/>
              <a:gd name="connsiteY3" fmla="*/ 125382 h 456951"/>
              <a:gd name="connsiteX4" fmla="*/ 875859 w 1139264"/>
              <a:gd name="connsiteY4" fmla="*/ 366682 h 456951"/>
              <a:gd name="connsiteX5" fmla="*/ 583759 w 1139264"/>
              <a:gd name="connsiteY5" fmla="*/ 455582 h 456951"/>
              <a:gd name="connsiteX6" fmla="*/ 230540 w 1139264"/>
              <a:gd name="connsiteY6" fmla="*/ 419864 h 456951"/>
              <a:gd name="connsiteX7" fmla="*/ 29721 w 1139264"/>
              <a:gd name="connsiteY7" fmla="*/ 408751 h 456951"/>
              <a:gd name="connsiteX8" fmla="*/ 9084 w 1139264"/>
              <a:gd name="connsiteY8" fmla="*/ 274607 h 456951"/>
              <a:gd name="connsiteX9" fmla="*/ 109097 w 1139264"/>
              <a:gd name="connsiteY9" fmla="*/ 322232 h 456951"/>
              <a:gd name="connsiteX10" fmla="*/ 424215 w 1139264"/>
              <a:gd name="connsiteY10" fmla="*/ 346839 h 456951"/>
              <a:gd name="connsiteX11" fmla="*/ 659959 w 1139264"/>
              <a:gd name="connsiteY11" fmla="*/ 341282 h 456951"/>
              <a:gd name="connsiteX12" fmla="*/ 901259 w 1139264"/>
              <a:gd name="connsiteY12" fmla="*/ 188882 h 456951"/>
              <a:gd name="connsiteX13" fmla="*/ 1011987 w 1139264"/>
              <a:gd name="connsiteY13" fmla="*/ 31720 h 456951"/>
              <a:gd name="connsiteX14" fmla="*/ 1039553 w 1139264"/>
              <a:gd name="connsiteY14" fmla="*/ 0 h 456951"/>
              <a:gd name="connsiteX0" fmla="*/ 1040407 w 1140118"/>
              <a:gd name="connsiteY0" fmla="*/ 0 h 456951"/>
              <a:gd name="connsiteX1" fmla="*/ 1140118 w 1140118"/>
              <a:gd name="connsiteY1" fmla="*/ 81679 h 456951"/>
              <a:gd name="connsiteX2" fmla="*/ 1139047 w 1140118"/>
              <a:gd name="connsiteY2" fmla="*/ 88373 h 456951"/>
              <a:gd name="connsiteX3" fmla="*/ 1118013 w 1140118"/>
              <a:gd name="connsiteY3" fmla="*/ 125382 h 456951"/>
              <a:gd name="connsiteX4" fmla="*/ 876713 w 1140118"/>
              <a:gd name="connsiteY4" fmla="*/ 366682 h 456951"/>
              <a:gd name="connsiteX5" fmla="*/ 584613 w 1140118"/>
              <a:gd name="connsiteY5" fmla="*/ 455582 h 456951"/>
              <a:gd name="connsiteX6" fmla="*/ 231394 w 1140118"/>
              <a:gd name="connsiteY6" fmla="*/ 419864 h 456951"/>
              <a:gd name="connsiteX7" fmla="*/ 30575 w 1140118"/>
              <a:gd name="connsiteY7" fmla="*/ 408751 h 456951"/>
              <a:gd name="connsiteX8" fmla="*/ 9938 w 1140118"/>
              <a:gd name="connsiteY8" fmla="*/ 274607 h 456951"/>
              <a:gd name="connsiteX9" fmla="*/ 121858 w 1140118"/>
              <a:gd name="connsiteY9" fmla="*/ 293657 h 456951"/>
              <a:gd name="connsiteX10" fmla="*/ 425069 w 1140118"/>
              <a:gd name="connsiteY10" fmla="*/ 346839 h 456951"/>
              <a:gd name="connsiteX11" fmla="*/ 660813 w 1140118"/>
              <a:gd name="connsiteY11" fmla="*/ 341282 h 456951"/>
              <a:gd name="connsiteX12" fmla="*/ 902113 w 1140118"/>
              <a:gd name="connsiteY12" fmla="*/ 188882 h 456951"/>
              <a:gd name="connsiteX13" fmla="*/ 1012841 w 1140118"/>
              <a:gd name="connsiteY13" fmla="*/ 31720 h 456951"/>
              <a:gd name="connsiteX14" fmla="*/ 1040407 w 1140118"/>
              <a:gd name="connsiteY14" fmla="*/ 0 h 456951"/>
              <a:gd name="connsiteX0" fmla="*/ 1050795 w 1150506"/>
              <a:gd name="connsiteY0" fmla="*/ 0 h 457082"/>
              <a:gd name="connsiteX1" fmla="*/ 1150506 w 1150506"/>
              <a:gd name="connsiteY1" fmla="*/ 81679 h 457082"/>
              <a:gd name="connsiteX2" fmla="*/ 1149435 w 1150506"/>
              <a:gd name="connsiteY2" fmla="*/ 88373 h 457082"/>
              <a:gd name="connsiteX3" fmla="*/ 1128401 w 1150506"/>
              <a:gd name="connsiteY3" fmla="*/ 125382 h 457082"/>
              <a:gd name="connsiteX4" fmla="*/ 887101 w 1150506"/>
              <a:gd name="connsiteY4" fmla="*/ 366682 h 457082"/>
              <a:gd name="connsiteX5" fmla="*/ 595001 w 1150506"/>
              <a:gd name="connsiteY5" fmla="*/ 455582 h 457082"/>
              <a:gd name="connsiteX6" fmla="*/ 241782 w 1150506"/>
              <a:gd name="connsiteY6" fmla="*/ 419864 h 457082"/>
              <a:gd name="connsiteX7" fmla="*/ 21913 w 1150506"/>
              <a:gd name="connsiteY7" fmla="*/ 384939 h 457082"/>
              <a:gd name="connsiteX8" fmla="*/ 20326 w 1150506"/>
              <a:gd name="connsiteY8" fmla="*/ 274607 h 457082"/>
              <a:gd name="connsiteX9" fmla="*/ 132246 w 1150506"/>
              <a:gd name="connsiteY9" fmla="*/ 293657 h 457082"/>
              <a:gd name="connsiteX10" fmla="*/ 435457 w 1150506"/>
              <a:gd name="connsiteY10" fmla="*/ 346839 h 457082"/>
              <a:gd name="connsiteX11" fmla="*/ 671201 w 1150506"/>
              <a:gd name="connsiteY11" fmla="*/ 341282 h 457082"/>
              <a:gd name="connsiteX12" fmla="*/ 912501 w 1150506"/>
              <a:gd name="connsiteY12" fmla="*/ 188882 h 457082"/>
              <a:gd name="connsiteX13" fmla="*/ 1023229 w 1150506"/>
              <a:gd name="connsiteY13" fmla="*/ 31720 h 457082"/>
              <a:gd name="connsiteX14" fmla="*/ 1050795 w 1150506"/>
              <a:gd name="connsiteY14" fmla="*/ 0 h 457082"/>
              <a:gd name="connsiteX0" fmla="*/ 1050137 w 1149848"/>
              <a:gd name="connsiteY0" fmla="*/ 0 h 465586"/>
              <a:gd name="connsiteX1" fmla="*/ 1149848 w 1149848"/>
              <a:gd name="connsiteY1" fmla="*/ 81679 h 465586"/>
              <a:gd name="connsiteX2" fmla="*/ 1148777 w 1149848"/>
              <a:gd name="connsiteY2" fmla="*/ 88373 h 465586"/>
              <a:gd name="connsiteX3" fmla="*/ 1127743 w 1149848"/>
              <a:gd name="connsiteY3" fmla="*/ 125382 h 465586"/>
              <a:gd name="connsiteX4" fmla="*/ 886443 w 1149848"/>
              <a:gd name="connsiteY4" fmla="*/ 366682 h 465586"/>
              <a:gd name="connsiteX5" fmla="*/ 594343 w 1149848"/>
              <a:gd name="connsiteY5" fmla="*/ 455582 h 465586"/>
              <a:gd name="connsiteX6" fmla="*/ 231599 w 1149848"/>
              <a:gd name="connsiteY6" fmla="*/ 455583 h 465586"/>
              <a:gd name="connsiteX7" fmla="*/ 21255 w 1149848"/>
              <a:gd name="connsiteY7" fmla="*/ 384939 h 465586"/>
              <a:gd name="connsiteX8" fmla="*/ 19668 w 1149848"/>
              <a:gd name="connsiteY8" fmla="*/ 274607 h 465586"/>
              <a:gd name="connsiteX9" fmla="*/ 131588 w 1149848"/>
              <a:gd name="connsiteY9" fmla="*/ 293657 h 465586"/>
              <a:gd name="connsiteX10" fmla="*/ 434799 w 1149848"/>
              <a:gd name="connsiteY10" fmla="*/ 346839 h 465586"/>
              <a:gd name="connsiteX11" fmla="*/ 670543 w 1149848"/>
              <a:gd name="connsiteY11" fmla="*/ 341282 h 465586"/>
              <a:gd name="connsiteX12" fmla="*/ 911843 w 1149848"/>
              <a:gd name="connsiteY12" fmla="*/ 188882 h 465586"/>
              <a:gd name="connsiteX13" fmla="*/ 1022571 w 1149848"/>
              <a:gd name="connsiteY13" fmla="*/ 31720 h 465586"/>
              <a:gd name="connsiteX14" fmla="*/ 1050137 w 1149848"/>
              <a:gd name="connsiteY14" fmla="*/ 0 h 465586"/>
              <a:gd name="connsiteX0" fmla="*/ 1050137 w 1149848"/>
              <a:gd name="connsiteY0" fmla="*/ 0 h 465586"/>
              <a:gd name="connsiteX1" fmla="*/ 1149848 w 1149848"/>
              <a:gd name="connsiteY1" fmla="*/ 81679 h 465586"/>
              <a:gd name="connsiteX2" fmla="*/ 1148777 w 1149848"/>
              <a:gd name="connsiteY2" fmla="*/ 88373 h 465586"/>
              <a:gd name="connsiteX3" fmla="*/ 1127743 w 1149848"/>
              <a:gd name="connsiteY3" fmla="*/ 125382 h 465586"/>
              <a:gd name="connsiteX4" fmla="*/ 886443 w 1149848"/>
              <a:gd name="connsiteY4" fmla="*/ 366682 h 465586"/>
              <a:gd name="connsiteX5" fmla="*/ 594343 w 1149848"/>
              <a:gd name="connsiteY5" fmla="*/ 455582 h 465586"/>
              <a:gd name="connsiteX6" fmla="*/ 231599 w 1149848"/>
              <a:gd name="connsiteY6" fmla="*/ 455583 h 465586"/>
              <a:gd name="connsiteX7" fmla="*/ 21255 w 1149848"/>
              <a:gd name="connsiteY7" fmla="*/ 384939 h 465586"/>
              <a:gd name="connsiteX8" fmla="*/ 19668 w 1149848"/>
              <a:gd name="connsiteY8" fmla="*/ 274607 h 465586"/>
              <a:gd name="connsiteX9" fmla="*/ 131588 w 1149848"/>
              <a:gd name="connsiteY9" fmla="*/ 293657 h 465586"/>
              <a:gd name="connsiteX10" fmla="*/ 434799 w 1149848"/>
              <a:gd name="connsiteY10" fmla="*/ 346839 h 465586"/>
              <a:gd name="connsiteX11" fmla="*/ 675306 w 1149848"/>
              <a:gd name="connsiteY11" fmla="*/ 372238 h 465586"/>
              <a:gd name="connsiteX12" fmla="*/ 911843 w 1149848"/>
              <a:gd name="connsiteY12" fmla="*/ 188882 h 465586"/>
              <a:gd name="connsiteX13" fmla="*/ 1022571 w 1149848"/>
              <a:gd name="connsiteY13" fmla="*/ 31720 h 465586"/>
              <a:gd name="connsiteX14" fmla="*/ 1050137 w 1149848"/>
              <a:gd name="connsiteY14" fmla="*/ 0 h 465586"/>
              <a:gd name="connsiteX0" fmla="*/ 1050137 w 1149848"/>
              <a:gd name="connsiteY0" fmla="*/ 0 h 465586"/>
              <a:gd name="connsiteX1" fmla="*/ 1149848 w 1149848"/>
              <a:gd name="connsiteY1" fmla="*/ 81679 h 465586"/>
              <a:gd name="connsiteX2" fmla="*/ 1148777 w 1149848"/>
              <a:gd name="connsiteY2" fmla="*/ 88373 h 465586"/>
              <a:gd name="connsiteX3" fmla="*/ 1127743 w 1149848"/>
              <a:gd name="connsiteY3" fmla="*/ 125382 h 465586"/>
              <a:gd name="connsiteX4" fmla="*/ 886443 w 1149848"/>
              <a:gd name="connsiteY4" fmla="*/ 366682 h 465586"/>
              <a:gd name="connsiteX5" fmla="*/ 594343 w 1149848"/>
              <a:gd name="connsiteY5" fmla="*/ 455582 h 465586"/>
              <a:gd name="connsiteX6" fmla="*/ 231599 w 1149848"/>
              <a:gd name="connsiteY6" fmla="*/ 455583 h 465586"/>
              <a:gd name="connsiteX7" fmla="*/ 21255 w 1149848"/>
              <a:gd name="connsiteY7" fmla="*/ 384939 h 465586"/>
              <a:gd name="connsiteX8" fmla="*/ 19668 w 1149848"/>
              <a:gd name="connsiteY8" fmla="*/ 274607 h 465586"/>
              <a:gd name="connsiteX9" fmla="*/ 131588 w 1149848"/>
              <a:gd name="connsiteY9" fmla="*/ 293657 h 465586"/>
              <a:gd name="connsiteX10" fmla="*/ 434799 w 1149848"/>
              <a:gd name="connsiteY10" fmla="*/ 346839 h 465586"/>
              <a:gd name="connsiteX11" fmla="*/ 675306 w 1149848"/>
              <a:gd name="connsiteY11" fmla="*/ 372238 h 465586"/>
              <a:gd name="connsiteX12" fmla="*/ 921368 w 1149848"/>
              <a:gd name="connsiteY12" fmla="*/ 203170 h 465586"/>
              <a:gd name="connsiteX13" fmla="*/ 1022571 w 1149848"/>
              <a:gd name="connsiteY13" fmla="*/ 31720 h 465586"/>
              <a:gd name="connsiteX14" fmla="*/ 1050137 w 1149848"/>
              <a:gd name="connsiteY14" fmla="*/ 0 h 465586"/>
              <a:gd name="connsiteX0" fmla="*/ 1050137 w 1149848"/>
              <a:gd name="connsiteY0" fmla="*/ 0 h 465586"/>
              <a:gd name="connsiteX1" fmla="*/ 1149848 w 1149848"/>
              <a:gd name="connsiteY1" fmla="*/ 81679 h 465586"/>
              <a:gd name="connsiteX2" fmla="*/ 1148777 w 1149848"/>
              <a:gd name="connsiteY2" fmla="*/ 88373 h 465586"/>
              <a:gd name="connsiteX3" fmla="*/ 1127743 w 1149848"/>
              <a:gd name="connsiteY3" fmla="*/ 125382 h 465586"/>
              <a:gd name="connsiteX4" fmla="*/ 886443 w 1149848"/>
              <a:gd name="connsiteY4" fmla="*/ 366682 h 465586"/>
              <a:gd name="connsiteX5" fmla="*/ 594343 w 1149848"/>
              <a:gd name="connsiteY5" fmla="*/ 455582 h 465586"/>
              <a:gd name="connsiteX6" fmla="*/ 231599 w 1149848"/>
              <a:gd name="connsiteY6" fmla="*/ 455583 h 465586"/>
              <a:gd name="connsiteX7" fmla="*/ 21255 w 1149848"/>
              <a:gd name="connsiteY7" fmla="*/ 384939 h 465586"/>
              <a:gd name="connsiteX8" fmla="*/ 19668 w 1149848"/>
              <a:gd name="connsiteY8" fmla="*/ 274607 h 465586"/>
              <a:gd name="connsiteX9" fmla="*/ 131588 w 1149848"/>
              <a:gd name="connsiteY9" fmla="*/ 293657 h 465586"/>
              <a:gd name="connsiteX10" fmla="*/ 434799 w 1149848"/>
              <a:gd name="connsiteY10" fmla="*/ 346839 h 465586"/>
              <a:gd name="connsiteX11" fmla="*/ 675306 w 1149848"/>
              <a:gd name="connsiteY11" fmla="*/ 372238 h 465586"/>
              <a:gd name="connsiteX12" fmla="*/ 921368 w 1149848"/>
              <a:gd name="connsiteY12" fmla="*/ 203170 h 465586"/>
              <a:gd name="connsiteX13" fmla="*/ 1022571 w 1149848"/>
              <a:gd name="connsiteY13" fmla="*/ 31720 h 465586"/>
              <a:gd name="connsiteX14" fmla="*/ 1050137 w 1149848"/>
              <a:gd name="connsiteY14" fmla="*/ 0 h 465586"/>
              <a:gd name="connsiteX0" fmla="*/ 1048992 w 1148703"/>
              <a:gd name="connsiteY0" fmla="*/ 0 h 458423"/>
              <a:gd name="connsiteX1" fmla="*/ 1148703 w 1148703"/>
              <a:gd name="connsiteY1" fmla="*/ 81679 h 458423"/>
              <a:gd name="connsiteX2" fmla="*/ 1147632 w 1148703"/>
              <a:gd name="connsiteY2" fmla="*/ 88373 h 458423"/>
              <a:gd name="connsiteX3" fmla="*/ 1126598 w 1148703"/>
              <a:gd name="connsiteY3" fmla="*/ 125382 h 458423"/>
              <a:gd name="connsiteX4" fmla="*/ 885298 w 1148703"/>
              <a:gd name="connsiteY4" fmla="*/ 366682 h 458423"/>
              <a:gd name="connsiteX5" fmla="*/ 593198 w 1148703"/>
              <a:gd name="connsiteY5" fmla="*/ 455582 h 458423"/>
              <a:gd name="connsiteX6" fmla="*/ 213785 w 1148703"/>
              <a:gd name="connsiteY6" fmla="*/ 431771 h 458423"/>
              <a:gd name="connsiteX7" fmla="*/ 20110 w 1148703"/>
              <a:gd name="connsiteY7" fmla="*/ 384939 h 458423"/>
              <a:gd name="connsiteX8" fmla="*/ 18523 w 1148703"/>
              <a:gd name="connsiteY8" fmla="*/ 274607 h 458423"/>
              <a:gd name="connsiteX9" fmla="*/ 130443 w 1148703"/>
              <a:gd name="connsiteY9" fmla="*/ 293657 h 458423"/>
              <a:gd name="connsiteX10" fmla="*/ 433654 w 1148703"/>
              <a:gd name="connsiteY10" fmla="*/ 346839 h 458423"/>
              <a:gd name="connsiteX11" fmla="*/ 674161 w 1148703"/>
              <a:gd name="connsiteY11" fmla="*/ 372238 h 458423"/>
              <a:gd name="connsiteX12" fmla="*/ 920223 w 1148703"/>
              <a:gd name="connsiteY12" fmla="*/ 203170 h 458423"/>
              <a:gd name="connsiteX13" fmla="*/ 1021426 w 1148703"/>
              <a:gd name="connsiteY13" fmla="*/ 31720 h 458423"/>
              <a:gd name="connsiteX14" fmla="*/ 1048992 w 1148703"/>
              <a:gd name="connsiteY14" fmla="*/ 0 h 458423"/>
              <a:gd name="connsiteX0" fmla="*/ 1048992 w 1148703"/>
              <a:gd name="connsiteY0" fmla="*/ 0 h 458423"/>
              <a:gd name="connsiteX1" fmla="*/ 1148703 w 1148703"/>
              <a:gd name="connsiteY1" fmla="*/ 81679 h 458423"/>
              <a:gd name="connsiteX2" fmla="*/ 1147632 w 1148703"/>
              <a:gd name="connsiteY2" fmla="*/ 88373 h 458423"/>
              <a:gd name="connsiteX3" fmla="*/ 1126598 w 1148703"/>
              <a:gd name="connsiteY3" fmla="*/ 125382 h 458423"/>
              <a:gd name="connsiteX4" fmla="*/ 885298 w 1148703"/>
              <a:gd name="connsiteY4" fmla="*/ 366682 h 458423"/>
              <a:gd name="connsiteX5" fmla="*/ 593198 w 1148703"/>
              <a:gd name="connsiteY5" fmla="*/ 455582 h 458423"/>
              <a:gd name="connsiteX6" fmla="*/ 213785 w 1148703"/>
              <a:gd name="connsiteY6" fmla="*/ 431771 h 458423"/>
              <a:gd name="connsiteX7" fmla="*/ 20110 w 1148703"/>
              <a:gd name="connsiteY7" fmla="*/ 384939 h 458423"/>
              <a:gd name="connsiteX8" fmla="*/ 18523 w 1148703"/>
              <a:gd name="connsiteY8" fmla="*/ 274607 h 458423"/>
              <a:gd name="connsiteX9" fmla="*/ 130443 w 1148703"/>
              <a:gd name="connsiteY9" fmla="*/ 293657 h 458423"/>
              <a:gd name="connsiteX10" fmla="*/ 433654 w 1148703"/>
              <a:gd name="connsiteY10" fmla="*/ 346839 h 458423"/>
              <a:gd name="connsiteX11" fmla="*/ 686067 w 1148703"/>
              <a:gd name="connsiteY11" fmla="*/ 365095 h 458423"/>
              <a:gd name="connsiteX12" fmla="*/ 920223 w 1148703"/>
              <a:gd name="connsiteY12" fmla="*/ 203170 h 458423"/>
              <a:gd name="connsiteX13" fmla="*/ 1021426 w 1148703"/>
              <a:gd name="connsiteY13" fmla="*/ 31720 h 458423"/>
              <a:gd name="connsiteX14" fmla="*/ 1048992 w 1148703"/>
              <a:gd name="connsiteY14" fmla="*/ 0 h 458423"/>
              <a:gd name="connsiteX0" fmla="*/ 1048992 w 1148703"/>
              <a:gd name="connsiteY0" fmla="*/ 0 h 458423"/>
              <a:gd name="connsiteX1" fmla="*/ 1148703 w 1148703"/>
              <a:gd name="connsiteY1" fmla="*/ 81679 h 458423"/>
              <a:gd name="connsiteX2" fmla="*/ 1147632 w 1148703"/>
              <a:gd name="connsiteY2" fmla="*/ 88373 h 458423"/>
              <a:gd name="connsiteX3" fmla="*/ 1126598 w 1148703"/>
              <a:gd name="connsiteY3" fmla="*/ 125382 h 458423"/>
              <a:gd name="connsiteX4" fmla="*/ 885298 w 1148703"/>
              <a:gd name="connsiteY4" fmla="*/ 366682 h 458423"/>
              <a:gd name="connsiteX5" fmla="*/ 593198 w 1148703"/>
              <a:gd name="connsiteY5" fmla="*/ 455582 h 458423"/>
              <a:gd name="connsiteX6" fmla="*/ 213785 w 1148703"/>
              <a:gd name="connsiteY6" fmla="*/ 431771 h 458423"/>
              <a:gd name="connsiteX7" fmla="*/ 20110 w 1148703"/>
              <a:gd name="connsiteY7" fmla="*/ 384939 h 458423"/>
              <a:gd name="connsiteX8" fmla="*/ 18523 w 1148703"/>
              <a:gd name="connsiteY8" fmla="*/ 274607 h 458423"/>
              <a:gd name="connsiteX9" fmla="*/ 130443 w 1148703"/>
              <a:gd name="connsiteY9" fmla="*/ 293657 h 458423"/>
              <a:gd name="connsiteX10" fmla="*/ 426510 w 1148703"/>
              <a:gd name="connsiteY10" fmla="*/ 349221 h 458423"/>
              <a:gd name="connsiteX11" fmla="*/ 686067 w 1148703"/>
              <a:gd name="connsiteY11" fmla="*/ 365095 h 458423"/>
              <a:gd name="connsiteX12" fmla="*/ 920223 w 1148703"/>
              <a:gd name="connsiteY12" fmla="*/ 203170 h 458423"/>
              <a:gd name="connsiteX13" fmla="*/ 1021426 w 1148703"/>
              <a:gd name="connsiteY13" fmla="*/ 31720 h 458423"/>
              <a:gd name="connsiteX14" fmla="*/ 1048992 w 1148703"/>
              <a:gd name="connsiteY14" fmla="*/ 0 h 458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703" h="458423">
                <a:moveTo>
                  <a:pt x="1048992" y="0"/>
                </a:moveTo>
                <a:lnTo>
                  <a:pt x="1148703" y="81679"/>
                </a:lnTo>
                <a:lnTo>
                  <a:pt x="1147632" y="88373"/>
                </a:lnTo>
                <a:cubicBezTo>
                  <a:pt x="1143796" y="98924"/>
                  <a:pt x="1137181" y="111095"/>
                  <a:pt x="1126598" y="125382"/>
                </a:cubicBezTo>
                <a:cubicBezTo>
                  <a:pt x="1084265" y="182532"/>
                  <a:pt x="974198" y="311649"/>
                  <a:pt x="885298" y="366682"/>
                </a:cubicBezTo>
                <a:cubicBezTo>
                  <a:pt x="796398" y="421715"/>
                  <a:pt x="705117" y="444734"/>
                  <a:pt x="593198" y="455582"/>
                </a:cubicBezTo>
                <a:cubicBezTo>
                  <a:pt x="481279" y="466430"/>
                  <a:pt x="309300" y="443545"/>
                  <a:pt x="213785" y="431771"/>
                </a:cubicBezTo>
                <a:cubicBezTo>
                  <a:pt x="118270" y="419997"/>
                  <a:pt x="52654" y="411133"/>
                  <a:pt x="20110" y="384939"/>
                </a:cubicBezTo>
                <a:cubicBezTo>
                  <a:pt x="-12434" y="358745"/>
                  <a:pt x="134" y="289821"/>
                  <a:pt x="18523" y="274607"/>
                </a:cubicBezTo>
                <a:cubicBezTo>
                  <a:pt x="36912" y="259393"/>
                  <a:pt x="62445" y="281221"/>
                  <a:pt x="130443" y="293657"/>
                </a:cubicBezTo>
                <a:cubicBezTo>
                  <a:pt x="198441" y="306093"/>
                  <a:pt x="333906" y="337315"/>
                  <a:pt x="426510" y="349221"/>
                </a:cubicBezTo>
                <a:cubicBezTo>
                  <a:pt x="519114" y="361127"/>
                  <a:pt x="537900" y="379912"/>
                  <a:pt x="686067" y="365095"/>
                </a:cubicBezTo>
                <a:cubicBezTo>
                  <a:pt x="834234" y="350278"/>
                  <a:pt x="856723" y="260320"/>
                  <a:pt x="920223" y="203170"/>
                </a:cubicBezTo>
                <a:cubicBezTo>
                  <a:pt x="953560" y="141258"/>
                  <a:pt x="991661" y="75773"/>
                  <a:pt x="1021426" y="31720"/>
                </a:cubicBezTo>
                <a:lnTo>
                  <a:pt x="1048992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4FD29251-E189-4872-A417-992DC25CAE45}"/>
              </a:ext>
            </a:extLst>
          </p:cNvPr>
          <p:cNvSpPr/>
          <p:nvPr/>
        </p:nvSpPr>
        <p:spPr>
          <a:xfrm rot="3676018">
            <a:off x="8364822" y="1096453"/>
            <a:ext cx="170039" cy="205211"/>
          </a:xfrm>
          <a:custGeom>
            <a:avLst/>
            <a:gdLst>
              <a:gd name="connsiteX0" fmla="*/ 85725 w 242888"/>
              <a:gd name="connsiteY0" fmla="*/ 19050 h 290512"/>
              <a:gd name="connsiteX1" fmla="*/ 0 w 242888"/>
              <a:gd name="connsiteY1" fmla="*/ 121443 h 290512"/>
              <a:gd name="connsiteX2" fmla="*/ 21432 w 242888"/>
              <a:gd name="connsiteY2" fmla="*/ 119062 h 290512"/>
              <a:gd name="connsiteX3" fmla="*/ 14288 w 242888"/>
              <a:gd name="connsiteY3" fmla="*/ 145256 h 290512"/>
              <a:gd name="connsiteX4" fmla="*/ 28575 w 242888"/>
              <a:gd name="connsiteY4" fmla="*/ 135731 h 290512"/>
              <a:gd name="connsiteX5" fmla="*/ 23813 w 242888"/>
              <a:gd name="connsiteY5" fmla="*/ 166687 h 290512"/>
              <a:gd name="connsiteX6" fmla="*/ 23813 w 242888"/>
              <a:gd name="connsiteY6" fmla="*/ 166687 h 290512"/>
              <a:gd name="connsiteX7" fmla="*/ 35719 w 242888"/>
              <a:gd name="connsiteY7" fmla="*/ 200025 h 290512"/>
              <a:gd name="connsiteX8" fmla="*/ 54769 w 242888"/>
              <a:gd name="connsiteY8" fmla="*/ 188118 h 290512"/>
              <a:gd name="connsiteX9" fmla="*/ 54769 w 242888"/>
              <a:gd name="connsiteY9" fmla="*/ 223837 h 290512"/>
              <a:gd name="connsiteX10" fmla="*/ 83344 w 242888"/>
              <a:gd name="connsiteY10" fmla="*/ 219075 h 290512"/>
              <a:gd name="connsiteX11" fmla="*/ 83344 w 242888"/>
              <a:gd name="connsiteY11" fmla="*/ 235743 h 290512"/>
              <a:gd name="connsiteX12" fmla="*/ 102394 w 242888"/>
              <a:gd name="connsiteY12" fmla="*/ 228600 h 290512"/>
              <a:gd name="connsiteX13" fmla="*/ 107157 w 242888"/>
              <a:gd name="connsiteY13" fmla="*/ 250031 h 290512"/>
              <a:gd name="connsiteX14" fmla="*/ 116682 w 242888"/>
              <a:gd name="connsiteY14" fmla="*/ 240506 h 290512"/>
              <a:gd name="connsiteX15" fmla="*/ 119063 w 242888"/>
              <a:gd name="connsiteY15" fmla="*/ 290512 h 290512"/>
              <a:gd name="connsiteX16" fmla="*/ 135732 w 242888"/>
              <a:gd name="connsiteY16" fmla="*/ 264318 h 290512"/>
              <a:gd name="connsiteX17" fmla="*/ 138113 w 242888"/>
              <a:gd name="connsiteY17" fmla="*/ 285750 h 290512"/>
              <a:gd name="connsiteX18" fmla="*/ 242888 w 242888"/>
              <a:gd name="connsiteY18" fmla="*/ 207168 h 290512"/>
              <a:gd name="connsiteX19" fmla="*/ 197644 w 242888"/>
              <a:gd name="connsiteY19" fmla="*/ 0 h 290512"/>
              <a:gd name="connsiteX20" fmla="*/ 85725 w 242888"/>
              <a:gd name="connsiteY20" fmla="*/ 19050 h 290512"/>
              <a:gd name="connsiteX0" fmla="*/ 85725 w 327259"/>
              <a:gd name="connsiteY0" fmla="*/ 19050 h 290512"/>
              <a:gd name="connsiteX1" fmla="*/ 0 w 327259"/>
              <a:gd name="connsiteY1" fmla="*/ 121443 h 290512"/>
              <a:gd name="connsiteX2" fmla="*/ 21432 w 327259"/>
              <a:gd name="connsiteY2" fmla="*/ 119062 h 290512"/>
              <a:gd name="connsiteX3" fmla="*/ 14288 w 327259"/>
              <a:gd name="connsiteY3" fmla="*/ 145256 h 290512"/>
              <a:gd name="connsiteX4" fmla="*/ 28575 w 327259"/>
              <a:gd name="connsiteY4" fmla="*/ 135731 h 290512"/>
              <a:gd name="connsiteX5" fmla="*/ 23813 w 327259"/>
              <a:gd name="connsiteY5" fmla="*/ 166687 h 290512"/>
              <a:gd name="connsiteX6" fmla="*/ 23813 w 327259"/>
              <a:gd name="connsiteY6" fmla="*/ 166687 h 290512"/>
              <a:gd name="connsiteX7" fmla="*/ 35719 w 327259"/>
              <a:gd name="connsiteY7" fmla="*/ 200025 h 290512"/>
              <a:gd name="connsiteX8" fmla="*/ 54769 w 327259"/>
              <a:gd name="connsiteY8" fmla="*/ 188118 h 290512"/>
              <a:gd name="connsiteX9" fmla="*/ 54769 w 327259"/>
              <a:gd name="connsiteY9" fmla="*/ 223837 h 290512"/>
              <a:gd name="connsiteX10" fmla="*/ 83344 w 327259"/>
              <a:gd name="connsiteY10" fmla="*/ 219075 h 290512"/>
              <a:gd name="connsiteX11" fmla="*/ 83344 w 327259"/>
              <a:gd name="connsiteY11" fmla="*/ 235743 h 290512"/>
              <a:gd name="connsiteX12" fmla="*/ 102394 w 327259"/>
              <a:gd name="connsiteY12" fmla="*/ 228600 h 290512"/>
              <a:gd name="connsiteX13" fmla="*/ 107157 w 327259"/>
              <a:gd name="connsiteY13" fmla="*/ 250031 h 290512"/>
              <a:gd name="connsiteX14" fmla="*/ 116682 w 327259"/>
              <a:gd name="connsiteY14" fmla="*/ 240506 h 290512"/>
              <a:gd name="connsiteX15" fmla="*/ 119063 w 327259"/>
              <a:gd name="connsiteY15" fmla="*/ 290512 h 290512"/>
              <a:gd name="connsiteX16" fmla="*/ 135732 w 327259"/>
              <a:gd name="connsiteY16" fmla="*/ 264318 h 290512"/>
              <a:gd name="connsiteX17" fmla="*/ 138113 w 327259"/>
              <a:gd name="connsiteY17" fmla="*/ 285750 h 290512"/>
              <a:gd name="connsiteX18" fmla="*/ 327260 w 327259"/>
              <a:gd name="connsiteY18" fmla="*/ 104289 h 290512"/>
              <a:gd name="connsiteX19" fmla="*/ 197644 w 327259"/>
              <a:gd name="connsiteY19" fmla="*/ 0 h 290512"/>
              <a:gd name="connsiteX20" fmla="*/ 85725 w 327259"/>
              <a:gd name="connsiteY20" fmla="*/ 19050 h 290512"/>
              <a:gd name="connsiteX0" fmla="*/ 85725 w 327261"/>
              <a:gd name="connsiteY0" fmla="*/ 79527 h 350989"/>
              <a:gd name="connsiteX1" fmla="*/ 0 w 327261"/>
              <a:gd name="connsiteY1" fmla="*/ 181920 h 350989"/>
              <a:gd name="connsiteX2" fmla="*/ 21432 w 327261"/>
              <a:gd name="connsiteY2" fmla="*/ 179539 h 350989"/>
              <a:gd name="connsiteX3" fmla="*/ 14288 w 327261"/>
              <a:gd name="connsiteY3" fmla="*/ 205733 h 350989"/>
              <a:gd name="connsiteX4" fmla="*/ 28575 w 327261"/>
              <a:gd name="connsiteY4" fmla="*/ 196208 h 350989"/>
              <a:gd name="connsiteX5" fmla="*/ 23813 w 327261"/>
              <a:gd name="connsiteY5" fmla="*/ 227164 h 350989"/>
              <a:gd name="connsiteX6" fmla="*/ 23813 w 327261"/>
              <a:gd name="connsiteY6" fmla="*/ 227164 h 350989"/>
              <a:gd name="connsiteX7" fmla="*/ 35719 w 327261"/>
              <a:gd name="connsiteY7" fmla="*/ 260502 h 350989"/>
              <a:gd name="connsiteX8" fmla="*/ 54769 w 327261"/>
              <a:gd name="connsiteY8" fmla="*/ 248595 h 350989"/>
              <a:gd name="connsiteX9" fmla="*/ 54769 w 327261"/>
              <a:gd name="connsiteY9" fmla="*/ 284314 h 350989"/>
              <a:gd name="connsiteX10" fmla="*/ 83344 w 327261"/>
              <a:gd name="connsiteY10" fmla="*/ 279552 h 350989"/>
              <a:gd name="connsiteX11" fmla="*/ 83344 w 327261"/>
              <a:gd name="connsiteY11" fmla="*/ 296220 h 350989"/>
              <a:gd name="connsiteX12" fmla="*/ 102394 w 327261"/>
              <a:gd name="connsiteY12" fmla="*/ 289077 h 350989"/>
              <a:gd name="connsiteX13" fmla="*/ 107157 w 327261"/>
              <a:gd name="connsiteY13" fmla="*/ 310508 h 350989"/>
              <a:gd name="connsiteX14" fmla="*/ 116682 w 327261"/>
              <a:gd name="connsiteY14" fmla="*/ 300983 h 350989"/>
              <a:gd name="connsiteX15" fmla="*/ 119063 w 327261"/>
              <a:gd name="connsiteY15" fmla="*/ 350989 h 350989"/>
              <a:gd name="connsiteX16" fmla="*/ 135732 w 327261"/>
              <a:gd name="connsiteY16" fmla="*/ 324795 h 350989"/>
              <a:gd name="connsiteX17" fmla="*/ 138113 w 327261"/>
              <a:gd name="connsiteY17" fmla="*/ 346227 h 350989"/>
              <a:gd name="connsiteX18" fmla="*/ 327260 w 327261"/>
              <a:gd name="connsiteY18" fmla="*/ 164766 h 350989"/>
              <a:gd name="connsiteX19" fmla="*/ 187912 w 327261"/>
              <a:gd name="connsiteY19" fmla="*/ 0 h 350989"/>
              <a:gd name="connsiteX20" fmla="*/ 85725 w 327261"/>
              <a:gd name="connsiteY20" fmla="*/ 79527 h 350989"/>
              <a:gd name="connsiteX0" fmla="*/ 91560 w 327259"/>
              <a:gd name="connsiteY0" fmla="*/ 87016 h 350989"/>
              <a:gd name="connsiteX1" fmla="*/ 0 w 327259"/>
              <a:gd name="connsiteY1" fmla="*/ 181920 h 350989"/>
              <a:gd name="connsiteX2" fmla="*/ 21432 w 327259"/>
              <a:gd name="connsiteY2" fmla="*/ 179539 h 350989"/>
              <a:gd name="connsiteX3" fmla="*/ 14288 w 327259"/>
              <a:gd name="connsiteY3" fmla="*/ 205733 h 350989"/>
              <a:gd name="connsiteX4" fmla="*/ 28575 w 327259"/>
              <a:gd name="connsiteY4" fmla="*/ 196208 h 350989"/>
              <a:gd name="connsiteX5" fmla="*/ 23813 w 327259"/>
              <a:gd name="connsiteY5" fmla="*/ 227164 h 350989"/>
              <a:gd name="connsiteX6" fmla="*/ 23813 w 327259"/>
              <a:gd name="connsiteY6" fmla="*/ 227164 h 350989"/>
              <a:gd name="connsiteX7" fmla="*/ 35719 w 327259"/>
              <a:gd name="connsiteY7" fmla="*/ 260502 h 350989"/>
              <a:gd name="connsiteX8" fmla="*/ 54769 w 327259"/>
              <a:gd name="connsiteY8" fmla="*/ 248595 h 350989"/>
              <a:gd name="connsiteX9" fmla="*/ 54769 w 327259"/>
              <a:gd name="connsiteY9" fmla="*/ 284314 h 350989"/>
              <a:gd name="connsiteX10" fmla="*/ 83344 w 327259"/>
              <a:gd name="connsiteY10" fmla="*/ 279552 h 350989"/>
              <a:gd name="connsiteX11" fmla="*/ 83344 w 327259"/>
              <a:gd name="connsiteY11" fmla="*/ 296220 h 350989"/>
              <a:gd name="connsiteX12" fmla="*/ 102394 w 327259"/>
              <a:gd name="connsiteY12" fmla="*/ 289077 h 350989"/>
              <a:gd name="connsiteX13" fmla="*/ 107157 w 327259"/>
              <a:gd name="connsiteY13" fmla="*/ 310508 h 350989"/>
              <a:gd name="connsiteX14" fmla="*/ 116682 w 327259"/>
              <a:gd name="connsiteY14" fmla="*/ 300983 h 350989"/>
              <a:gd name="connsiteX15" fmla="*/ 119063 w 327259"/>
              <a:gd name="connsiteY15" fmla="*/ 350989 h 350989"/>
              <a:gd name="connsiteX16" fmla="*/ 135732 w 327259"/>
              <a:gd name="connsiteY16" fmla="*/ 324795 h 350989"/>
              <a:gd name="connsiteX17" fmla="*/ 138113 w 327259"/>
              <a:gd name="connsiteY17" fmla="*/ 346227 h 350989"/>
              <a:gd name="connsiteX18" fmla="*/ 327260 w 327259"/>
              <a:gd name="connsiteY18" fmla="*/ 164766 h 350989"/>
              <a:gd name="connsiteX19" fmla="*/ 187912 w 327259"/>
              <a:gd name="connsiteY19" fmla="*/ 0 h 350989"/>
              <a:gd name="connsiteX20" fmla="*/ 91560 w 327259"/>
              <a:gd name="connsiteY20" fmla="*/ 87016 h 35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27259" h="350989">
                <a:moveTo>
                  <a:pt x="91560" y="87016"/>
                </a:moveTo>
                <a:lnTo>
                  <a:pt x="0" y="181920"/>
                </a:lnTo>
                <a:lnTo>
                  <a:pt x="21432" y="179539"/>
                </a:lnTo>
                <a:lnTo>
                  <a:pt x="14288" y="205733"/>
                </a:lnTo>
                <a:lnTo>
                  <a:pt x="28575" y="196208"/>
                </a:lnTo>
                <a:lnTo>
                  <a:pt x="23813" y="227164"/>
                </a:lnTo>
                <a:lnTo>
                  <a:pt x="23813" y="227164"/>
                </a:lnTo>
                <a:lnTo>
                  <a:pt x="35719" y="260502"/>
                </a:lnTo>
                <a:lnTo>
                  <a:pt x="54769" y="248595"/>
                </a:lnTo>
                <a:lnTo>
                  <a:pt x="54769" y="284314"/>
                </a:lnTo>
                <a:lnTo>
                  <a:pt x="83344" y="279552"/>
                </a:lnTo>
                <a:lnTo>
                  <a:pt x="83344" y="296220"/>
                </a:lnTo>
                <a:lnTo>
                  <a:pt x="102394" y="289077"/>
                </a:lnTo>
                <a:lnTo>
                  <a:pt x="107157" y="310508"/>
                </a:lnTo>
                <a:lnTo>
                  <a:pt x="116682" y="300983"/>
                </a:lnTo>
                <a:lnTo>
                  <a:pt x="119063" y="350989"/>
                </a:lnTo>
                <a:lnTo>
                  <a:pt x="135732" y="324795"/>
                </a:lnTo>
                <a:lnTo>
                  <a:pt x="138113" y="346227"/>
                </a:lnTo>
                <a:lnTo>
                  <a:pt x="327260" y="164766"/>
                </a:lnTo>
                <a:lnTo>
                  <a:pt x="187912" y="0"/>
                </a:lnTo>
                <a:lnTo>
                  <a:pt x="91560" y="8701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F69C6093-289F-4399-93DF-ED4EDA90EB2A}"/>
              </a:ext>
            </a:extLst>
          </p:cNvPr>
          <p:cNvSpPr/>
          <p:nvPr/>
        </p:nvSpPr>
        <p:spPr>
          <a:xfrm flipV="1">
            <a:off x="9358907" y="787463"/>
            <a:ext cx="325218" cy="260806"/>
          </a:xfrm>
          <a:custGeom>
            <a:avLst/>
            <a:gdLst>
              <a:gd name="connsiteX0" fmla="*/ 0 w 1219416"/>
              <a:gd name="connsiteY0" fmla="*/ 977900 h 977900"/>
              <a:gd name="connsiteX1" fmla="*/ 51233 w 1219416"/>
              <a:gd name="connsiteY1" fmla="*/ 977900 h 977900"/>
              <a:gd name="connsiteX2" fmla="*/ 1219416 w 1219416"/>
              <a:gd name="connsiteY2" fmla="*/ 20983 h 977900"/>
              <a:gd name="connsiteX3" fmla="*/ 1193800 w 1219416"/>
              <a:gd name="connsiteY3" fmla="*/ 0 h 97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416" h="977900">
                <a:moveTo>
                  <a:pt x="0" y="977900"/>
                </a:moveTo>
                <a:lnTo>
                  <a:pt x="51233" y="977900"/>
                </a:lnTo>
                <a:lnTo>
                  <a:pt x="1219416" y="20983"/>
                </a:lnTo>
                <a:lnTo>
                  <a:pt x="1193800" y="0"/>
                </a:lnTo>
                <a:close/>
              </a:path>
            </a:pathLst>
          </a:custGeom>
          <a:solidFill>
            <a:schemeClr val="tx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3AF259-54C3-4336-81D8-A1732AEECBE8}"/>
              </a:ext>
            </a:extLst>
          </p:cNvPr>
          <p:cNvSpPr txBox="1"/>
          <p:nvPr/>
        </p:nvSpPr>
        <p:spPr>
          <a:xfrm>
            <a:off x="447860" y="326564"/>
            <a:ext cx="75039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Process</a:t>
            </a: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model 14</a:t>
            </a:r>
            <a:endParaRPr lang="en-US" altLang="ko-KR" sz="9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123F045-8E12-F548-AD23-CFCBCBBD1B35}"/>
              </a:ext>
            </a:extLst>
          </p:cNvPr>
          <p:cNvSpPr/>
          <p:nvPr/>
        </p:nvSpPr>
        <p:spPr>
          <a:xfrm>
            <a:off x="2447870" y="2171728"/>
            <a:ext cx="746071" cy="487883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M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DBD80AD-BDA0-A320-124C-AB39FE17ED44}"/>
              </a:ext>
            </a:extLst>
          </p:cNvPr>
          <p:cNvSpPr/>
          <p:nvPr/>
        </p:nvSpPr>
        <p:spPr>
          <a:xfrm>
            <a:off x="922832" y="3450063"/>
            <a:ext cx="746071" cy="487883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X</a:t>
            </a:r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0CC6F36-58A1-4806-6018-C39E60E32E55}"/>
              </a:ext>
            </a:extLst>
          </p:cNvPr>
          <p:cNvSpPr/>
          <p:nvPr/>
        </p:nvSpPr>
        <p:spPr>
          <a:xfrm>
            <a:off x="3999250" y="3450063"/>
            <a:ext cx="746071" cy="487883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Y</a:t>
            </a:r>
            <a:endParaRPr lang="ko-KR" altLang="en-US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02D44A67-C863-E002-4FBB-8BCA89EFE170}"/>
              </a:ext>
            </a:extLst>
          </p:cNvPr>
          <p:cNvCxnSpPr>
            <a:stCxn id="48" idx="0"/>
            <a:endCxn id="46" idx="1"/>
          </p:cNvCxnSpPr>
          <p:nvPr/>
        </p:nvCxnSpPr>
        <p:spPr>
          <a:xfrm flipV="1">
            <a:off x="1295868" y="2415670"/>
            <a:ext cx="1152002" cy="1034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A2AD9A05-EEF0-4B7A-11EC-7623D804B7F5}"/>
              </a:ext>
            </a:extLst>
          </p:cNvPr>
          <p:cNvCxnSpPr>
            <a:stCxn id="46" idx="3"/>
            <a:endCxn id="49" idx="0"/>
          </p:cNvCxnSpPr>
          <p:nvPr/>
        </p:nvCxnSpPr>
        <p:spPr>
          <a:xfrm>
            <a:off x="3193941" y="2415670"/>
            <a:ext cx="1178345" cy="1034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39D393C1-191C-79BC-7EAB-8C7B9D4860D2}"/>
              </a:ext>
            </a:extLst>
          </p:cNvPr>
          <p:cNvCxnSpPr>
            <a:stCxn id="48" idx="3"/>
            <a:endCxn id="49" idx="1"/>
          </p:cNvCxnSpPr>
          <p:nvPr/>
        </p:nvCxnSpPr>
        <p:spPr>
          <a:xfrm>
            <a:off x="1668903" y="3694005"/>
            <a:ext cx="23303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5C25D6D-CE24-0059-1DD8-3D7429110E2D}"/>
              </a:ext>
            </a:extLst>
          </p:cNvPr>
          <p:cNvSpPr/>
          <p:nvPr/>
        </p:nvSpPr>
        <p:spPr>
          <a:xfrm>
            <a:off x="2368655" y="4181888"/>
            <a:ext cx="746071" cy="487883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MW</a:t>
            </a:r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4FBE9E3-59E9-4E30-E4FA-7101E5351567}"/>
              </a:ext>
            </a:extLst>
          </p:cNvPr>
          <p:cNvSpPr/>
          <p:nvPr/>
        </p:nvSpPr>
        <p:spPr>
          <a:xfrm>
            <a:off x="1405278" y="4181888"/>
            <a:ext cx="746071" cy="487883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BF28738-154C-1B1C-1676-8A6085B52E1E}"/>
              </a:ext>
            </a:extLst>
          </p:cNvPr>
          <p:cNvSpPr txBox="1"/>
          <p:nvPr/>
        </p:nvSpPr>
        <p:spPr>
          <a:xfrm>
            <a:off x="1653055" y="2611088"/>
            <a:ext cx="437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106075B-2196-33B4-5563-DCBE49C8ABC4}"/>
              </a:ext>
            </a:extLst>
          </p:cNvPr>
          <p:cNvSpPr txBox="1"/>
          <p:nvPr/>
        </p:nvSpPr>
        <p:spPr>
          <a:xfrm>
            <a:off x="2602091" y="3759786"/>
            <a:ext cx="437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b2</a:t>
            </a:r>
            <a:endParaRPr lang="ko-KR" altLang="en-US" sz="16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B07FCFA-0152-E46D-3CDF-9C82E25E3D92}"/>
              </a:ext>
            </a:extLst>
          </p:cNvPr>
          <p:cNvSpPr txBox="1"/>
          <p:nvPr/>
        </p:nvSpPr>
        <p:spPr>
          <a:xfrm>
            <a:off x="3159660" y="3840698"/>
            <a:ext cx="437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b3</a:t>
            </a:r>
            <a:endParaRPr lang="ko-KR" altLang="en-US" sz="16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18087D0-650D-0B06-3E94-60797DE4D327}"/>
              </a:ext>
            </a:extLst>
          </p:cNvPr>
          <p:cNvSpPr txBox="1"/>
          <p:nvPr/>
        </p:nvSpPr>
        <p:spPr>
          <a:xfrm>
            <a:off x="2669968" y="3348680"/>
            <a:ext cx="437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c’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30C6D74-679C-D102-9224-270FEE3357DC}"/>
              </a:ext>
            </a:extLst>
          </p:cNvPr>
          <p:cNvSpPr txBox="1"/>
          <p:nvPr/>
        </p:nvSpPr>
        <p:spPr>
          <a:xfrm>
            <a:off x="3713344" y="2634847"/>
            <a:ext cx="513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b1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2E18D33-5C1E-386A-17E1-88A5A7936791}"/>
              </a:ext>
            </a:extLst>
          </p:cNvPr>
          <p:cNvSpPr txBox="1"/>
          <p:nvPr/>
        </p:nvSpPr>
        <p:spPr>
          <a:xfrm>
            <a:off x="2109107" y="1482138"/>
            <a:ext cx="183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통계적 모델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933BA92-5D15-78CF-CB06-291296FA5A49}"/>
                  </a:ext>
                </a:extLst>
              </p:cNvPr>
              <p:cNvSpPr txBox="1"/>
              <p:nvPr/>
            </p:nvSpPr>
            <p:spPr>
              <a:xfrm>
                <a:off x="456190" y="5021919"/>
                <a:ext cx="4865184" cy="707886"/>
              </a:xfrm>
              <a:prstGeom prst="rect">
                <a:avLst/>
              </a:prstGeom>
              <a:noFill/>
              <a:ln>
                <a:solidFill>
                  <a:srgbClr val="2E75B6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/>
                  <a:t>M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endParaRPr lang="en-US" altLang="ko-KR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𝑀𝑊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933BA92-5D15-78CF-CB06-291296FA5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90" y="5021919"/>
                <a:ext cx="4865184" cy="707886"/>
              </a:xfrm>
              <a:prstGeom prst="rect">
                <a:avLst/>
              </a:prstGeom>
              <a:blipFill>
                <a:blip r:embed="rId2"/>
                <a:stretch>
                  <a:fillRect l="-1250" t="-4237" b="-847"/>
                </a:stretch>
              </a:blipFill>
              <a:ln>
                <a:solidFill>
                  <a:srgbClr val="2E75B6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415A6F7-0A54-EFE4-E176-80D342ADA0C5}"/>
              </a:ext>
            </a:extLst>
          </p:cNvPr>
          <p:cNvCxnSpPr>
            <a:stCxn id="55" idx="0"/>
            <a:endCxn id="49" idx="1"/>
          </p:cNvCxnSpPr>
          <p:nvPr/>
        </p:nvCxnSpPr>
        <p:spPr>
          <a:xfrm flipV="1">
            <a:off x="1778314" y="3694005"/>
            <a:ext cx="2220936" cy="48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EAC2EEC-4231-9C80-3369-E52533F38424}"/>
              </a:ext>
            </a:extLst>
          </p:cNvPr>
          <p:cNvCxnSpPr>
            <a:stCxn id="54" idx="0"/>
            <a:endCxn id="49" idx="1"/>
          </p:cNvCxnSpPr>
          <p:nvPr/>
        </p:nvCxnSpPr>
        <p:spPr>
          <a:xfrm flipV="1">
            <a:off x="2741691" y="3694005"/>
            <a:ext cx="1257559" cy="48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5EDDC1F1-228C-241B-26C0-CC3A33979A86}"/>
                  </a:ext>
                </a:extLst>
              </p:cNvPr>
              <p:cNvSpPr/>
              <p:nvPr/>
            </p:nvSpPr>
            <p:spPr>
              <a:xfrm>
                <a:off x="5582639" y="1720104"/>
                <a:ext cx="5561901" cy="4059014"/>
              </a:xfrm>
              <a:prstGeom prst="roundRect">
                <a:avLst/>
              </a:prstGeom>
              <a:solidFill>
                <a:srgbClr val="98C0E4"/>
              </a:solidFill>
              <a:ln>
                <a:solidFill>
                  <a:srgbClr val="5B9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M → Y </a:t>
                </a:r>
                <a:r>
                  <a:rPr lang="ko-KR" altLang="en-US" dirty="0"/>
                  <a:t>경로가 조절변수 </a:t>
                </a:r>
                <a:r>
                  <a:rPr lang="en-US" altLang="ko-KR" dirty="0"/>
                  <a:t>W</a:t>
                </a:r>
                <a:r>
                  <a:rPr lang="ko-KR" altLang="en-US" dirty="0"/>
                  <a:t>에 의해 조절되고 다른 경로들은 조절되지 않는 조절된 매개모형</a:t>
                </a:r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en-US" altLang="ko-KR" dirty="0"/>
                  <a:t>M → Y</a:t>
                </a:r>
                <a:r>
                  <a:rPr lang="ko-KR" altLang="en-US" dirty="0"/>
                  <a:t>에 미치는 영향은 </a:t>
                </a:r>
                <a:r>
                  <a:rPr lang="en-US" altLang="ko-KR" dirty="0"/>
                  <a:t>W</a:t>
                </a:r>
                <a:r>
                  <a:rPr lang="ko-KR" altLang="en-US" dirty="0"/>
                  <a:t>의 함수</a:t>
                </a:r>
                <a:endParaRPr lang="en-US" altLang="ko-K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+(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ko-KR" alt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nor/>
                            </m:rPr>
                            <a:rPr lang="en-US" altLang="ko-KR" dirty="0"/>
                            <m:t>→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en-US" altLang="ko-KR" sz="1800" dirty="0"/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sz="1800" dirty="0"/>
                  <a:t>조건부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간접</a:t>
                </a:r>
                <a:r>
                  <a:rPr lang="ko-KR" altLang="en-US" sz="1800" dirty="0"/>
                  <a:t>효과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endParaRPr lang="en-US" altLang="ko-KR" sz="1800" dirty="0"/>
              </a:p>
            </p:txBody>
          </p:sp>
        </mc:Choice>
        <mc:Fallback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5EDDC1F1-228C-241B-26C0-CC3A33979A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639" y="1720104"/>
                <a:ext cx="5561901" cy="405901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5B9BD5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6EB366-ED0D-5403-F4B1-1BB9DBA6B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/33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6144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EC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2">
            <a:extLst>
              <a:ext uri="{FF2B5EF4-FFF2-40B4-BE49-F238E27FC236}">
                <a16:creationId xmlns:a16="http://schemas.microsoft.com/office/drawing/2014/main" id="{496BE9B7-B4E3-43E8-8123-2223617B8D96}"/>
              </a:ext>
            </a:extLst>
          </p:cNvPr>
          <p:cNvSpPr/>
          <p:nvPr/>
        </p:nvSpPr>
        <p:spPr>
          <a:xfrm>
            <a:off x="8422330" y="1171185"/>
            <a:ext cx="331681" cy="142994"/>
          </a:xfrm>
          <a:prstGeom prst="rtTriangle">
            <a:avLst/>
          </a:prstGeom>
          <a:solidFill>
            <a:schemeClr val="tx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C1BD51A-EC0E-47D9-B252-FB5A069A2DBE}"/>
              </a:ext>
            </a:extLst>
          </p:cNvPr>
          <p:cNvSpPr/>
          <p:nvPr/>
        </p:nvSpPr>
        <p:spPr>
          <a:xfrm rot="20412486">
            <a:off x="9138952" y="1113393"/>
            <a:ext cx="477709" cy="103928"/>
          </a:xfrm>
          <a:custGeom>
            <a:avLst/>
            <a:gdLst>
              <a:gd name="connsiteX0" fmla="*/ 0 w 522071"/>
              <a:gd name="connsiteY0" fmla="*/ 0 h 100618"/>
              <a:gd name="connsiteX1" fmla="*/ 522071 w 522071"/>
              <a:gd name="connsiteY1" fmla="*/ 0 h 100618"/>
              <a:gd name="connsiteX2" fmla="*/ 522071 w 522071"/>
              <a:gd name="connsiteY2" fmla="*/ 100618 h 100618"/>
              <a:gd name="connsiteX3" fmla="*/ 0 w 522071"/>
              <a:gd name="connsiteY3" fmla="*/ 100618 h 100618"/>
              <a:gd name="connsiteX4" fmla="*/ 0 w 522071"/>
              <a:gd name="connsiteY4" fmla="*/ 0 h 100618"/>
              <a:gd name="connsiteX0" fmla="*/ 120542 w 522071"/>
              <a:gd name="connsiteY0" fmla="*/ 30725 h 100618"/>
              <a:gd name="connsiteX1" fmla="*/ 522071 w 522071"/>
              <a:gd name="connsiteY1" fmla="*/ 0 h 100618"/>
              <a:gd name="connsiteX2" fmla="*/ 522071 w 522071"/>
              <a:gd name="connsiteY2" fmla="*/ 100618 h 100618"/>
              <a:gd name="connsiteX3" fmla="*/ 0 w 522071"/>
              <a:gd name="connsiteY3" fmla="*/ 100618 h 100618"/>
              <a:gd name="connsiteX4" fmla="*/ 120542 w 522071"/>
              <a:gd name="connsiteY4" fmla="*/ 30725 h 100618"/>
              <a:gd name="connsiteX0" fmla="*/ 76180 w 477709"/>
              <a:gd name="connsiteY0" fmla="*/ 30725 h 103928"/>
              <a:gd name="connsiteX1" fmla="*/ 477709 w 477709"/>
              <a:gd name="connsiteY1" fmla="*/ 0 h 103928"/>
              <a:gd name="connsiteX2" fmla="*/ 477709 w 477709"/>
              <a:gd name="connsiteY2" fmla="*/ 100618 h 103928"/>
              <a:gd name="connsiteX3" fmla="*/ 0 w 477709"/>
              <a:gd name="connsiteY3" fmla="*/ 103928 h 103928"/>
              <a:gd name="connsiteX4" fmla="*/ 76180 w 477709"/>
              <a:gd name="connsiteY4" fmla="*/ 30725 h 10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7709" h="103928">
                <a:moveTo>
                  <a:pt x="76180" y="30725"/>
                </a:moveTo>
                <a:lnTo>
                  <a:pt x="477709" y="0"/>
                </a:lnTo>
                <a:lnTo>
                  <a:pt x="477709" y="100618"/>
                </a:lnTo>
                <a:lnTo>
                  <a:pt x="0" y="103928"/>
                </a:lnTo>
                <a:lnTo>
                  <a:pt x="76180" y="30725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06165984-4E1F-43A5-8FBE-B08FB8824C47}"/>
              </a:ext>
            </a:extLst>
          </p:cNvPr>
          <p:cNvSpPr/>
          <p:nvPr/>
        </p:nvSpPr>
        <p:spPr>
          <a:xfrm flipV="1">
            <a:off x="8890000" y="0"/>
            <a:ext cx="2387600" cy="9779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평행 사변형 2">
            <a:extLst>
              <a:ext uri="{FF2B5EF4-FFF2-40B4-BE49-F238E27FC236}">
                <a16:creationId xmlns:a16="http://schemas.microsoft.com/office/drawing/2014/main" id="{EB839075-D4E4-4D6C-9893-C0F777942F7F}"/>
              </a:ext>
            </a:extLst>
          </p:cNvPr>
          <p:cNvSpPr/>
          <p:nvPr/>
        </p:nvSpPr>
        <p:spPr>
          <a:xfrm rot="2367534" flipH="1">
            <a:off x="7434255" y="186863"/>
            <a:ext cx="3184368" cy="568434"/>
          </a:xfrm>
          <a:prstGeom prst="parallelogram">
            <a:avLst>
              <a:gd name="adj" fmla="val 82712"/>
            </a:avLst>
          </a:prstGeom>
          <a:pattFill prst="dk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A6B6B836-62C8-41A9-9EDF-D2F0B01661E6}"/>
              </a:ext>
            </a:extLst>
          </p:cNvPr>
          <p:cNvSpPr/>
          <p:nvPr/>
        </p:nvSpPr>
        <p:spPr>
          <a:xfrm flipV="1">
            <a:off x="9938555" y="-4764"/>
            <a:ext cx="1345397" cy="977900"/>
          </a:xfrm>
          <a:custGeom>
            <a:avLst/>
            <a:gdLst>
              <a:gd name="connsiteX0" fmla="*/ 1042202 w 1345397"/>
              <a:gd name="connsiteY0" fmla="*/ 977900 h 977900"/>
              <a:gd name="connsiteX1" fmla="*/ 1345397 w 1345397"/>
              <a:gd name="connsiteY1" fmla="*/ 977900 h 977900"/>
              <a:gd name="connsiteX2" fmla="*/ 151597 w 1345397"/>
              <a:gd name="connsiteY2" fmla="*/ 0 h 977900"/>
              <a:gd name="connsiteX3" fmla="*/ 0 w 1345397"/>
              <a:gd name="connsiteY3" fmla="*/ 124181 h 97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397" h="977900">
                <a:moveTo>
                  <a:pt x="1042202" y="977900"/>
                </a:moveTo>
                <a:lnTo>
                  <a:pt x="1345397" y="977900"/>
                </a:lnTo>
                <a:lnTo>
                  <a:pt x="151597" y="0"/>
                </a:lnTo>
                <a:lnTo>
                  <a:pt x="0" y="124181"/>
                </a:lnTo>
                <a:close/>
              </a:path>
            </a:pathLst>
          </a:custGeom>
          <a:solidFill>
            <a:schemeClr val="tx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80A8CCA4-1759-4223-AAED-2C0ABFCAE1C3}"/>
              </a:ext>
            </a:extLst>
          </p:cNvPr>
          <p:cNvSpPr/>
          <p:nvPr/>
        </p:nvSpPr>
        <p:spPr>
          <a:xfrm rot="5400000" flipV="1">
            <a:off x="9431728" y="567128"/>
            <a:ext cx="3399339" cy="2121205"/>
          </a:xfrm>
          <a:prstGeom prst="triangle">
            <a:avLst>
              <a:gd name="adj" fmla="val 52095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78A34C8D-077B-4912-A506-ABC25A23E38A}"/>
              </a:ext>
            </a:extLst>
          </p:cNvPr>
          <p:cNvSpPr/>
          <p:nvPr/>
        </p:nvSpPr>
        <p:spPr>
          <a:xfrm rot="19232466">
            <a:off x="9527031" y="187308"/>
            <a:ext cx="3167976" cy="568434"/>
          </a:xfrm>
          <a:prstGeom prst="parallelogram">
            <a:avLst>
              <a:gd name="adj" fmla="val 82712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" name="현 8">
            <a:extLst>
              <a:ext uri="{FF2B5EF4-FFF2-40B4-BE49-F238E27FC236}">
                <a16:creationId xmlns:a16="http://schemas.microsoft.com/office/drawing/2014/main" id="{F6C0491C-C38B-4251-9DF7-8C4B0AF5767A}"/>
              </a:ext>
            </a:extLst>
          </p:cNvPr>
          <p:cNvSpPr/>
          <p:nvPr/>
        </p:nvSpPr>
        <p:spPr>
          <a:xfrm>
            <a:off x="10070792" y="532218"/>
            <a:ext cx="769237" cy="769237"/>
          </a:xfrm>
          <a:prstGeom prst="chord">
            <a:avLst>
              <a:gd name="adj1" fmla="val 10434822"/>
              <a:gd name="adj2" fmla="val 17234785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ECF57398-22C1-41B4-A37C-FA12A7DBBEF6}"/>
              </a:ext>
            </a:extLst>
          </p:cNvPr>
          <p:cNvSpPr/>
          <p:nvPr/>
        </p:nvSpPr>
        <p:spPr>
          <a:xfrm rot="16200000">
            <a:off x="9033510" y="168908"/>
            <a:ext cx="4310382" cy="2006599"/>
          </a:xfrm>
          <a:custGeom>
            <a:avLst/>
            <a:gdLst>
              <a:gd name="connsiteX0" fmla="*/ 0 w 4310382"/>
              <a:gd name="connsiteY0" fmla="*/ 2006599 h 2006599"/>
              <a:gd name="connsiteX1" fmla="*/ 2687825 w 4310382"/>
              <a:gd name="connsiteY1" fmla="*/ 0 h 2006599"/>
              <a:gd name="connsiteX2" fmla="*/ 4310382 w 4310382"/>
              <a:gd name="connsiteY2" fmla="*/ 2006599 h 2006599"/>
              <a:gd name="connsiteX3" fmla="*/ 0 w 4310382"/>
              <a:gd name="connsiteY3" fmla="*/ 2006599 h 2006599"/>
              <a:gd name="connsiteX0" fmla="*/ 0 w 4310382"/>
              <a:gd name="connsiteY0" fmla="*/ 2006599 h 2006599"/>
              <a:gd name="connsiteX1" fmla="*/ 2687825 w 4310382"/>
              <a:gd name="connsiteY1" fmla="*/ 0 h 2006599"/>
              <a:gd name="connsiteX2" fmla="*/ 4310382 w 4310382"/>
              <a:gd name="connsiteY2" fmla="*/ 2006599 h 2006599"/>
              <a:gd name="connsiteX3" fmla="*/ 0 w 4310382"/>
              <a:gd name="connsiteY3" fmla="*/ 2006599 h 2006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0382" h="2006599">
                <a:moveTo>
                  <a:pt x="0" y="2006599"/>
                </a:moveTo>
                <a:cubicBezTo>
                  <a:pt x="895942" y="1337733"/>
                  <a:pt x="3065058" y="627594"/>
                  <a:pt x="2687825" y="0"/>
                </a:cubicBezTo>
                <a:lnTo>
                  <a:pt x="4310382" y="2006599"/>
                </a:lnTo>
                <a:lnTo>
                  <a:pt x="0" y="20065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0BEA6D-EFD1-40C4-BDC6-9BFABB13E95D}"/>
              </a:ext>
            </a:extLst>
          </p:cNvPr>
          <p:cNvSpPr txBox="1"/>
          <p:nvPr/>
        </p:nvSpPr>
        <p:spPr>
          <a:xfrm>
            <a:off x="9976577" y="911339"/>
            <a:ext cx="919569" cy="276999"/>
          </a:xfrm>
          <a:prstGeom prst="rect">
            <a:avLst/>
          </a:prstGeom>
          <a:noFill/>
          <a:scene3d>
            <a:camera prst="isometricRightUp">
              <a:rot lat="2100000" lon="18899998" rev="300000"/>
            </a:camera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Page. 01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B2894783-E741-4818-B1BF-72CCC06AA184}"/>
              </a:ext>
            </a:extLst>
          </p:cNvPr>
          <p:cNvSpPr/>
          <p:nvPr/>
        </p:nvSpPr>
        <p:spPr>
          <a:xfrm>
            <a:off x="8423803" y="865217"/>
            <a:ext cx="1148703" cy="458423"/>
          </a:xfrm>
          <a:custGeom>
            <a:avLst/>
            <a:gdLst>
              <a:gd name="connsiteX0" fmla="*/ 1311679 w 1411390"/>
              <a:gd name="connsiteY0" fmla="*/ 0 h 609602"/>
              <a:gd name="connsiteX1" fmla="*/ 1411390 w 1411390"/>
              <a:gd name="connsiteY1" fmla="*/ 81679 h 609602"/>
              <a:gd name="connsiteX2" fmla="*/ 1410319 w 1411390"/>
              <a:gd name="connsiteY2" fmla="*/ 88373 h 609602"/>
              <a:gd name="connsiteX3" fmla="*/ 1389285 w 1411390"/>
              <a:gd name="connsiteY3" fmla="*/ 125382 h 609602"/>
              <a:gd name="connsiteX4" fmla="*/ 1147985 w 1411390"/>
              <a:gd name="connsiteY4" fmla="*/ 366682 h 609602"/>
              <a:gd name="connsiteX5" fmla="*/ 855885 w 1411390"/>
              <a:gd name="connsiteY5" fmla="*/ 455582 h 609602"/>
              <a:gd name="connsiteX6" fmla="*/ 500285 w 1411390"/>
              <a:gd name="connsiteY6" fmla="*/ 455582 h 609602"/>
              <a:gd name="connsiteX7" fmla="*/ 297085 w 1411390"/>
              <a:gd name="connsiteY7" fmla="*/ 506382 h 609602"/>
              <a:gd name="connsiteX8" fmla="*/ 119285 w 1411390"/>
              <a:gd name="connsiteY8" fmla="*/ 607982 h 609602"/>
              <a:gd name="connsiteX9" fmla="*/ 4985 w 1411390"/>
              <a:gd name="connsiteY9" fmla="*/ 417482 h 609602"/>
              <a:gd name="connsiteX10" fmla="*/ 284385 w 1411390"/>
              <a:gd name="connsiteY10" fmla="*/ 277782 h 609602"/>
              <a:gd name="connsiteX11" fmla="*/ 932085 w 1411390"/>
              <a:gd name="connsiteY11" fmla="*/ 341282 h 609602"/>
              <a:gd name="connsiteX12" fmla="*/ 1173385 w 1411390"/>
              <a:gd name="connsiteY12" fmla="*/ 188882 h 609602"/>
              <a:gd name="connsiteX13" fmla="*/ 1284113 w 1411390"/>
              <a:gd name="connsiteY13" fmla="*/ 31720 h 609602"/>
              <a:gd name="connsiteX0" fmla="*/ 1233465 w 1333176"/>
              <a:gd name="connsiteY0" fmla="*/ 0 h 617375"/>
              <a:gd name="connsiteX1" fmla="*/ 1333176 w 1333176"/>
              <a:gd name="connsiteY1" fmla="*/ 81679 h 617375"/>
              <a:gd name="connsiteX2" fmla="*/ 1332105 w 1333176"/>
              <a:gd name="connsiteY2" fmla="*/ 88373 h 617375"/>
              <a:gd name="connsiteX3" fmla="*/ 1311071 w 1333176"/>
              <a:gd name="connsiteY3" fmla="*/ 125382 h 617375"/>
              <a:gd name="connsiteX4" fmla="*/ 1069771 w 1333176"/>
              <a:gd name="connsiteY4" fmla="*/ 366682 h 617375"/>
              <a:gd name="connsiteX5" fmla="*/ 777671 w 1333176"/>
              <a:gd name="connsiteY5" fmla="*/ 455582 h 617375"/>
              <a:gd name="connsiteX6" fmla="*/ 422071 w 1333176"/>
              <a:gd name="connsiteY6" fmla="*/ 455582 h 617375"/>
              <a:gd name="connsiteX7" fmla="*/ 218871 w 1333176"/>
              <a:gd name="connsiteY7" fmla="*/ 506382 h 617375"/>
              <a:gd name="connsiteX8" fmla="*/ 41071 w 1333176"/>
              <a:gd name="connsiteY8" fmla="*/ 607982 h 617375"/>
              <a:gd name="connsiteX9" fmla="*/ 12496 w 1333176"/>
              <a:gd name="connsiteY9" fmla="*/ 246032 h 617375"/>
              <a:gd name="connsiteX10" fmla="*/ 206171 w 1333176"/>
              <a:gd name="connsiteY10" fmla="*/ 277782 h 617375"/>
              <a:gd name="connsiteX11" fmla="*/ 853871 w 1333176"/>
              <a:gd name="connsiteY11" fmla="*/ 341282 h 617375"/>
              <a:gd name="connsiteX12" fmla="*/ 1095171 w 1333176"/>
              <a:gd name="connsiteY12" fmla="*/ 188882 h 617375"/>
              <a:gd name="connsiteX13" fmla="*/ 1205899 w 1333176"/>
              <a:gd name="connsiteY13" fmla="*/ 31720 h 617375"/>
              <a:gd name="connsiteX14" fmla="*/ 1233465 w 1333176"/>
              <a:gd name="connsiteY14" fmla="*/ 0 h 617375"/>
              <a:gd name="connsiteX0" fmla="*/ 1263959 w 1363670"/>
              <a:gd name="connsiteY0" fmla="*/ 0 h 617375"/>
              <a:gd name="connsiteX1" fmla="*/ 1363670 w 1363670"/>
              <a:gd name="connsiteY1" fmla="*/ 81679 h 617375"/>
              <a:gd name="connsiteX2" fmla="*/ 1362599 w 1363670"/>
              <a:gd name="connsiteY2" fmla="*/ 88373 h 617375"/>
              <a:gd name="connsiteX3" fmla="*/ 1341565 w 1363670"/>
              <a:gd name="connsiteY3" fmla="*/ 125382 h 617375"/>
              <a:gd name="connsiteX4" fmla="*/ 1100265 w 1363670"/>
              <a:gd name="connsiteY4" fmla="*/ 366682 h 617375"/>
              <a:gd name="connsiteX5" fmla="*/ 808165 w 1363670"/>
              <a:gd name="connsiteY5" fmla="*/ 455582 h 617375"/>
              <a:gd name="connsiteX6" fmla="*/ 452565 w 1363670"/>
              <a:gd name="connsiteY6" fmla="*/ 455582 h 617375"/>
              <a:gd name="connsiteX7" fmla="*/ 249365 w 1363670"/>
              <a:gd name="connsiteY7" fmla="*/ 506382 h 617375"/>
              <a:gd name="connsiteX8" fmla="*/ 71565 w 1363670"/>
              <a:gd name="connsiteY8" fmla="*/ 607982 h 617375"/>
              <a:gd name="connsiteX9" fmla="*/ 42990 w 1363670"/>
              <a:gd name="connsiteY9" fmla="*/ 246032 h 617375"/>
              <a:gd name="connsiteX10" fmla="*/ 648621 w 1363670"/>
              <a:gd name="connsiteY10" fmla="*/ 346839 h 617375"/>
              <a:gd name="connsiteX11" fmla="*/ 884365 w 1363670"/>
              <a:gd name="connsiteY11" fmla="*/ 341282 h 617375"/>
              <a:gd name="connsiteX12" fmla="*/ 1125665 w 1363670"/>
              <a:gd name="connsiteY12" fmla="*/ 188882 h 617375"/>
              <a:gd name="connsiteX13" fmla="*/ 1236393 w 1363670"/>
              <a:gd name="connsiteY13" fmla="*/ 31720 h 617375"/>
              <a:gd name="connsiteX14" fmla="*/ 1263959 w 1363670"/>
              <a:gd name="connsiteY14" fmla="*/ 0 h 617375"/>
              <a:gd name="connsiteX0" fmla="*/ 1193457 w 1293168"/>
              <a:gd name="connsiteY0" fmla="*/ 0 h 613470"/>
              <a:gd name="connsiteX1" fmla="*/ 1293168 w 1293168"/>
              <a:gd name="connsiteY1" fmla="*/ 81679 h 613470"/>
              <a:gd name="connsiteX2" fmla="*/ 1292097 w 1293168"/>
              <a:gd name="connsiteY2" fmla="*/ 88373 h 613470"/>
              <a:gd name="connsiteX3" fmla="*/ 1271063 w 1293168"/>
              <a:gd name="connsiteY3" fmla="*/ 125382 h 613470"/>
              <a:gd name="connsiteX4" fmla="*/ 1029763 w 1293168"/>
              <a:gd name="connsiteY4" fmla="*/ 366682 h 613470"/>
              <a:gd name="connsiteX5" fmla="*/ 737663 w 1293168"/>
              <a:gd name="connsiteY5" fmla="*/ 455582 h 613470"/>
              <a:gd name="connsiteX6" fmla="*/ 382063 w 1293168"/>
              <a:gd name="connsiteY6" fmla="*/ 455582 h 613470"/>
              <a:gd name="connsiteX7" fmla="*/ 178863 w 1293168"/>
              <a:gd name="connsiteY7" fmla="*/ 506382 h 613470"/>
              <a:gd name="connsiteX8" fmla="*/ 1063 w 1293168"/>
              <a:gd name="connsiteY8" fmla="*/ 607982 h 613470"/>
              <a:gd name="connsiteX9" fmla="*/ 263001 w 1293168"/>
              <a:gd name="connsiteY9" fmla="*/ 322232 h 613470"/>
              <a:gd name="connsiteX10" fmla="*/ 578119 w 1293168"/>
              <a:gd name="connsiteY10" fmla="*/ 346839 h 613470"/>
              <a:gd name="connsiteX11" fmla="*/ 813863 w 1293168"/>
              <a:gd name="connsiteY11" fmla="*/ 341282 h 613470"/>
              <a:gd name="connsiteX12" fmla="*/ 1055163 w 1293168"/>
              <a:gd name="connsiteY12" fmla="*/ 188882 h 613470"/>
              <a:gd name="connsiteX13" fmla="*/ 1165891 w 1293168"/>
              <a:gd name="connsiteY13" fmla="*/ 31720 h 613470"/>
              <a:gd name="connsiteX14" fmla="*/ 1193457 w 1293168"/>
              <a:gd name="connsiteY14" fmla="*/ 0 h 613470"/>
              <a:gd name="connsiteX0" fmla="*/ 1193459 w 1293170"/>
              <a:gd name="connsiteY0" fmla="*/ 0 h 613720"/>
              <a:gd name="connsiteX1" fmla="*/ 1293170 w 1293170"/>
              <a:gd name="connsiteY1" fmla="*/ 81679 h 613720"/>
              <a:gd name="connsiteX2" fmla="*/ 1292099 w 1293170"/>
              <a:gd name="connsiteY2" fmla="*/ 88373 h 613720"/>
              <a:gd name="connsiteX3" fmla="*/ 1271065 w 1293170"/>
              <a:gd name="connsiteY3" fmla="*/ 125382 h 613720"/>
              <a:gd name="connsiteX4" fmla="*/ 1029765 w 1293170"/>
              <a:gd name="connsiteY4" fmla="*/ 366682 h 613720"/>
              <a:gd name="connsiteX5" fmla="*/ 737665 w 1293170"/>
              <a:gd name="connsiteY5" fmla="*/ 455582 h 613720"/>
              <a:gd name="connsiteX6" fmla="*/ 384446 w 1293170"/>
              <a:gd name="connsiteY6" fmla="*/ 419864 h 613720"/>
              <a:gd name="connsiteX7" fmla="*/ 178865 w 1293170"/>
              <a:gd name="connsiteY7" fmla="*/ 506382 h 613720"/>
              <a:gd name="connsiteX8" fmla="*/ 1065 w 1293170"/>
              <a:gd name="connsiteY8" fmla="*/ 607982 h 613720"/>
              <a:gd name="connsiteX9" fmla="*/ 263003 w 1293170"/>
              <a:gd name="connsiteY9" fmla="*/ 322232 h 613720"/>
              <a:gd name="connsiteX10" fmla="*/ 578121 w 1293170"/>
              <a:gd name="connsiteY10" fmla="*/ 346839 h 613720"/>
              <a:gd name="connsiteX11" fmla="*/ 813865 w 1293170"/>
              <a:gd name="connsiteY11" fmla="*/ 341282 h 613720"/>
              <a:gd name="connsiteX12" fmla="*/ 1055165 w 1293170"/>
              <a:gd name="connsiteY12" fmla="*/ 188882 h 613720"/>
              <a:gd name="connsiteX13" fmla="*/ 1165893 w 1293170"/>
              <a:gd name="connsiteY13" fmla="*/ 31720 h 613720"/>
              <a:gd name="connsiteX14" fmla="*/ 1193459 w 1293170"/>
              <a:gd name="connsiteY14" fmla="*/ 0 h 613720"/>
              <a:gd name="connsiteX0" fmla="*/ 1044892 w 1144603"/>
              <a:gd name="connsiteY0" fmla="*/ 0 h 508264"/>
              <a:gd name="connsiteX1" fmla="*/ 1144603 w 1144603"/>
              <a:gd name="connsiteY1" fmla="*/ 81679 h 508264"/>
              <a:gd name="connsiteX2" fmla="*/ 1143532 w 1144603"/>
              <a:gd name="connsiteY2" fmla="*/ 88373 h 508264"/>
              <a:gd name="connsiteX3" fmla="*/ 1122498 w 1144603"/>
              <a:gd name="connsiteY3" fmla="*/ 125382 h 508264"/>
              <a:gd name="connsiteX4" fmla="*/ 881198 w 1144603"/>
              <a:gd name="connsiteY4" fmla="*/ 366682 h 508264"/>
              <a:gd name="connsiteX5" fmla="*/ 589098 w 1144603"/>
              <a:gd name="connsiteY5" fmla="*/ 455582 h 508264"/>
              <a:gd name="connsiteX6" fmla="*/ 235879 w 1144603"/>
              <a:gd name="connsiteY6" fmla="*/ 419864 h 508264"/>
              <a:gd name="connsiteX7" fmla="*/ 30298 w 1144603"/>
              <a:gd name="connsiteY7" fmla="*/ 506382 h 508264"/>
              <a:gd name="connsiteX8" fmla="*/ 9660 w 1144603"/>
              <a:gd name="connsiteY8" fmla="*/ 322232 h 508264"/>
              <a:gd name="connsiteX9" fmla="*/ 114436 w 1144603"/>
              <a:gd name="connsiteY9" fmla="*/ 322232 h 508264"/>
              <a:gd name="connsiteX10" fmla="*/ 429554 w 1144603"/>
              <a:gd name="connsiteY10" fmla="*/ 346839 h 508264"/>
              <a:gd name="connsiteX11" fmla="*/ 665298 w 1144603"/>
              <a:gd name="connsiteY11" fmla="*/ 341282 h 508264"/>
              <a:gd name="connsiteX12" fmla="*/ 906598 w 1144603"/>
              <a:gd name="connsiteY12" fmla="*/ 188882 h 508264"/>
              <a:gd name="connsiteX13" fmla="*/ 1017326 w 1144603"/>
              <a:gd name="connsiteY13" fmla="*/ 31720 h 508264"/>
              <a:gd name="connsiteX14" fmla="*/ 1044892 w 1144603"/>
              <a:gd name="connsiteY14" fmla="*/ 0 h 508264"/>
              <a:gd name="connsiteX0" fmla="*/ 1042961 w 1142672"/>
              <a:gd name="connsiteY0" fmla="*/ 0 h 456951"/>
              <a:gd name="connsiteX1" fmla="*/ 1142672 w 1142672"/>
              <a:gd name="connsiteY1" fmla="*/ 81679 h 456951"/>
              <a:gd name="connsiteX2" fmla="*/ 1141601 w 1142672"/>
              <a:gd name="connsiteY2" fmla="*/ 88373 h 456951"/>
              <a:gd name="connsiteX3" fmla="*/ 1120567 w 1142672"/>
              <a:gd name="connsiteY3" fmla="*/ 125382 h 456951"/>
              <a:gd name="connsiteX4" fmla="*/ 879267 w 1142672"/>
              <a:gd name="connsiteY4" fmla="*/ 366682 h 456951"/>
              <a:gd name="connsiteX5" fmla="*/ 587167 w 1142672"/>
              <a:gd name="connsiteY5" fmla="*/ 455582 h 456951"/>
              <a:gd name="connsiteX6" fmla="*/ 233948 w 1142672"/>
              <a:gd name="connsiteY6" fmla="*/ 419864 h 456951"/>
              <a:gd name="connsiteX7" fmla="*/ 33129 w 1142672"/>
              <a:gd name="connsiteY7" fmla="*/ 408751 h 456951"/>
              <a:gd name="connsiteX8" fmla="*/ 7729 w 1142672"/>
              <a:gd name="connsiteY8" fmla="*/ 322232 h 456951"/>
              <a:gd name="connsiteX9" fmla="*/ 112505 w 1142672"/>
              <a:gd name="connsiteY9" fmla="*/ 322232 h 456951"/>
              <a:gd name="connsiteX10" fmla="*/ 427623 w 1142672"/>
              <a:gd name="connsiteY10" fmla="*/ 346839 h 456951"/>
              <a:gd name="connsiteX11" fmla="*/ 663367 w 1142672"/>
              <a:gd name="connsiteY11" fmla="*/ 341282 h 456951"/>
              <a:gd name="connsiteX12" fmla="*/ 904667 w 1142672"/>
              <a:gd name="connsiteY12" fmla="*/ 188882 h 456951"/>
              <a:gd name="connsiteX13" fmla="*/ 1015395 w 1142672"/>
              <a:gd name="connsiteY13" fmla="*/ 31720 h 456951"/>
              <a:gd name="connsiteX14" fmla="*/ 1042961 w 1142672"/>
              <a:gd name="connsiteY14" fmla="*/ 0 h 456951"/>
              <a:gd name="connsiteX0" fmla="*/ 1039553 w 1139264"/>
              <a:gd name="connsiteY0" fmla="*/ 0 h 456951"/>
              <a:gd name="connsiteX1" fmla="*/ 1139264 w 1139264"/>
              <a:gd name="connsiteY1" fmla="*/ 81679 h 456951"/>
              <a:gd name="connsiteX2" fmla="*/ 1138193 w 1139264"/>
              <a:gd name="connsiteY2" fmla="*/ 88373 h 456951"/>
              <a:gd name="connsiteX3" fmla="*/ 1117159 w 1139264"/>
              <a:gd name="connsiteY3" fmla="*/ 125382 h 456951"/>
              <a:gd name="connsiteX4" fmla="*/ 875859 w 1139264"/>
              <a:gd name="connsiteY4" fmla="*/ 366682 h 456951"/>
              <a:gd name="connsiteX5" fmla="*/ 583759 w 1139264"/>
              <a:gd name="connsiteY5" fmla="*/ 455582 h 456951"/>
              <a:gd name="connsiteX6" fmla="*/ 230540 w 1139264"/>
              <a:gd name="connsiteY6" fmla="*/ 419864 h 456951"/>
              <a:gd name="connsiteX7" fmla="*/ 29721 w 1139264"/>
              <a:gd name="connsiteY7" fmla="*/ 408751 h 456951"/>
              <a:gd name="connsiteX8" fmla="*/ 9084 w 1139264"/>
              <a:gd name="connsiteY8" fmla="*/ 274607 h 456951"/>
              <a:gd name="connsiteX9" fmla="*/ 109097 w 1139264"/>
              <a:gd name="connsiteY9" fmla="*/ 322232 h 456951"/>
              <a:gd name="connsiteX10" fmla="*/ 424215 w 1139264"/>
              <a:gd name="connsiteY10" fmla="*/ 346839 h 456951"/>
              <a:gd name="connsiteX11" fmla="*/ 659959 w 1139264"/>
              <a:gd name="connsiteY11" fmla="*/ 341282 h 456951"/>
              <a:gd name="connsiteX12" fmla="*/ 901259 w 1139264"/>
              <a:gd name="connsiteY12" fmla="*/ 188882 h 456951"/>
              <a:gd name="connsiteX13" fmla="*/ 1011987 w 1139264"/>
              <a:gd name="connsiteY13" fmla="*/ 31720 h 456951"/>
              <a:gd name="connsiteX14" fmla="*/ 1039553 w 1139264"/>
              <a:gd name="connsiteY14" fmla="*/ 0 h 456951"/>
              <a:gd name="connsiteX0" fmla="*/ 1040407 w 1140118"/>
              <a:gd name="connsiteY0" fmla="*/ 0 h 456951"/>
              <a:gd name="connsiteX1" fmla="*/ 1140118 w 1140118"/>
              <a:gd name="connsiteY1" fmla="*/ 81679 h 456951"/>
              <a:gd name="connsiteX2" fmla="*/ 1139047 w 1140118"/>
              <a:gd name="connsiteY2" fmla="*/ 88373 h 456951"/>
              <a:gd name="connsiteX3" fmla="*/ 1118013 w 1140118"/>
              <a:gd name="connsiteY3" fmla="*/ 125382 h 456951"/>
              <a:gd name="connsiteX4" fmla="*/ 876713 w 1140118"/>
              <a:gd name="connsiteY4" fmla="*/ 366682 h 456951"/>
              <a:gd name="connsiteX5" fmla="*/ 584613 w 1140118"/>
              <a:gd name="connsiteY5" fmla="*/ 455582 h 456951"/>
              <a:gd name="connsiteX6" fmla="*/ 231394 w 1140118"/>
              <a:gd name="connsiteY6" fmla="*/ 419864 h 456951"/>
              <a:gd name="connsiteX7" fmla="*/ 30575 w 1140118"/>
              <a:gd name="connsiteY7" fmla="*/ 408751 h 456951"/>
              <a:gd name="connsiteX8" fmla="*/ 9938 w 1140118"/>
              <a:gd name="connsiteY8" fmla="*/ 274607 h 456951"/>
              <a:gd name="connsiteX9" fmla="*/ 121858 w 1140118"/>
              <a:gd name="connsiteY9" fmla="*/ 293657 h 456951"/>
              <a:gd name="connsiteX10" fmla="*/ 425069 w 1140118"/>
              <a:gd name="connsiteY10" fmla="*/ 346839 h 456951"/>
              <a:gd name="connsiteX11" fmla="*/ 660813 w 1140118"/>
              <a:gd name="connsiteY11" fmla="*/ 341282 h 456951"/>
              <a:gd name="connsiteX12" fmla="*/ 902113 w 1140118"/>
              <a:gd name="connsiteY12" fmla="*/ 188882 h 456951"/>
              <a:gd name="connsiteX13" fmla="*/ 1012841 w 1140118"/>
              <a:gd name="connsiteY13" fmla="*/ 31720 h 456951"/>
              <a:gd name="connsiteX14" fmla="*/ 1040407 w 1140118"/>
              <a:gd name="connsiteY14" fmla="*/ 0 h 456951"/>
              <a:gd name="connsiteX0" fmla="*/ 1050795 w 1150506"/>
              <a:gd name="connsiteY0" fmla="*/ 0 h 457082"/>
              <a:gd name="connsiteX1" fmla="*/ 1150506 w 1150506"/>
              <a:gd name="connsiteY1" fmla="*/ 81679 h 457082"/>
              <a:gd name="connsiteX2" fmla="*/ 1149435 w 1150506"/>
              <a:gd name="connsiteY2" fmla="*/ 88373 h 457082"/>
              <a:gd name="connsiteX3" fmla="*/ 1128401 w 1150506"/>
              <a:gd name="connsiteY3" fmla="*/ 125382 h 457082"/>
              <a:gd name="connsiteX4" fmla="*/ 887101 w 1150506"/>
              <a:gd name="connsiteY4" fmla="*/ 366682 h 457082"/>
              <a:gd name="connsiteX5" fmla="*/ 595001 w 1150506"/>
              <a:gd name="connsiteY5" fmla="*/ 455582 h 457082"/>
              <a:gd name="connsiteX6" fmla="*/ 241782 w 1150506"/>
              <a:gd name="connsiteY6" fmla="*/ 419864 h 457082"/>
              <a:gd name="connsiteX7" fmla="*/ 21913 w 1150506"/>
              <a:gd name="connsiteY7" fmla="*/ 384939 h 457082"/>
              <a:gd name="connsiteX8" fmla="*/ 20326 w 1150506"/>
              <a:gd name="connsiteY8" fmla="*/ 274607 h 457082"/>
              <a:gd name="connsiteX9" fmla="*/ 132246 w 1150506"/>
              <a:gd name="connsiteY9" fmla="*/ 293657 h 457082"/>
              <a:gd name="connsiteX10" fmla="*/ 435457 w 1150506"/>
              <a:gd name="connsiteY10" fmla="*/ 346839 h 457082"/>
              <a:gd name="connsiteX11" fmla="*/ 671201 w 1150506"/>
              <a:gd name="connsiteY11" fmla="*/ 341282 h 457082"/>
              <a:gd name="connsiteX12" fmla="*/ 912501 w 1150506"/>
              <a:gd name="connsiteY12" fmla="*/ 188882 h 457082"/>
              <a:gd name="connsiteX13" fmla="*/ 1023229 w 1150506"/>
              <a:gd name="connsiteY13" fmla="*/ 31720 h 457082"/>
              <a:gd name="connsiteX14" fmla="*/ 1050795 w 1150506"/>
              <a:gd name="connsiteY14" fmla="*/ 0 h 457082"/>
              <a:gd name="connsiteX0" fmla="*/ 1050137 w 1149848"/>
              <a:gd name="connsiteY0" fmla="*/ 0 h 465586"/>
              <a:gd name="connsiteX1" fmla="*/ 1149848 w 1149848"/>
              <a:gd name="connsiteY1" fmla="*/ 81679 h 465586"/>
              <a:gd name="connsiteX2" fmla="*/ 1148777 w 1149848"/>
              <a:gd name="connsiteY2" fmla="*/ 88373 h 465586"/>
              <a:gd name="connsiteX3" fmla="*/ 1127743 w 1149848"/>
              <a:gd name="connsiteY3" fmla="*/ 125382 h 465586"/>
              <a:gd name="connsiteX4" fmla="*/ 886443 w 1149848"/>
              <a:gd name="connsiteY4" fmla="*/ 366682 h 465586"/>
              <a:gd name="connsiteX5" fmla="*/ 594343 w 1149848"/>
              <a:gd name="connsiteY5" fmla="*/ 455582 h 465586"/>
              <a:gd name="connsiteX6" fmla="*/ 231599 w 1149848"/>
              <a:gd name="connsiteY6" fmla="*/ 455583 h 465586"/>
              <a:gd name="connsiteX7" fmla="*/ 21255 w 1149848"/>
              <a:gd name="connsiteY7" fmla="*/ 384939 h 465586"/>
              <a:gd name="connsiteX8" fmla="*/ 19668 w 1149848"/>
              <a:gd name="connsiteY8" fmla="*/ 274607 h 465586"/>
              <a:gd name="connsiteX9" fmla="*/ 131588 w 1149848"/>
              <a:gd name="connsiteY9" fmla="*/ 293657 h 465586"/>
              <a:gd name="connsiteX10" fmla="*/ 434799 w 1149848"/>
              <a:gd name="connsiteY10" fmla="*/ 346839 h 465586"/>
              <a:gd name="connsiteX11" fmla="*/ 670543 w 1149848"/>
              <a:gd name="connsiteY11" fmla="*/ 341282 h 465586"/>
              <a:gd name="connsiteX12" fmla="*/ 911843 w 1149848"/>
              <a:gd name="connsiteY12" fmla="*/ 188882 h 465586"/>
              <a:gd name="connsiteX13" fmla="*/ 1022571 w 1149848"/>
              <a:gd name="connsiteY13" fmla="*/ 31720 h 465586"/>
              <a:gd name="connsiteX14" fmla="*/ 1050137 w 1149848"/>
              <a:gd name="connsiteY14" fmla="*/ 0 h 465586"/>
              <a:gd name="connsiteX0" fmla="*/ 1050137 w 1149848"/>
              <a:gd name="connsiteY0" fmla="*/ 0 h 465586"/>
              <a:gd name="connsiteX1" fmla="*/ 1149848 w 1149848"/>
              <a:gd name="connsiteY1" fmla="*/ 81679 h 465586"/>
              <a:gd name="connsiteX2" fmla="*/ 1148777 w 1149848"/>
              <a:gd name="connsiteY2" fmla="*/ 88373 h 465586"/>
              <a:gd name="connsiteX3" fmla="*/ 1127743 w 1149848"/>
              <a:gd name="connsiteY3" fmla="*/ 125382 h 465586"/>
              <a:gd name="connsiteX4" fmla="*/ 886443 w 1149848"/>
              <a:gd name="connsiteY4" fmla="*/ 366682 h 465586"/>
              <a:gd name="connsiteX5" fmla="*/ 594343 w 1149848"/>
              <a:gd name="connsiteY5" fmla="*/ 455582 h 465586"/>
              <a:gd name="connsiteX6" fmla="*/ 231599 w 1149848"/>
              <a:gd name="connsiteY6" fmla="*/ 455583 h 465586"/>
              <a:gd name="connsiteX7" fmla="*/ 21255 w 1149848"/>
              <a:gd name="connsiteY7" fmla="*/ 384939 h 465586"/>
              <a:gd name="connsiteX8" fmla="*/ 19668 w 1149848"/>
              <a:gd name="connsiteY8" fmla="*/ 274607 h 465586"/>
              <a:gd name="connsiteX9" fmla="*/ 131588 w 1149848"/>
              <a:gd name="connsiteY9" fmla="*/ 293657 h 465586"/>
              <a:gd name="connsiteX10" fmla="*/ 434799 w 1149848"/>
              <a:gd name="connsiteY10" fmla="*/ 346839 h 465586"/>
              <a:gd name="connsiteX11" fmla="*/ 675306 w 1149848"/>
              <a:gd name="connsiteY11" fmla="*/ 372238 h 465586"/>
              <a:gd name="connsiteX12" fmla="*/ 911843 w 1149848"/>
              <a:gd name="connsiteY12" fmla="*/ 188882 h 465586"/>
              <a:gd name="connsiteX13" fmla="*/ 1022571 w 1149848"/>
              <a:gd name="connsiteY13" fmla="*/ 31720 h 465586"/>
              <a:gd name="connsiteX14" fmla="*/ 1050137 w 1149848"/>
              <a:gd name="connsiteY14" fmla="*/ 0 h 465586"/>
              <a:gd name="connsiteX0" fmla="*/ 1050137 w 1149848"/>
              <a:gd name="connsiteY0" fmla="*/ 0 h 465586"/>
              <a:gd name="connsiteX1" fmla="*/ 1149848 w 1149848"/>
              <a:gd name="connsiteY1" fmla="*/ 81679 h 465586"/>
              <a:gd name="connsiteX2" fmla="*/ 1148777 w 1149848"/>
              <a:gd name="connsiteY2" fmla="*/ 88373 h 465586"/>
              <a:gd name="connsiteX3" fmla="*/ 1127743 w 1149848"/>
              <a:gd name="connsiteY3" fmla="*/ 125382 h 465586"/>
              <a:gd name="connsiteX4" fmla="*/ 886443 w 1149848"/>
              <a:gd name="connsiteY4" fmla="*/ 366682 h 465586"/>
              <a:gd name="connsiteX5" fmla="*/ 594343 w 1149848"/>
              <a:gd name="connsiteY5" fmla="*/ 455582 h 465586"/>
              <a:gd name="connsiteX6" fmla="*/ 231599 w 1149848"/>
              <a:gd name="connsiteY6" fmla="*/ 455583 h 465586"/>
              <a:gd name="connsiteX7" fmla="*/ 21255 w 1149848"/>
              <a:gd name="connsiteY7" fmla="*/ 384939 h 465586"/>
              <a:gd name="connsiteX8" fmla="*/ 19668 w 1149848"/>
              <a:gd name="connsiteY8" fmla="*/ 274607 h 465586"/>
              <a:gd name="connsiteX9" fmla="*/ 131588 w 1149848"/>
              <a:gd name="connsiteY9" fmla="*/ 293657 h 465586"/>
              <a:gd name="connsiteX10" fmla="*/ 434799 w 1149848"/>
              <a:gd name="connsiteY10" fmla="*/ 346839 h 465586"/>
              <a:gd name="connsiteX11" fmla="*/ 675306 w 1149848"/>
              <a:gd name="connsiteY11" fmla="*/ 372238 h 465586"/>
              <a:gd name="connsiteX12" fmla="*/ 921368 w 1149848"/>
              <a:gd name="connsiteY12" fmla="*/ 203170 h 465586"/>
              <a:gd name="connsiteX13" fmla="*/ 1022571 w 1149848"/>
              <a:gd name="connsiteY13" fmla="*/ 31720 h 465586"/>
              <a:gd name="connsiteX14" fmla="*/ 1050137 w 1149848"/>
              <a:gd name="connsiteY14" fmla="*/ 0 h 465586"/>
              <a:gd name="connsiteX0" fmla="*/ 1050137 w 1149848"/>
              <a:gd name="connsiteY0" fmla="*/ 0 h 465586"/>
              <a:gd name="connsiteX1" fmla="*/ 1149848 w 1149848"/>
              <a:gd name="connsiteY1" fmla="*/ 81679 h 465586"/>
              <a:gd name="connsiteX2" fmla="*/ 1148777 w 1149848"/>
              <a:gd name="connsiteY2" fmla="*/ 88373 h 465586"/>
              <a:gd name="connsiteX3" fmla="*/ 1127743 w 1149848"/>
              <a:gd name="connsiteY3" fmla="*/ 125382 h 465586"/>
              <a:gd name="connsiteX4" fmla="*/ 886443 w 1149848"/>
              <a:gd name="connsiteY4" fmla="*/ 366682 h 465586"/>
              <a:gd name="connsiteX5" fmla="*/ 594343 w 1149848"/>
              <a:gd name="connsiteY5" fmla="*/ 455582 h 465586"/>
              <a:gd name="connsiteX6" fmla="*/ 231599 w 1149848"/>
              <a:gd name="connsiteY6" fmla="*/ 455583 h 465586"/>
              <a:gd name="connsiteX7" fmla="*/ 21255 w 1149848"/>
              <a:gd name="connsiteY7" fmla="*/ 384939 h 465586"/>
              <a:gd name="connsiteX8" fmla="*/ 19668 w 1149848"/>
              <a:gd name="connsiteY8" fmla="*/ 274607 h 465586"/>
              <a:gd name="connsiteX9" fmla="*/ 131588 w 1149848"/>
              <a:gd name="connsiteY9" fmla="*/ 293657 h 465586"/>
              <a:gd name="connsiteX10" fmla="*/ 434799 w 1149848"/>
              <a:gd name="connsiteY10" fmla="*/ 346839 h 465586"/>
              <a:gd name="connsiteX11" fmla="*/ 675306 w 1149848"/>
              <a:gd name="connsiteY11" fmla="*/ 372238 h 465586"/>
              <a:gd name="connsiteX12" fmla="*/ 921368 w 1149848"/>
              <a:gd name="connsiteY12" fmla="*/ 203170 h 465586"/>
              <a:gd name="connsiteX13" fmla="*/ 1022571 w 1149848"/>
              <a:gd name="connsiteY13" fmla="*/ 31720 h 465586"/>
              <a:gd name="connsiteX14" fmla="*/ 1050137 w 1149848"/>
              <a:gd name="connsiteY14" fmla="*/ 0 h 465586"/>
              <a:gd name="connsiteX0" fmla="*/ 1048992 w 1148703"/>
              <a:gd name="connsiteY0" fmla="*/ 0 h 458423"/>
              <a:gd name="connsiteX1" fmla="*/ 1148703 w 1148703"/>
              <a:gd name="connsiteY1" fmla="*/ 81679 h 458423"/>
              <a:gd name="connsiteX2" fmla="*/ 1147632 w 1148703"/>
              <a:gd name="connsiteY2" fmla="*/ 88373 h 458423"/>
              <a:gd name="connsiteX3" fmla="*/ 1126598 w 1148703"/>
              <a:gd name="connsiteY3" fmla="*/ 125382 h 458423"/>
              <a:gd name="connsiteX4" fmla="*/ 885298 w 1148703"/>
              <a:gd name="connsiteY4" fmla="*/ 366682 h 458423"/>
              <a:gd name="connsiteX5" fmla="*/ 593198 w 1148703"/>
              <a:gd name="connsiteY5" fmla="*/ 455582 h 458423"/>
              <a:gd name="connsiteX6" fmla="*/ 213785 w 1148703"/>
              <a:gd name="connsiteY6" fmla="*/ 431771 h 458423"/>
              <a:gd name="connsiteX7" fmla="*/ 20110 w 1148703"/>
              <a:gd name="connsiteY7" fmla="*/ 384939 h 458423"/>
              <a:gd name="connsiteX8" fmla="*/ 18523 w 1148703"/>
              <a:gd name="connsiteY8" fmla="*/ 274607 h 458423"/>
              <a:gd name="connsiteX9" fmla="*/ 130443 w 1148703"/>
              <a:gd name="connsiteY9" fmla="*/ 293657 h 458423"/>
              <a:gd name="connsiteX10" fmla="*/ 433654 w 1148703"/>
              <a:gd name="connsiteY10" fmla="*/ 346839 h 458423"/>
              <a:gd name="connsiteX11" fmla="*/ 674161 w 1148703"/>
              <a:gd name="connsiteY11" fmla="*/ 372238 h 458423"/>
              <a:gd name="connsiteX12" fmla="*/ 920223 w 1148703"/>
              <a:gd name="connsiteY12" fmla="*/ 203170 h 458423"/>
              <a:gd name="connsiteX13" fmla="*/ 1021426 w 1148703"/>
              <a:gd name="connsiteY13" fmla="*/ 31720 h 458423"/>
              <a:gd name="connsiteX14" fmla="*/ 1048992 w 1148703"/>
              <a:gd name="connsiteY14" fmla="*/ 0 h 458423"/>
              <a:gd name="connsiteX0" fmla="*/ 1048992 w 1148703"/>
              <a:gd name="connsiteY0" fmla="*/ 0 h 458423"/>
              <a:gd name="connsiteX1" fmla="*/ 1148703 w 1148703"/>
              <a:gd name="connsiteY1" fmla="*/ 81679 h 458423"/>
              <a:gd name="connsiteX2" fmla="*/ 1147632 w 1148703"/>
              <a:gd name="connsiteY2" fmla="*/ 88373 h 458423"/>
              <a:gd name="connsiteX3" fmla="*/ 1126598 w 1148703"/>
              <a:gd name="connsiteY3" fmla="*/ 125382 h 458423"/>
              <a:gd name="connsiteX4" fmla="*/ 885298 w 1148703"/>
              <a:gd name="connsiteY4" fmla="*/ 366682 h 458423"/>
              <a:gd name="connsiteX5" fmla="*/ 593198 w 1148703"/>
              <a:gd name="connsiteY5" fmla="*/ 455582 h 458423"/>
              <a:gd name="connsiteX6" fmla="*/ 213785 w 1148703"/>
              <a:gd name="connsiteY6" fmla="*/ 431771 h 458423"/>
              <a:gd name="connsiteX7" fmla="*/ 20110 w 1148703"/>
              <a:gd name="connsiteY7" fmla="*/ 384939 h 458423"/>
              <a:gd name="connsiteX8" fmla="*/ 18523 w 1148703"/>
              <a:gd name="connsiteY8" fmla="*/ 274607 h 458423"/>
              <a:gd name="connsiteX9" fmla="*/ 130443 w 1148703"/>
              <a:gd name="connsiteY9" fmla="*/ 293657 h 458423"/>
              <a:gd name="connsiteX10" fmla="*/ 433654 w 1148703"/>
              <a:gd name="connsiteY10" fmla="*/ 346839 h 458423"/>
              <a:gd name="connsiteX11" fmla="*/ 686067 w 1148703"/>
              <a:gd name="connsiteY11" fmla="*/ 365095 h 458423"/>
              <a:gd name="connsiteX12" fmla="*/ 920223 w 1148703"/>
              <a:gd name="connsiteY12" fmla="*/ 203170 h 458423"/>
              <a:gd name="connsiteX13" fmla="*/ 1021426 w 1148703"/>
              <a:gd name="connsiteY13" fmla="*/ 31720 h 458423"/>
              <a:gd name="connsiteX14" fmla="*/ 1048992 w 1148703"/>
              <a:gd name="connsiteY14" fmla="*/ 0 h 458423"/>
              <a:gd name="connsiteX0" fmla="*/ 1048992 w 1148703"/>
              <a:gd name="connsiteY0" fmla="*/ 0 h 458423"/>
              <a:gd name="connsiteX1" fmla="*/ 1148703 w 1148703"/>
              <a:gd name="connsiteY1" fmla="*/ 81679 h 458423"/>
              <a:gd name="connsiteX2" fmla="*/ 1147632 w 1148703"/>
              <a:gd name="connsiteY2" fmla="*/ 88373 h 458423"/>
              <a:gd name="connsiteX3" fmla="*/ 1126598 w 1148703"/>
              <a:gd name="connsiteY3" fmla="*/ 125382 h 458423"/>
              <a:gd name="connsiteX4" fmla="*/ 885298 w 1148703"/>
              <a:gd name="connsiteY4" fmla="*/ 366682 h 458423"/>
              <a:gd name="connsiteX5" fmla="*/ 593198 w 1148703"/>
              <a:gd name="connsiteY5" fmla="*/ 455582 h 458423"/>
              <a:gd name="connsiteX6" fmla="*/ 213785 w 1148703"/>
              <a:gd name="connsiteY6" fmla="*/ 431771 h 458423"/>
              <a:gd name="connsiteX7" fmla="*/ 20110 w 1148703"/>
              <a:gd name="connsiteY7" fmla="*/ 384939 h 458423"/>
              <a:gd name="connsiteX8" fmla="*/ 18523 w 1148703"/>
              <a:gd name="connsiteY8" fmla="*/ 274607 h 458423"/>
              <a:gd name="connsiteX9" fmla="*/ 130443 w 1148703"/>
              <a:gd name="connsiteY9" fmla="*/ 293657 h 458423"/>
              <a:gd name="connsiteX10" fmla="*/ 426510 w 1148703"/>
              <a:gd name="connsiteY10" fmla="*/ 349221 h 458423"/>
              <a:gd name="connsiteX11" fmla="*/ 686067 w 1148703"/>
              <a:gd name="connsiteY11" fmla="*/ 365095 h 458423"/>
              <a:gd name="connsiteX12" fmla="*/ 920223 w 1148703"/>
              <a:gd name="connsiteY12" fmla="*/ 203170 h 458423"/>
              <a:gd name="connsiteX13" fmla="*/ 1021426 w 1148703"/>
              <a:gd name="connsiteY13" fmla="*/ 31720 h 458423"/>
              <a:gd name="connsiteX14" fmla="*/ 1048992 w 1148703"/>
              <a:gd name="connsiteY14" fmla="*/ 0 h 458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703" h="458423">
                <a:moveTo>
                  <a:pt x="1048992" y="0"/>
                </a:moveTo>
                <a:lnTo>
                  <a:pt x="1148703" y="81679"/>
                </a:lnTo>
                <a:lnTo>
                  <a:pt x="1147632" y="88373"/>
                </a:lnTo>
                <a:cubicBezTo>
                  <a:pt x="1143796" y="98924"/>
                  <a:pt x="1137181" y="111095"/>
                  <a:pt x="1126598" y="125382"/>
                </a:cubicBezTo>
                <a:cubicBezTo>
                  <a:pt x="1084265" y="182532"/>
                  <a:pt x="974198" y="311649"/>
                  <a:pt x="885298" y="366682"/>
                </a:cubicBezTo>
                <a:cubicBezTo>
                  <a:pt x="796398" y="421715"/>
                  <a:pt x="705117" y="444734"/>
                  <a:pt x="593198" y="455582"/>
                </a:cubicBezTo>
                <a:cubicBezTo>
                  <a:pt x="481279" y="466430"/>
                  <a:pt x="309300" y="443545"/>
                  <a:pt x="213785" y="431771"/>
                </a:cubicBezTo>
                <a:cubicBezTo>
                  <a:pt x="118270" y="419997"/>
                  <a:pt x="52654" y="411133"/>
                  <a:pt x="20110" y="384939"/>
                </a:cubicBezTo>
                <a:cubicBezTo>
                  <a:pt x="-12434" y="358745"/>
                  <a:pt x="134" y="289821"/>
                  <a:pt x="18523" y="274607"/>
                </a:cubicBezTo>
                <a:cubicBezTo>
                  <a:pt x="36912" y="259393"/>
                  <a:pt x="62445" y="281221"/>
                  <a:pt x="130443" y="293657"/>
                </a:cubicBezTo>
                <a:cubicBezTo>
                  <a:pt x="198441" y="306093"/>
                  <a:pt x="333906" y="337315"/>
                  <a:pt x="426510" y="349221"/>
                </a:cubicBezTo>
                <a:cubicBezTo>
                  <a:pt x="519114" y="361127"/>
                  <a:pt x="537900" y="379912"/>
                  <a:pt x="686067" y="365095"/>
                </a:cubicBezTo>
                <a:cubicBezTo>
                  <a:pt x="834234" y="350278"/>
                  <a:pt x="856723" y="260320"/>
                  <a:pt x="920223" y="203170"/>
                </a:cubicBezTo>
                <a:cubicBezTo>
                  <a:pt x="953560" y="141258"/>
                  <a:pt x="991661" y="75773"/>
                  <a:pt x="1021426" y="31720"/>
                </a:cubicBezTo>
                <a:lnTo>
                  <a:pt x="1048992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4FD29251-E189-4872-A417-992DC25CAE45}"/>
              </a:ext>
            </a:extLst>
          </p:cNvPr>
          <p:cNvSpPr/>
          <p:nvPr/>
        </p:nvSpPr>
        <p:spPr>
          <a:xfrm rot="3676018">
            <a:off x="8364822" y="1096453"/>
            <a:ext cx="170039" cy="205211"/>
          </a:xfrm>
          <a:custGeom>
            <a:avLst/>
            <a:gdLst>
              <a:gd name="connsiteX0" fmla="*/ 85725 w 242888"/>
              <a:gd name="connsiteY0" fmla="*/ 19050 h 290512"/>
              <a:gd name="connsiteX1" fmla="*/ 0 w 242888"/>
              <a:gd name="connsiteY1" fmla="*/ 121443 h 290512"/>
              <a:gd name="connsiteX2" fmla="*/ 21432 w 242888"/>
              <a:gd name="connsiteY2" fmla="*/ 119062 h 290512"/>
              <a:gd name="connsiteX3" fmla="*/ 14288 w 242888"/>
              <a:gd name="connsiteY3" fmla="*/ 145256 h 290512"/>
              <a:gd name="connsiteX4" fmla="*/ 28575 w 242888"/>
              <a:gd name="connsiteY4" fmla="*/ 135731 h 290512"/>
              <a:gd name="connsiteX5" fmla="*/ 23813 w 242888"/>
              <a:gd name="connsiteY5" fmla="*/ 166687 h 290512"/>
              <a:gd name="connsiteX6" fmla="*/ 23813 w 242888"/>
              <a:gd name="connsiteY6" fmla="*/ 166687 h 290512"/>
              <a:gd name="connsiteX7" fmla="*/ 35719 w 242888"/>
              <a:gd name="connsiteY7" fmla="*/ 200025 h 290512"/>
              <a:gd name="connsiteX8" fmla="*/ 54769 w 242888"/>
              <a:gd name="connsiteY8" fmla="*/ 188118 h 290512"/>
              <a:gd name="connsiteX9" fmla="*/ 54769 w 242888"/>
              <a:gd name="connsiteY9" fmla="*/ 223837 h 290512"/>
              <a:gd name="connsiteX10" fmla="*/ 83344 w 242888"/>
              <a:gd name="connsiteY10" fmla="*/ 219075 h 290512"/>
              <a:gd name="connsiteX11" fmla="*/ 83344 w 242888"/>
              <a:gd name="connsiteY11" fmla="*/ 235743 h 290512"/>
              <a:gd name="connsiteX12" fmla="*/ 102394 w 242888"/>
              <a:gd name="connsiteY12" fmla="*/ 228600 h 290512"/>
              <a:gd name="connsiteX13" fmla="*/ 107157 w 242888"/>
              <a:gd name="connsiteY13" fmla="*/ 250031 h 290512"/>
              <a:gd name="connsiteX14" fmla="*/ 116682 w 242888"/>
              <a:gd name="connsiteY14" fmla="*/ 240506 h 290512"/>
              <a:gd name="connsiteX15" fmla="*/ 119063 w 242888"/>
              <a:gd name="connsiteY15" fmla="*/ 290512 h 290512"/>
              <a:gd name="connsiteX16" fmla="*/ 135732 w 242888"/>
              <a:gd name="connsiteY16" fmla="*/ 264318 h 290512"/>
              <a:gd name="connsiteX17" fmla="*/ 138113 w 242888"/>
              <a:gd name="connsiteY17" fmla="*/ 285750 h 290512"/>
              <a:gd name="connsiteX18" fmla="*/ 242888 w 242888"/>
              <a:gd name="connsiteY18" fmla="*/ 207168 h 290512"/>
              <a:gd name="connsiteX19" fmla="*/ 197644 w 242888"/>
              <a:gd name="connsiteY19" fmla="*/ 0 h 290512"/>
              <a:gd name="connsiteX20" fmla="*/ 85725 w 242888"/>
              <a:gd name="connsiteY20" fmla="*/ 19050 h 290512"/>
              <a:gd name="connsiteX0" fmla="*/ 85725 w 327259"/>
              <a:gd name="connsiteY0" fmla="*/ 19050 h 290512"/>
              <a:gd name="connsiteX1" fmla="*/ 0 w 327259"/>
              <a:gd name="connsiteY1" fmla="*/ 121443 h 290512"/>
              <a:gd name="connsiteX2" fmla="*/ 21432 w 327259"/>
              <a:gd name="connsiteY2" fmla="*/ 119062 h 290512"/>
              <a:gd name="connsiteX3" fmla="*/ 14288 w 327259"/>
              <a:gd name="connsiteY3" fmla="*/ 145256 h 290512"/>
              <a:gd name="connsiteX4" fmla="*/ 28575 w 327259"/>
              <a:gd name="connsiteY4" fmla="*/ 135731 h 290512"/>
              <a:gd name="connsiteX5" fmla="*/ 23813 w 327259"/>
              <a:gd name="connsiteY5" fmla="*/ 166687 h 290512"/>
              <a:gd name="connsiteX6" fmla="*/ 23813 w 327259"/>
              <a:gd name="connsiteY6" fmla="*/ 166687 h 290512"/>
              <a:gd name="connsiteX7" fmla="*/ 35719 w 327259"/>
              <a:gd name="connsiteY7" fmla="*/ 200025 h 290512"/>
              <a:gd name="connsiteX8" fmla="*/ 54769 w 327259"/>
              <a:gd name="connsiteY8" fmla="*/ 188118 h 290512"/>
              <a:gd name="connsiteX9" fmla="*/ 54769 w 327259"/>
              <a:gd name="connsiteY9" fmla="*/ 223837 h 290512"/>
              <a:gd name="connsiteX10" fmla="*/ 83344 w 327259"/>
              <a:gd name="connsiteY10" fmla="*/ 219075 h 290512"/>
              <a:gd name="connsiteX11" fmla="*/ 83344 w 327259"/>
              <a:gd name="connsiteY11" fmla="*/ 235743 h 290512"/>
              <a:gd name="connsiteX12" fmla="*/ 102394 w 327259"/>
              <a:gd name="connsiteY12" fmla="*/ 228600 h 290512"/>
              <a:gd name="connsiteX13" fmla="*/ 107157 w 327259"/>
              <a:gd name="connsiteY13" fmla="*/ 250031 h 290512"/>
              <a:gd name="connsiteX14" fmla="*/ 116682 w 327259"/>
              <a:gd name="connsiteY14" fmla="*/ 240506 h 290512"/>
              <a:gd name="connsiteX15" fmla="*/ 119063 w 327259"/>
              <a:gd name="connsiteY15" fmla="*/ 290512 h 290512"/>
              <a:gd name="connsiteX16" fmla="*/ 135732 w 327259"/>
              <a:gd name="connsiteY16" fmla="*/ 264318 h 290512"/>
              <a:gd name="connsiteX17" fmla="*/ 138113 w 327259"/>
              <a:gd name="connsiteY17" fmla="*/ 285750 h 290512"/>
              <a:gd name="connsiteX18" fmla="*/ 327260 w 327259"/>
              <a:gd name="connsiteY18" fmla="*/ 104289 h 290512"/>
              <a:gd name="connsiteX19" fmla="*/ 197644 w 327259"/>
              <a:gd name="connsiteY19" fmla="*/ 0 h 290512"/>
              <a:gd name="connsiteX20" fmla="*/ 85725 w 327259"/>
              <a:gd name="connsiteY20" fmla="*/ 19050 h 290512"/>
              <a:gd name="connsiteX0" fmla="*/ 85725 w 327261"/>
              <a:gd name="connsiteY0" fmla="*/ 79527 h 350989"/>
              <a:gd name="connsiteX1" fmla="*/ 0 w 327261"/>
              <a:gd name="connsiteY1" fmla="*/ 181920 h 350989"/>
              <a:gd name="connsiteX2" fmla="*/ 21432 w 327261"/>
              <a:gd name="connsiteY2" fmla="*/ 179539 h 350989"/>
              <a:gd name="connsiteX3" fmla="*/ 14288 w 327261"/>
              <a:gd name="connsiteY3" fmla="*/ 205733 h 350989"/>
              <a:gd name="connsiteX4" fmla="*/ 28575 w 327261"/>
              <a:gd name="connsiteY4" fmla="*/ 196208 h 350989"/>
              <a:gd name="connsiteX5" fmla="*/ 23813 w 327261"/>
              <a:gd name="connsiteY5" fmla="*/ 227164 h 350989"/>
              <a:gd name="connsiteX6" fmla="*/ 23813 w 327261"/>
              <a:gd name="connsiteY6" fmla="*/ 227164 h 350989"/>
              <a:gd name="connsiteX7" fmla="*/ 35719 w 327261"/>
              <a:gd name="connsiteY7" fmla="*/ 260502 h 350989"/>
              <a:gd name="connsiteX8" fmla="*/ 54769 w 327261"/>
              <a:gd name="connsiteY8" fmla="*/ 248595 h 350989"/>
              <a:gd name="connsiteX9" fmla="*/ 54769 w 327261"/>
              <a:gd name="connsiteY9" fmla="*/ 284314 h 350989"/>
              <a:gd name="connsiteX10" fmla="*/ 83344 w 327261"/>
              <a:gd name="connsiteY10" fmla="*/ 279552 h 350989"/>
              <a:gd name="connsiteX11" fmla="*/ 83344 w 327261"/>
              <a:gd name="connsiteY11" fmla="*/ 296220 h 350989"/>
              <a:gd name="connsiteX12" fmla="*/ 102394 w 327261"/>
              <a:gd name="connsiteY12" fmla="*/ 289077 h 350989"/>
              <a:gd name="connsiteX13" fmla="*/ 107157 w 327261"/>
              <a:gd name="connsiteY13" fmla="*/ 310508 h 350989"/>
              <a:gd name="connsiteX14" fmla="*/ 116682 w 327261"/>
              <a:gd name="connsiteY14" fmla="*/ 300983 h 350989"/>
              <a:gd name="connsiteX15" fmla="*/ 119063 w 327261"/>
              <a:gd name="connsiteY15" fmla="*/ 350989 h 350989"/>
              <a:gd name="connsiteX16" fmla="*/ 135732 w 327261"/>
              <a:gd name="connsiteY16" fmla="*/ 324795 h 350989"/>
              <a:gd name="connsiteX17" fmla="*/ 138113 w 327261"/>
              <a:gd name="connsiteY17" fmla="*/ 346227 h 350989"/>
              <a:gd name="connsiteX18" fmla="*/ 327260 w 327261"/>
              <a:gd name="connsiteY18" fmla="*/ 164766 h 350989"/>
              <a:gd name="connsiteX19" fmla="*/ 187912 w 327261"/>
              <a:gd name="connsiteY19" fmla="*/ 0 h 350989"/>
              <a:gd name="connsiteX20" fmla="*/ 85725 w 327261"/>
              <a:gd name="connsiteY20" fmla="*/ 79527 h 350989"/>
              <a:gd name="connsiteX0" fmla="*/ 91560 w 327259"/>
              <a:gd name="connsiteY0" fmla="*/ 87016 h 350989"/>
              <a:gd name="connsiteX1" fmla="*/ 0 w 327259"/>
              <a:gd name="connsiteY1" fmla="*/ 181920 h 350989"/>
              <a:gd name="connsiteX2" fmla="*/ 21432 w 327259"/>
              <a:gd name="connsiteY2" fmla="*/ 179539 h 350989"/>
              <a:gd name="connsiteX3" fmla="*/ 14288 w 327259"/>
              <a:gd name="connsiteY3" fmla="*/ 205733 h 350989"/>
              <a:gd name="connsiteX4" fmla="*/ 28575 w 327259"/>
              <a:gd name="connsiteY4" fmla="*/ 196208 h 350989"/>
              <a:gd name="connsiteX5" fmla="*/ 23813 w 327259"/>
              <a:gd name="connsiteY5" fmla="*/ 227164 h 350989"/>
              <a:gd name="connsiteX6" fmla="*/ 23813 w 327259"/>
              <a:gd name="connsiteY6" fmla="*/ 227164 h 350989"/>
              <a:gd name="connsiteX7" fmla="*/ 35719 w 327259"/>
              <a:gd name="connsiteY7" fmla="*/ 260502 h 350989"/>
              <a:gd name="connsiteX8" fmla="*/ 54769 w 327259"/>
              <a:gd name="connsiteY8" fmla="*/ 248595 h 350989"/>
              <a:gd name="connsiteX9" fmla="*/ 54769 w 327259"/>
              <a:gd name="connsiteY9" fmla="*/ 284314 h 350989"/>
              <a:gd name="connsiteX10" fmla="*/ 83344 w 327259"/>
              <a:gd name="connsiteY10" fmla="*/ 279552 h 350989"/>
              <a:gd name="connsiteX11" fmla="*/ 83344 w 327259"/>
              <a:gd name="connsiteY11" fmla="*/ 296220 h 350989"/>
              <a:gd name="connsiteX12" fmla="*/ 102394 w 327259"/>
              <a:gd name="connsiteY12" fmla="*/ 289077 h 350989"/>
              <a:gd name="connsiteX13" fmla="*/ 107157 w 327259"/>
              <a:gd name="connsiteY13" fmla="*/ 310508 h 350989"/>
              <a:gd name="connsiteX14" fmla="*/ 116682 w 327259"/>
              <a:gd name="connsiteY14" fmla="*/ 300983 h 350989"/>
              <a:gd name="connsiteX15" fmla="*/ 119063 w 327259"/>
              <a:gd name="connsiteY15" fmla="*/ 350989 h 350989"/>
              <a:gd name="connsiteX16" fmla="*/ 135732 w 327259"/>
              <a:gd name="connsiteY16" fmla="*/ 324795 h 350989"/>
              <a:gd name="connsiteX17" fmla="*/ 138113 w 327259"/>
              <a:gd name="connsiteY17" fmla="*/ 346227 h 350989"/>
              <a:gd name="connsiteX18" fmla="*/ 327260 w 327259"/>
              <a:gd name="connsiteY18" fmla="*/ 164766 h 350989"/>
              <a:gd name="connsiteX19" fmla="*/ 187912 w 327259"/>
              <a:gd name="connsiteY19" fmla="*/ 0 h 350989"/>
              <a:gd name="connsiteX20" fmla="*/ 91560 w 327259"/>
              <a:gd name="connsiteY20" fmla="*/ 87016 h 35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27259" h="350989">
                <a:moveTo>
                  <a:pt x="91560" y="87016"/>
                </a:moveTo>
                <a:lnTo>
                  <a:pt x="0" y="181920"/>
                </a:lnTo>
                <a:lnTo>
                  <a:pt x="21432" y="179539"/>
                </a:lnTo>
                <a:lnTo>
                  <a:pt x="14288" y="205733"/>
                </a:lnTo>
                <a:lnTo>
                  <a:pt x="28575" y="196208"/>
                </a:lnTo>
                <a:lnTo>
                  <a:pt x="23813" y="227164"/>
                </a:lnTo>
                <a:lnTo>
                  <a:pt x="23813" y="227164"/>
                </a:lnTo>
                <a:lnTo>
                  <a:pt x="35719" y="260502"/>
                </a:lnTo>
                <a:lnTo>
                  <a:pt x="54769" y="248595"/>
                </a:lnTo>
                <a:lnTo>
                  <a:pt x="54769" y="284314"/>
                </a:lnTo>
                <a:lnTo>
                  <a:pt x="83344" y="279552"/>
                </a:lnTo>
                <a:lnTo>
                  <a:pt x="83344" y="296220"/>
                </a:lnTo>
                <a:lnTo>
                  <a:pt x="102394" y="289077"/>
                </a:lnTo>
                <a:lnTo>
                  <a:pt x="107157" y="310508"/>
                </a:lnTo>
                <a:lnTo>
                  <a:pt x="116682" y="300983"/>
                </a:lnTo>
                <a:lnTo>
                  <a:pt x="119063" y="350989"/>
                </a:lnTo>
                <a:lnTo>
                  <a:pt x="135732" y="324795"/>
                </a:lnTo>
                <a:lnTo>
                  <a:pt x="138113" y="346227"/>
                </a:lnTo>
                <a:lnTo>
                  <a:pt x="327260" y="164766"/>
                </a:lnTo>
                <a:lnTo>
                  <a:pt x="187912" y="0"/>
                </a:lnTo>
                <a:lnTo>
                  <a:pt x="91560" y="8701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F69C6093-289F-4399-93DF-ED4EDA90EB2A}"/>
              </a:ext>
            </a:extLst>
          </p:cNvPr>
          <p:cNvSpPr/>
          <p:nvPr/>
        </p:nvSpPr>
        <p:spPr>
          <a:xfrm flipV="1">
            <a:off x="9358907" y="787463"/>
            <a:ext cx="325218" cy="260806"/>
          </a:xfrm>
          <a:custGeom>
            <a:avLst/>
            <a:gdLst>
              <a:gd name="connsiteX0" fmla="*/ 0 w 1219416"/>
              <a:gd name="connsiteY0" fmla="*/ 977900 h 977900"/>
              <a:gd name="connsiteX1" fmla="*/ 51233 w 1219416"/>
              <a:gd name="connsiteY1" fmla="*/ 977900 h 977900"/>
              <a:gd name="connsiteX2" fmla="*/ 1219416 w 1219416"/>
              <a:gd name="connsiteY2" fmla="*/ 20983 h 977900"/>
              <a:gd name="connsiteX3" fmla="*/ 1193800 w 1219416"/>
              <a:gd name="connsiteY3" fmla="*/ 0 h 97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416" h="977900">
                <a:moveTo>
                  <a:pt x="0" y="977900"/>
                </a:moveTo>
                <a:lnTo>
                  <a:pt x="51233" y="977900"/>
                </a:lnTo>
                <a:lnTo>
                  <a:pt x="1219416" y="20983"/>
                </a:lnTo>
                <a:lnTo>
                  <a:pt x="1193800" y="0"/>
                </a:lnTo>
                <a:close/>
              </a:path>
            </a:pathLst>
          </a:custGeom>
          <a:solidFill>
            <a:schemeClr val="tx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3AF259-54C3-4336-81D8-A1732AEECBE8}"/>
              </a:ext>
            </a:extLst>
          </p:cNvPr>
          <p:cNvSpPr txBox="1"/>
          <p:nvPr/>
        </p:nvSpPr>
        <p:spPr>
          <a:xfrm>
            <a:off x="447860" y="326564"/>
            <a:ext cx="75039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조절된 매개지수</a:t>
            </a:r>
            <a:endParaRPr lang="en-US" altLang="ko-KR" sz="9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2E18D33-5C1E-386A-17E1-88A5A7936791}"/>
              </a:ext>
            </a:extLst>
          </p:cNvPr>
          <p:cNvSpPr txBox="1"/>
          <p:nvPr/>
        </p:nvSpPr>
        <p:spPr>
          <a:xfrm>
            <a:off x="2121124" y="1499179"/>
            <a:ext cx="183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통계적 모델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A1FB97AE-7897-2B41-1C6D-C6164ADE792C}"/>
                  </a:ext>
                </a:extLst>
              </p:cNvPr>
              <p:cNvSpPr/>
              <p:nvPr/>
            </p:nvSpPr>
            <p:spPr>
              <a:xfrm>
                <a:off x="5550630" y="1775381"/>
                <a:ext cx="5561901" cy="4059014"/>
              </a:xfrm>
              <a:prstGeom prst="roundRect">
                <a:avLst/>
              </a:prstGeom>
              <a:solidFill>
                <a:srgbClr val="98C0E4"/>
              </a:solidFill>
              <a:ln>
                <a:solidFill>
                  <a:srgbClr val="5B9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조절된 매개지수</a:t>
                </a:r>
                <a:endParaRPr lang="en-US" altLang="ko-KR" dirty="0"/>
              </a:p>
              <a:p>
                <a:pPr algn="ctr"/>
                <a:r>
                  <a:rPr lang="ko-KR" altLang="en-US" dirty="0"/>
                  <a:t>조절된 매개효과의 유의성은 반드시 조절된 매개지수의 유의성여부를 이용하여 판단</a:t>
                </a:r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sz="1800" dirty="0"/>
                  <a:t>조건부 간접효과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800" dirty="0"/>
                  <a:t>=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a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altLang="ko-KR" sz="1800" dirty="0"/>
              </a:p>
              <a:p>
                <a:pPr algn="ctr"/>
                <a:r>
                  <a:rPr lang="ko-KR" altLang="en-US" sz="1800" dirty="0"/>
                  <a:t>조절변수 </a:t>
                </a:r>
                <a:r>
                  <a:rPr lang="en-US" altLang="ko-KR" sz="1800" dirty="0"/>
                  <a:t>W</a:t>
                </a:r>
                <a:r>
                  <a:rPr lang="ko-KR" altLang="en-US" sz="1800" dirty="0"/>
                  <a:t>의 가중치 </a:t>
                </a:r>
                <a:r>
                  <a:rPr lang="en-US" altLang="ko-KR" sz="18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1800" dirty="0"/>
                  <a:t> = model14</a:t>
                </a:r>
                <a:r>
                  <a:rPr lang="ko-KR" altLang="en-US" sz="1800" dirty="0"/>
                  <a:t>의 매개지수</a:t>
                </a:r>
                <a:endParaRPr lang="en-US" altLang="ko-KR" sz="1800" dirty="0"/>
              </a:p>
              <a:p>
                <a:pPr algn="ctr"/>
                <a:r>
                  <a:rPr lang="ko-KR" altLang="en-US" sz="1800" dirty="0"/>
                  <a:t>직접효과 </a:t>
                </a:r>
                <a:r>
                  <a:rPr lang="en-US" altLang="ko-KR" sz="1800" dirty="0"/>
                  <a:t>= c’</a:t>
                </a:r>
              </a:p>
            </p:txBody>
          </p:sp>
        </mc:Choice>
        <mc:Fallback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A1FB97AE-7897-2B41-1C6D-C6164ADE79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0630" y="1775381"/>
                <a:ext cx="5561901" cy="4059014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5B9BD5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>
            <a:extLst>
              <a:ext uri="{FF2B5EF4-FFF2-40B4-BE49-F238E27FC236}">
                <a16:creationId xmlns:a16="http://schemas.microsoft.com/office/drawing/2014/main" id="{6A30821B-F192-EC1C-728B-124B474D66B1}"/>
              </a:ext>
            </a:extLst>
          </p:cNvPr>
          <p:cNvSpPr/>
          <p:nvPr/>
        </p:nvSpPr>
        <p:spPr>
          <a:xfrm>
            <a:off x="2447870" y="2171728"/>
            <a:ext cx="746071" cy="487883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M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A09275E-968E-92EE-FCA0-C5C2008803AB}"/>
              </a:ext>
            </a:extLst>
          </p:cNvPr>
          <p:cNvSpPr/>
          <p:nvPr/>
        </p:nvSpPr>
        <p:spPr>
          <a:xfrm>
            <a:off x="922832" y="3450063"/>
            <a:ext cx="746071" cy="487883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X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9362115-0D13-4FAD-7E7A-5B6192B2ACCB}"/>
              </a:ext>
            </a:extLst>
          </p:cNvPr>
          <p:cNvSpPr/>
          <p:nvPr/>
        </p:nvSpPr>
        <p:spPr>
          <a:xfrm>
            <a:off x="3999250" y="3450063"/>
            <a:ext cx="746071" cy="487883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Y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D5C8922-5DB9-ADB0-F344-16E515C62CB2}"/>
              </a:ext>
            </a:extLst>
          </p:cNvPr>
          <p:cNvCxnSpPr>
            <a:stCxn id="7" idx="0"/>
            <a:endCxn id="5" idx="1"/>
          </p:cNvCxnSpPr>
          <p:nvPr/>
        </p:nvCxnSpPr>
        <p:spPr>
          <a:xfrm flipV="1">
            <a:off x="1295868" y="2415670"/>
            <a:ext cx="1152002" cy="1034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06CA368-95C3-9AEC-48B7-AB7D18BA861E}"/>
              </a:ext>
            </a:extLst>
          </p:cNvPr>
          <p:cNvCxnSpPr>
            <a:stCxn id="5" idx="3"/>
            <a:endCxn id="13" idx="0"/>
          </p:cNvCxnSpPr>
          <p:nvPr/>
        </p:nvCxnSpPr>
        <p:spPr>
          <a:xfrm>
            <a:off x="3193941" y="2415670"/>
            <a:ext cx="1178345" cy="1034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925F6CE-3266-ED55-C86E-5E9A43D5FCB7}"/>
              </a:ext>
            </a:extLst>
          </p:cNvPr>
          <p:cNvCxnSpPr>
            <a:stCxn id="7" idx="3"/>
            <a:endCxn id="13" idx="1"/>
          </p:cNvCxnSpPr>
          <p:nvPr/>
        </p:nvCxnSpPr>
        <p:spPr>
          <a:xfrm>
            <a:off x="1668903" y="3694005"/>
            <a:ext cx="23303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E4AB672-BE72-967B-CF1B-881EABFB5677}"/>
              </a:ext>
            </a:extLst>
          </p:cNvPr>
          <p:cNvSpPr/>
          <p:nvPr/>
        </p:nvSpPr>
        <p:spPr>
          <a:xfrm>
            <a:off x="2368655" y="4181888"/>
            <a:ext cx="746071" cy="487883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MW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EED3A99-448C-5BA1-3D14-B96E20F81314}"/>
              </a:ext>
            </a:extLst>
          </p:cNvPr>
          <p:cNvSpPr/>
          <p:nvPr/>
        </p:nvSpPr>
        <p:spPr>
          <a:xfrm>
            <a:off x="1405278" y="4181888"/>
            <a:ext cx="746071" cy="487883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EEBFAE-FD85-4B32-E974-D088231B1FDC}"/>
              </a:ext>
            </a:extLst>
          </p:cNvPr>
          <p:cNvSpPr txBox="1"/>
          <p:nvPr/>
        </p:nvSpPr>
        <p:spPr>
          <a:xfrm>
            <a:off x="1653055" y="2611088"/>
            <a:ext cx="437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96ED6FA-1221-A5E4-0D78-7840D07EE022}"/>
              </a:ext>
            </a:extLst>
          </p:cNvPr>
          <p:cNvSpPr txBox="1"/>
          <p:nvPr/>
        </p:nvSpPr>
        <p:spPr>
          <a:xfrm>
            <a:off x="2602091" y="3759786"/>
            <a:ext cx="437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b2</a:t>
            </a:r>
            <a:endParaRPr lang="ko-KR" alt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3CF06F-C270-CD2F-FB5C-30A5CB663755}"/>
              </a:ext>
            </a:extLst>
          </p:cNvPr>
          <p:cNvSpPr txBox="1"/>
          <p:nvPr/>
        </p:nvSpPr>
        <p:spPr>
          <a:xfrm>
            <a:off x="3159660" y="3840698"/>
            <a:ext cx="437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b3</a:t>
            </a:r>
            <a:endParaRPr lang="ko-KR" alt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A7FD28-1703-AC23-0B65-45395A2A7EBE}"/>
              </a:ext>
            </a:extLst>
          </p:cNvPr>
          <p:cNvSpPr txBox="1"/>
          <p:nvPr/>
        </p:nvSpPr>
        <p:spPr>
          <a:xfrm>
            <a:off x="2669968" y="3348680"/>
            <a:ext cx="437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c’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63C6D4-1B7B-0B82-3BB2-B0129C5DF0F6}"/>
              </a:ext>
            </a:extLst>
          </p:cNvPr>
          <p:cNvSpPr txBox="1"/>
          <p:nvPr/>
        </p:nvSpPr>
        <p:spPr>
          <a:xfrm>
            <a:off x="3713344" y="2634847"/>
            <a:ext cx="513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b1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D853777-DAE5-18C7-8D98-8849770D8532}"/>
                  </a:ext>
                </a:extLst>
              </p:cNvPr>
              <p:cNvSpPr txBox="1"/>
              <p:nvPr/>
            </p:nvSpPr>
            <p:spPr>
              <a:xfrm>
                <a:off x="456190" y="5021919"/>
                <a:ext cx="4865184" cy="707886"/>
              </a:xfrm>
              <a:prstGeom prst="rect">
                <a:avLst/>
              </a:prstGeom>
              <a:noFill/>
              <a:ln>
                <a:solidFill>
                  <a:srgbClr val="2E75B6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/>
                  <a:t>M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endParaRPr lang="en-US" altLang="ko-KR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𝑀𝑊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D853777-DAE5-18C7-8D98-8849770D85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90" y="5021919"/>
                <a:ext cx="4865184" cy="707886"/>
              </a:xfrm>
              <a:prstGeom prst="rect">
                <a:avLst/>
              </a:prstGeom>
              <a:blipFill>
                <a:blip r:embed="rId3"/>
                <a:stretch>
                  <a:fillRect l="-1250" t="-4237" b="-847"/>
                </a:stretch>
              </a:blipFill>
              <a:ln>
                <a:solidFill>
                  <a:srgbClr val="2E75B6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F082DED-0639-EA8D-9C0E-CD69C41BD1CE}"/>
              </a:ext>
            </a:extLst>
          </p:cNvPr>
          <p:cNvCxnSpPr>
            <a:stCxn id="20" idx="0"/>
            <a:endCxn id="13" idx="1"/>
          </p:cNvCxnSpPr>
          <p:nvPr/>
        </p:nvCxnSpPr>
        <p:spPr>
          <a:xfrm flipV="1">
            <a:off x="1778314" y="3694005"/>
            <a:ext cx="2220936" cy="48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D3FC2EC-69D4-D992-A6DA-4B623F4D3318}"/>
              </a:ext>
            </a:extLst>
          </p:cNvPr>
          <p:cNvCxnSpPr>
            <a:stCxn id="18" idx="0"/>
            <a:endCxn id="13" idx="1"/>
          </p:cNvCxnSpPr>
          <p:nvPr/>
        </p:nvCxnSpPr>
        <p:spPr>
          <a:xfrm flipV="1">
            <a:off x="2741691" y="3694005"/>
            <a:ext cx="1257559" cy="48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슬라이드 번호 개체 틀 32">
            <a:extLst>
              <a:ext uri="{FF2B5EF4-FFF2-40B4-BE49-F238E27FC236}">
                <a16:creationId xmlns:a16="http://schemas.microsoft.com/office/drawing/2014/main" id="{7C1C43D0-FD08-26CC-7EE8-04A1D4353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/33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601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EC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535570" y="-576583"/>
            <a:ext cx="10512973" cy="7226392"/>
            <a:chOff x="6424251" y="-982983"/>
            <a:chExt cx="6270756" cy="4310383"/>
          </a:xfrm>
        </p:grpSpPr>
        <p:sp>
          <p:nvSpPr>
            <p:cNvPr id="24" name="직사각형 22">
              <a:extLst>
                <a:ext uri="{FF2B5EF4-FFF2-40B4-BE49-F238E27FC236}">
                  <a16:creationId xmlns:a16="http://schemas.microsoft.com/office/drawing/2014/main" id="{496BE9B7-B4E3-43E8-8123-2223617B8D96}"/>
                </a:ext>
              </a:extLst>
            </p:cNvPr>
            <p:cNvSpPr/>
            <p:nvPr/>
          </p:nvSpPr>
          <p:spPr>
            <a:xfrm>
              <a:off x="8422330" y="1171185"/>
              <a:ext cx="331681" cy="142994"/>
            </a:xfrm>
            <a:prstGeom prst="rtTriangle">
              <a:avLst/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C1BD51A-EC0E-47D9-B252-FB5A069A2DBE}"/>
                </a:ext>
              </a:extLst>
            </p:cNvPr>
            <p:cNvSpPr/>
            <p:nvPr/>
          </p:nvSpPr>
          <p:spPr>
            <a:xfrm rot="20412486">
              <a:off x="9138952" y="1113393"/>
              <a:ext cx="477709" cy="103928"/>
            </a:xfrm>
            <a:custGeom>
              <a:avLst/>
              <a:gdLst>
                <a:gd name="connsiteX0" fmla="*/ 0 w 522071"/>
                <a:gd name="connsiteY0" fmla="*/ 0 h 100618"/>
                <a:gd name="connsiteX1" fmla="*/ 522071 w 522071"/>
                <a:gd name="connsiteY1" fmla="*/ 0 h 100618"/>
                <a:gd name="connsiteX2" fmla="*/ 522071 w 522071"/>
                <a:gd name="connsiteY2" fmla="*/ 100618 h 100618"/>
                <a:gd name="connsiteX3" fmla="*/ 0 w 522071"/>
                <a:gd name="connsiteY3" fmla="*/ 100618 h 100618"/>
                <a:gd name="connsiteX4" fmla="*/ 0 w 522071"/>
                <a:gd name="connsiteY4" fmla="*/ 0 h 100618"/>
                <a:gd name="connsiteX0" fmla="*/ 120542 w 522071"/>
                <a:gd name="connsiteY0" fmla="*/ 30725 h 100618"/>
                <a:gd name="connsiteX1" fmla="*/ 522071 w 522071"/>
                <a:gd name="connsiteY1" fmla="*/ 0 h 100618"/>
                <a:gd name="connsiteX2" fmla="*/ 522071 w 522071"/>
                <a:gd name="connsiteY2" fmla="*/ 100618 h 100618"/>
                <a:gd name="connsiteX3" fmla="*/ 0 w 522071"/>
                <a:gd name="connsiteY3" fmla="*/ 100618 h 100618"/>
                <a:gd name="connsiteX4" fmla="*/ 120542 w 522071"/>
                <a:gd name="connsiteY4" fmla="*/ 30725 h 100618"/>
                <a:gd name="connsiteX0" fmla="*/ 76180 w 477709"/>
                <a:gd name="connsiteY0" fmla="*/ 30725 h 103928"/>
                <a:gd name="connsiteX1" fmla="*/ 477709 w 477709"/>
                <a:gd name="connsiteY1" fmla="*/ 0 h 103928"/>
                <a:gd name="connsiteX2" fmla="*/ 477709 w 477709"/>
                <a:gd name="connsiteY2" fmla="*/ 100618 h 103928"/>
                <a:gd name="connsiteX3" fmla="*/ 0 w 477709"/>
                <a:gd name="connsiteY3" fmla="*/ 103928 h 103928"/>
                <a:gd name="connsiteX4" fmla="*/ 76180 w 477709"/>
                <a:gd name="connsiteY4" fmla="*/ 30725 h 103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7709" h="103928">
                  <a:moveTo>
                    <a:pt x="76180" y="30725"/>
                  </a:moveTo>
                  <a:lnTo>
                    <a:pt x="477709" y="0"/>
                  </a:lnTo>
                  <a:lnTo>
                    <a:pt x="477709" y="100618"/>
                  </a:lnTo>
                  <a:lnTo>
                    <a:pt x="0" y="103928"/>
                  </a:lnTo>
                  <a:lnTo>
                    <a:pt x="76180" y="30725"/>
                  </a:lnTo>
                  <a:close/>
                </a:path>
              </a:pathLst>
            </a:cu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이등변 삼각형 1">
              <a:extLst>
                <a:ext uri="{FF2B5EF4-FFF2-40B4-BE49-F238E27FC236}">
                  <a16:creationId xmlns:a16="http://schemas.microsoft.com/office/drawing/2014/main" id="{06165984-4E1F-43A5-8FBE-B08FB8824C47}"/>
                </a:ext>
              </a:extLst>
            </p:cNvPr>
            <p:cNvSpPr/>
            <p:nvPr/>
          </p:nvSpPr>
          <p:spPr>
            <a:xfrm flipV="1">
              <a:off x="8030979" y="-657456"/>
              <a:ext cx="4130070" cy="1691571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평행 사변형 2">
              <a:extLst>
                <a:ext uri="{FF2B5EF4-FFF2-40B4-BE49-F238E27FC236}">
                  <a16:creationId xmlns:a16="http://schemas.microsoft.com/office/drawing/2014/main" id="{EB839075-D4E4-4D6C-9893-C0F777942F7F}"/>
                </a:ext>
              </a:extLst>
            </p:cNvPr>
            <p:cNvSpPr/>
            <p:nvPr/>
          </p:nvSpPr>
          <p:spPr>
            <a:xfrm rot="2367534" flipH="1">
              <a:off x="6424251" y="-175357"/>
              <a:ext cx="4324275" cy="568434"/>
            </a:xfrm>
            <a:prstGeom prst="parallelogram">
              <a:avLst>
                <a:gd name="adj" fmla="val 82712"/>
              </a:avLst>
            </a:prstGeom>
            <a:pattFill prst="dkDn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A6B6B836-62C8-41A9-9EDF-D2F0B01661E6}"/>
                </a:ext>
              </a:extLst>
            </p:cNvPr>
            <p:cNvSpPr/>
            <p:nvPr/>
          </p:nvSpPr>
          <p:spPr>
            <a:xfrm flipV="1">
              <a:off x="9938555" y="-4764"/>
              <a:ext cx="1345397" cy="977900"/>
            </a:xfrm>
            <a:custGeom>
              <a:avLst/>
              <a:gdLst>
                <a:gd name="connsiteX0" fmla="*/ 1042202 w 1345397"/>
                <a:gd name="connsiteY0" fmla="*/ 977900 h 977900"/>
                <a:gd name="connsiteX1" fmla="*/ 1345397 w 1345397"/>
                <a:gd name="connsiteY1" fmla="*/ 977900 h 977900"/>
                <a:gd name="connsiteX2" fmla="*/ 151597 w 1345397"/>
                <a:gd name="connsiteY2" fmla="*/ 0 h 977900"/>
                <a:gd name="connsiteX3" fmla="*/ 0 w 1345397"/>
                <a:gd name="connsiteY3" fmla="*/ 124181 h 97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5397" h="977900">
                  <a:moveTo>
                    <a:pt x="1042202" y="977900"/>
                  </a:moveTo>
                  <a:lnTo>
                    <a:pt x="1345397" y="977900"/>
                  </a:lnTo>
                  <a:lnTo>
                    <a:pt x="151597" y="0"/>
                  </a:lnTo>
                  <a:lnTo>
                    <a:pt x="0" y="124181"/>
                  </a:lnTo>
                  <a:close/>
                </a:path>
              </a:pathLst>
            </a:custGeom>
            <a:solidFill>
              <a:schemeClr val="tx1">
                <a:alpha val="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이등변 삼각형 10">
              <a:extLst>
                <a:ext uri="{FF2B5EF4-FFF2-40B4-BE49-F238E27FC236}">
                  <a16:creationId xmlns:a16="http://schemas.microsoft.com/office/drawing/2014/main" id="{80A8CCA4-1759-4223-AAED-2C0ABFCAE1C3}"/>
                </a:ext>
              </a:extLst>
            </p:cNvPr>
            <p:cNvSpPr/>
            <p:nvPr/>
          </p:nvSpPr>
          <p:spPr>
            <a:xfrm rot="5400000" flipV="1">
              <a:off x="9431728" y="567128"/>
              <a:ext cx="3399339" cy="2121205"/>
            </a:xfrm>
            <a:prstGeom prst="triangle">
              <a:avLst>
                <a:gd name="adj" fmla="val 52095"/>
              </a:avLst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78A34C8D-077B-4912-A506-ABC25A23E38A}"/>
                </a:ext>
              </a:extLst>
            </p:cNvPr>
            <p:cNvSpPr/>
            <p:nvPr/>
          </p:nvSpPr>
          <p:spPr>
            <a:xfrm rot="19232466">
              <a:off x="9527031" y="187308"/>
              <a:ext cx="3167976" cy="568434"/>
            </a:xfrm>
            <a:prstGeom prst="parallelogram">
              <a:avLst>
                <a:gd name="adj" fmla="val 82712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현 8">
              <a:extLst>
                <a:ext uri="{FF2B5EF4-FFF2-40B4-BE49-F238E27FC236}">
                  <a16:creationId xmlns:a16="http://schemas.microsoft.com/office/drawing/2014/main" id="{F6C0491C-C38B-4251-9DF7-8C4B0AF5767A}"/>
                </a:ext>
              </a:extLst>
            </p:cNvPr>
            <p:cNvSpPr/>
            <p:nvPr/>
          </p:nvSpPr>
          <p:spPr>
            <a:xfrm>
              <a:off x="10070792" y="532218"/>
              <a:ext cx="769237" cy="769237"/>
            </a:xfrm>
            <a:prstGeom prst="chord">
              <a:avLst>
                <a:gd name="adj1" fmla="val 10434822"/>
                <a:gd name="adj2" fmla="val 17234785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이등변 삼각형 11">
              <a:extLst>
                <a:ext uri="{FF2B5EF4-FFF2-40B4-BE49-F238E27FC236}">
                  <a16:creationId xmlns:a16="http://schemas.microsoft.com/office/drawing/2014/main" id="{ECF57398-22C1-41B4-A37C-FA12A7DBBEF6}"/>
                </a:ext>
              </a:extLst>
            </p:cNvPr>
            <p:cNvSpPr/>
            <p:nvPr/>
          </p:nvSpPr>
          <p:spPr>
            <a:xfrm rot="16200000">
              <a:off x="9033510" y="168908"/>
              <a:ext cx="4310382" cy="2006599"/>
            </a:xfrm>
            <a:custGeom>
              <a:avLst/>
              <a:gdLst>
                <a:gd name="connsiteX0" fmla="*/ 0 w 4310382"/>
                <a:gd name="connsiteY0" fmla="*/ 2006599 h 2006599"/>
                <a:gd name="connsiteX1" fmla="*/ 2687825 w 4310382"/>
                <a:gd name="connsiteY1" fmla="*/ 0 h 2006599"/>
                <a:gd name="connsiteX2" fmla="*/ 4310382 w 4310382"/>
                <a:gd name="connsiteY2" fmla="*/ 2006599 h 2006599"/>
                <a:gd name="connsiteX3" fmla="*/ 0 w 4310382"/>
                <a:gd name="connsiteY3" fmla="*/ 2006599 h 2006599"/>
                <a:gd name="connsiteX0" fmla="*/ 0 w 4310382"/>
                <a:gd name="connsiteY0" fmla="*/ 2006599 h 2006599"/>
                <a:gd name="connsiteX1" fmla="*/ 2687825 w 4310382"/>
                <a:gd name="connsiteY1" fmla="*/ 0 h 2006599"/>
                <a:gd name="connsiteX2" fmla="*/ 4310382 w 4310382"/>
                <a:gd name="connsiteY2" fmla="*/ 2006599 h 2006599"/>
                <a:gd name="connsiteX3" fmla="*/ 0 w 4310382"/>
                <a:gd name="connsiteY3" fmla="*/ 2006599 h 2006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10382" h="2006599">
                  <a:moveTo>
                    <a:pt x="0" y="2006599"/>
                  </a:moveTo>
                  <a:cubicBezTo>
                    <a:pt x="895942" y="1337733"/>
                    <a:pt x="3065058" y="627594"/>
                    <a:pt x="2687825" y="0"/>
                  </a:cubicBezTo>
                  <a:lnTo>
                    <a:pt x="4310382" y="2006599"/>
                  </a:lnTo>
                  <a:lnTo>
                    <a:pt x="0" y="200659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70BEA6D-EFD1-40C4-BDC6-9BFABB13E95D}"/>
                </a:ext>
              </a:extLst>
            </p:cNvPr>
            <p:cNvSpPr txBox="1"/>
            <p:nvPr/>
          </p:nvSpPr>
          <p:spPr>
            <a:xfrm>
              <a:off x="9976577" y="911339"/>
              <a:ext cx="919569" cy="276999"/>
            </a:xfrm>
            <a:prstGeom prst="rect">
              <a:avLst/>
            </a:prstGeom>
            <a:noFill/>
            <a:scene3d>
              <a:camera prst="isometricRightUp">
                <a:rot lat="2100000" lon="18899998" rev="300000"/>
              </a:camera>
              <a:lightRig rig="threePt" dir="t"/>
            </a:scene3d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solidFill>
                    <a:prstClr val="white"/>
                  </a:solidFill>
                </a:rPr>
                <a:t>Page. 01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B2894783-E741-4818-B1BF-72CCC06AA184}"/>
                </a:ext>
              </a:extLst>
            </p:cNvPr>
            <p:cNvSpPr/>
            <p:nvPr/>
          </p:nvSpPr>
          <p:spPr>
            <a:xfrm>
              <a:off x="8423803" y="865217"/>
              <a:ext cx="1148703" cy="458423"/>
            </a:xfrm>
            <a:custGeom>
              <a:avLst/>
              <a:gdLst>
                <a:gd name="connsiteX0" fmla="*/ 1311679 w 1411390"/>
                <a:gd name="connsiteY0" fmla="*/ 0 h 609602"/>
                <a:gd name="connsiteX1" fmla="*/ 1411390 w 1411390"/>
                <a:gd name="connsiteY1" fmla="*/ 81679 h 609602"/>
                <a:gd name="connsiteX2" fmla="*/ 1410319 w 1411390"/>
                <a:gd name="connsiteY2" fmla="*/ 88373 h 609602"/>
                <a:gd name="connsiteX3" fmla="*/ 1389285 w 1411390"/>
                <a:gd name="connsiteY3" fmla="*/ 125382 h 609602"/>
                <a:gd name="connsiteX4" fmla="*/ 1147985 w 1411390"/>
                <a:gd name="connsiteY4" fmla="*/ 366682 h 609602"/>
                <a:gd name="connsiteX5" fmla="*/ 855885 w 1411390"/>
                <a:gd name="connsiteY5" fmla="*/ 455582 h 609602"/>
                <a:gd name="connsiteX6" fmla="*/ 500285 w 1411390"/>
                <a:gd name="connsiteY6" fmla="*/ 455582 h 609602"/>
                <a:gd name="connsiteX7" fmla="*/ 297085 w 1411390"/>
                <a:gd name="connsiteY7" fmla="*/ 506382 h 609602"/>
                <a:gd name="connsiteX8" fmla="*/ 119285 w 1411390"/>
                <a:gd name="connsiteY8" fmla="*/ 607982 h 609602"/>
                <a:gd name="connsiteX9" fmla="*/ 4985 w 1411390"/>
                <a:gd name="connsiteY9" fmla="*/ 417482 h 609602"/>
                <a:gd name="connsiteX10" fmla="*/ 284385 w 1411390"/>
                <a:gd name="connsiteY10" fmla="*/ 277782 h 609602"/>
                <a:gd name="connsiteX11" fmla="*/ 932085 w 1411390"/>
                <a:gd name="connsiteY11" fmla="*/ 341282 h 609602"/>
                <a:gd name="connsiteX12" fmla="*/ 1173385 w 1411390"/>
                <a:gd name="connsiteY12" fmla="*/ 188882 h 609602"/>
                <a:gd name="connsiteX13" fmla="*/ 1284113 w 1411390"/>
                <a:gd name="connsiteY13" fmla="*/ 31720 h 609602"/>
                <a:gd name="connsiteX0" fmla="*/ 1233465 w 1333176"/>
                <a:gd name="connsiteY0" fmla="*/ 0 h 617375"/>
                <a:gd name="connsiteX1" fmla="*/ 1333176 w 1333176"/>
                <a:gd name="connsiteY1" fmla="*/ 81679 h 617375"/>
                <a:gd name="connsiteX2" fmla="*/ 1332105 w 1333176"/>
                <a:gd name="connsiteY2" fmla="*/ 88373 h 617375"/>
                <a:gd name="connsiteX3" fmla="*/ 1311071 w 1333176"/>
                <a:gd name="connsiteY3" fmla="*/ 125382 h 617375"/>
                <a:gd name="connsiteX4" fmla="*/ 1069771 w 1333176"/>
                <a:gd name="connsiteY4" fmla="*/ 366682 h 617375"/>
                <a:gd name="connsiteX5" fmla="*/ 777671 w 1333176"/>
                <a:gd name="connsiteY5" fmla="*/ 455582 h 617375"/>
                <a:gd name="connsiteX6" fmla="*/ 422071 w 1333176"/>
                <a:gd name="connsiteY6" fmla="*/ 455582 h 617375"/>
                <a:gd name="connsiteX7" fmla="*/ 218871 w 1333176"/>
                <a:gd name="connsiteY7" fmla="*/ 506382 h 617375"/>
                <a:gd name="connsiteX8" fmla="*/ 41071 w 1333176"/>
                <a:gd name="connsiteY8" fmla="*/ 607982 h 617375"/>
                <a:gd name="connsiteX9" fmla="*/ 12496 w 1333176"/>
                <a:gd name="connsiteY9" fmla="*/ 246032 h 617375"/>
                <a:gd name="connsiteX10" fmla="*/ 206171 w 1333176"/>
                <a:gd name="connsiteY10" fmla="*/ 277782 h 617375"/>
                <a:gd name="connsiteX11" fmla="*/ 853871 w 1333176"/>
                <a:gd name="connsiteY11" fmla="*/ 341282 h 617375"/>
                <a:gd name="connsiteX12" fmla="*/ 1095171 w 1333176"/>
                <a:gd name="connsiteY12" fmla="*/ 188882 h 617375"/>
                <a:gd name="connsiteX13" fmla="*/ 1205899 w 1333176"/>
                <a:gd name="connsiteY13" fmla="*/ 31720 h 617375"/>
                <a:gd name="connsiteX14" fmla="*/ 1233465 w 1333176"/>
                <a:gd name="connsiteY14" fmla="*/ 0 h 617375"/>
                <a:gd name="connsiteX0" fmla="*/ 1263959 w 1363670"/>
                <a:gd name="connsiteY0" fmla="*/ 0 h 617375"/>
                <a:gd name="connsiteX1" fmla="*/ 1363670 w 1363670"/>
                <a:gd name="connsiteY1" fmla="*/ 81679 h 617375"/>
                <a:gd name="connsiteX2" fmla="*/ 1362599 w 1363670"/>
                <a:gd name="connsiteY2" fmla="*/ 88373 h 617375"/>
                <a:gd name="connsiteX3" fmla="*/ 1341565 w 1363670"/>
                <a:gd name="connsiteY3" fmla="*/ 125382 h 617375"/>
                <a:gd name="connsiteX4" fmla="*/ 1100265 w 1363670"/>
                <a:gd name="connsiteY4" fmla="*/ 366682 h 617375"/>
                <a:gd name="connsiteX5" fmla="*/ 808165 w 1363670"/>
                <a:gd name="connsiteY5" fmla="*/ 455582 h 617375"/>
                <a:gd name="connsiteX6" fmla="*/ 452565 w 1363670"/>
                <a:gd name="connsiteY6" fmla="*/ 455582 h 617375"/>
                <a:gd name="connsiteX7" fmla="*/ 249365 w 1363670"/>
                <a:gd name="connsiteY7" fmla="*/ 506382 h 617375"/>
                <a:gd name="connsiteX8" fmla="*/ 71565 w 1363670"/>
                <a:gd name="connsiteY8" fmla="*/ 607982 h 617375"/>
                <a:gd name="connsiteX9" fmla="*/ 42990 w 1363670"/>
                <a:gd name="connsiteY9" fmla="*/ 246032 h 617375"/>
                <a:gd name="connsiteX10" fmla="*/ 648621 w 1363670"/>
                <a:gd name="connsiteY10" fmla="*/ 346839 h 617375"/>
                <a:gd name="connsiteX11" fmla="*/ 884365 w 1363670"/>
                <a:gd name="connsiteY11" fmla="*/ 341282 h 617375"/>
                <a:gd name="connsiteX12" fmla="*/ 1125665 w 1363670"/>
                <a:gd name="connsiteY12" fmla="*/ 188882 h 617375"/>
                <a:gd name="connsiteX13" fmla="*/ 1236393 w 1363670"/>
                <a:gd name="connsiteY13" fmla="*/ 31720 h 617375"/>
                <a:gd name="connsiteX14" fmla="*/ 1263959 w 1363670"/>
                <a:gd name="connsiteY14" fmla="*/ 0 h 617375"/>
                <a:gd name="connsiteX0" fmla="*/ 1193457 w 1293168"/>
                <a:gd name="connsiteY0" fmla="*/ 0 h 613470"/>
                <a:gd name="connsiteX1" fmla="*/ 1293168 w 1293168"/>
                <a:gd name="connsiteY1" fmla="*/ 81679 h 613470"/>
                <a:gd name="connsiteX2" fmla="*/ 1292097 w 1293168"/>
                <a:gd name="connsiteY2" fmla="*/ 88373 h 613470"/>
                <a:gd name="connsiteX3" fmla="*/ 1271063 w 1293168"/>
                <a:gd name="connsiteY3" fmla="*/ 125382 h 613470"/>
                <a:gd name="connsiteX4" fmla="*/ 1029763 w 1293168"/>
                <a:gd name="connsiteY4" fmla="*/ 366682 h 613470"/>
                <a:gd name="connsiteX5" fmla="*/ 737663 w 1293168"/>
                <a:gd name="connsiteY5" fmla="*/ 455582 h 613470"/>
                <a:gd name="connsiteX6" fmla="*/ 382063 w 1293168"/>
                <a:gd name="connsiteY6" fmla="*/ 455582 h 613470"/>
                <a:gd name="connsiteX7" fmla="*/ 178863 w 1293168"/>
                <a:gd name="connsiteY7" fmla="*/ 506382 h 613470"/>
                <a:gd name="connsiteX8" fmla="*/ 1063 w 1293168"/>
                <a:gd name="connsiteY8" fmla="*/ 607982 h 613470"/>
                <a:gd name="connsiteX9" fmla="*/ 263001 w 1293168"/>
                <a:gd name="connsiteY9" fmla="*/ 322232 h 613470"/>
                <a:gd name="connsiteX10" fmla="*/ 578119 w 1293168"/>
                <a:gd name="connsiteY10" fmla="*/ 346839 h 613470"/>
                <a:gd name="connsiteX11" fmla="*/ 813863 w 1293168"/>
                <a:gd name="connsiteY11" fmla="*/ 341282 h 613470"/>
                <a:gd name="connsiteX12" fmla="*/ 1055163 w 1293168"/>
                <a:gd name="connsiteY12" fmla="*/ 188882 h 613470"/>
                <a:gd name="connsiteX13" fmla="*/ 1165891 w 1293168"/>
                <a:gd name="connsiteY13" fmla="*/ 31720 h 613470"/>
                <a:gd name="connsiteX14" fmla="*/ 1193457 w 1293168"/>
                <a:gd name="connsiteY14" fmla="*/ 0 h 613470"/>
                <a:gd name="connsiteX0" fmla="*/ 1193459 w 1293170"/>
                <a:gd name="connsiteY0" fmla="*/ 0 h 613720"/>
                <a:gd name="connsiteX1" fmla="*/ 1293170 w 1293170"/>
                <a:gd name="connsiteY1" fmla="*/ 81679 h 613720"/>
                <a:gd name="connsiteX2" fmla="*/ 1292099 w 1293170"/>
                <a:gd name="connsiteY2" fmla="*/ 88373 h 613720"/>
                <a:gd name="connsiteX3" fmla="*/ 1271065 w 1293170"/>
                <a:gd name="connsiteY3" fmla="*/ 125382 h 613720"/>
                <a:gd name="connsiteX4" fmla="*/ 1029765 w 1293170"/>
                <a:gd name="connsiteY4" fmla="*/ 366682 h 613720"/>
                <a:gd name="connsiteX5" fmla="*/ 737665 w 1293170"/>
                <a:gd name="connsiteY5" fmla="*/ 455582 h 613720"/>
                <a:gd name="connsiteX6" fmla="*/ 384446 w 1293170"/>
                <a:gd name="connsiteY6" fmla="*/ 419864 h 613720"/>
                <a:gd name="connsiteX7" fmla="*/ 178865 w 1293170"/>
                <a:gd name="connsiteY7" fmla="*/ 506382 h 613720"/>
                <a:gd name="connsiteX8" fmla="*/ 1065 w 1293170"/>
                <a:gd name="connsiteY8" fmla="*/ 607982 h 613720"/>
                <a:gd name="connsiteX9" fmla="*/ 263003 w 1293170"/>
                <a:gd name="connsiteY9" fmla="*/ 322232 h 613720"/>
                <a:gd name="connsiteX10" fmla="*/ 578121 w 1293170"/>
                <a:gd name="connsiteY10" fmla="*/ 346839 h 613720"/>
                <a:gd name="connsiteX11" fmla="*/ 813865 w 1293170"/>
                <a:gd name="connsiteY11" fmla="*/ 341282 h 613720"/>
                <a:gd name="connsiteX12" fmla="*/ 1055165 w 1293170"/>
                <a:gd name="connsiteY12" fmla="*/ 188882 h 613720"/>
                <a:gd name="connsiteX13" fmla="*/ 1165893 w 1293170"/>
                <a:gd name="connsiteY13" fmla="*/ 31720 h 613720"/>
                <a:gd name="connsiteX14" fmla="*/ 1193459 w 1293170"/>
                <a:gd name="connsiteY14" fmla="*/ 0 h 613720"/>
                <a:gd name="connsiteX0" fmla="*/ 1044892 w 1144603"/>
                <a:gd name="connsiteY0" fmla="*/ 0 h 508264"/>
                <a:gd name="connsiteX1" fmla="*/ 1144603 w 1144603"/>
                <a:gd name="connsiteY1" fmla="*/ 81679 h 508264"/>
                <a:gd name="connsiteX2" fmla="*/ 1143532 w 1144603"/>
                <a:gd name="connsiteY2" fmla="*/ 88373 h 508264"/>
                <a:gd name="connsiteX3" fmla="*/ 1122498 w 1144603"/>
                <a:gd name="connsiteY3" fmla="*/ 125382 h 508264"/>
                <a:gd name="connsiteX4" fmla="*/ 881198 w 1144603"/>
                <a:gd name="connsiteY4" fmla="*/ 366682 h 508264"/>
                <a:gd name="connsiteX5" fmla="*/ 589098 w 1144603"/>
                <a:gd name="connsiteY5" fmla="*/ 455582 h 508264"/>
                <a:gd name="connsiteX6" fmla="*/ 235879 w 1144603"/>
                <a:gd name="connsiteY6" fmla="*/ 419864 h 508264"/>
                <a:gd name="connsiteX7" fmla="*/ 30298 w 1144603"/>
                <a:gd name="connsiteY7" fmla="*/ 506382 h 508264"/>
                <a:gd name="connsiteX8" fmla="*/ 9660 w 1144603"/>
                <a:gd name="connsiteY8" fmla="*/ 322232 h 508264"/>
                <a:gd name="connsiteX9" fmla="*/ 114436 w 1144603"/>
                <a:gd name="connsiteY9" fmla="*/ 322232 h 508264"/>
                <a:gd name="connsiteX10" fmla="*/ 429554 w 1144603"/>
                <a:gd name="connsiteY10" fmla="*/ 346839 h 508264"/>
                <a:gd name="connsiteX11" fmla="*/ 665298 w 1144603"/>
                <a:gd name="connsiteY11" fmla="*/ 341282 h 508264"/>
                <a:gd name="connsiteX12" fmla="*/ 906598 w 1144603"/>
                <a:gd name="connsiteY12" fmla="*/ 188882 h 508264"/>
                <a:gd name="connsiteX13" fmla="*/ 1017326 w 1144603"/>
                <a:gd name="connsiteY13" fmla="*/ 31720 h 508264"/>
                <a:gd name="connsiteX14" fmla="*/ 1044892 w 1144603"/>
                <a:gd name="connsiteY14" fmla="*/ 0 h 508264"/>
                <a:gd name="connsiteX0" fmla="*/ 1042961 w 1142672"/>
                <a:gd name="connsiteY0" fmla="*/ 0 h 456951"/>
                <a:gd name="connsiteX1" fmla="*/ 1142672 w 1142672"/>
                <a:gd name="connsiteY1" fmla="*/ 81679 h 456951"/>
                <a:gd name="connsiteX2" fmla="*/ 1141601 w 1142672"/>
                <a:gd name="connsiteY2" fmla="*/ 88373 h 456951"/>
                <a:gd name="connsiteX3" fmla="*/ 1120567 w 1142672"/>
                <a:gd name="connsiteY3" fmla="*/ 125382 h 456951"/>
                <a:gd name="connsiteX4" fmla="*/ 879267 w 1142672"/>
                <a:gd name="connsiteY4" fmla="*/ 366682 h 456951"/>
                <a:gd name="connsiteX5" fmla="*/ 587167 w 1142672"/>
                <a:gd name="connsiteY5" fmla="*/ 455582 h 456951"/>
                <a:gd name="connsiteX6" fmla="*/ 233948 w 1142672"/>
                <a:gd name="connsiteY6" fmla="*/ 419864 h 456951"/>
                <a:gd name="connsiteX7" fmla="*/ 33129 w 1142672"/>
                <a:gd name="connsiteY7" fmla="*/ 408751 h 456951"/>
                <a:gd name="connsiteX8" fmla="*/ 7729 w 1142672"/>
                <a:gd name="connsiteY8" fmla="*/ 322232 h 456951"/>
                <a:gd name="connsiteX9" fmla="*/ 112505 w 1142672"/>
                <a:gd name="connsiteY9" fmla="*/ 322232 h 456951"/>
                <a:gd name="connsiteX10" fmla="*/ 427623 w 1142672"/>
                <a:gd name="connsiteY10" fmla="*/ 346839 h 456951"/>
                <a:gd name="connsiteX11" fmla="*/ 663367 w 1142672"/>
                <a:gd name="connsiteY11" fmla="*/ 341282 h 456951"/>
                <a:gd name="connsiteX12" fmla="*/ 904667 w 1142672"/>
                <a:gd name="connsiteY12" fmla="*/ 188882 h 456951"/>
                <a:gd name="connsiteX13" fmla="*/ 1015395 w 1142672"/>
                <a:gd name="connsiteY13" fmla="*/ 31720 h 456951"/>
                <a:gd name="connsiteX14" fmla="*/ 1042961 w 1142672"/>
                <a:gd name="connsiteY14" fmla="*/ 0 h 456951"/>
                <a:gd name="connsiteX0" fmla="*/ 1039553 w 1139264"/>
                <a:gd name="connsiteY0" fmla="*/ 0 h 456951"/>
                <a:gd name="connsiteX1" fmla="*/ 1139264 w 1139264"/>
                <a:gd name="connsiteY1" fmla="*/ 81679 h 456951"/>
                <a:gd name="connsiteX2" fmla="*/ 1138193 w 1139264"/>
                <a:gd name="connsiteY2" fmla="*/ 88373 h 456951"/>
                <a:gd name="connsiteX3" fmla="*/ 1117159 w 1139264"/>
                <a:gd name="connsiteY3" fmla="*/ 125382 h 456951"/>
                <a:gd name="connsiteX4" fmla="*/ 875859 w 1139264"/>
                <a:gd name="connsiteY4" fmla="*/ 366682 h 456951"/>
                <a:gd name="connsiteX5" fmla="*/ 583759 w 1139264"/>
                <a:gd name="connsiteY5" fmla="*/ 455582 h 456951"/>
                <a:gd name="connsiteX6" fmla="*/ 230540 w 1139264"/>
                <a:gd name="connsiteY6" fmla="*/ 419864 h 456951"/>
                <a:gd name="connsiteX7" fmla="*/ 29721 w 1139264"/>
                <a:gd name="connsiteY7" fmla="*/ 408751 h 456951"/>
                <a:gd name="connsiteX8" fmla="*/ 9084 w 1139264"/>
                <a:gd name="connsiteY8" fmla="*/ 274607 h 456951"/>
                <a:gd name="connsiteX9" fmla="*/ 109097 w 1139264"/>
                <a:gd name="connsiteY9" fmla="*/ 322232 h 456951"/>
                <a:gd name="connsiteX10" fmla="*/ 424215 w 1139264"/>
                <a:gd name="connsiteY10" fmla="*/ 346839 h 456951"/>
                <a:gd name="connsiteX11" fmla="*/ 659959 w 1139264"/>
                <a:gd name="connsiteY11" fmla="*/ 341282 h 456951"/>
                <a:gd name="connsiteX12" fmla="*/ 901259 w 1139264"/>
                <a:gd name="connsiteY12" fmla="*/ 188882 h 456951"/>
                <a:gd name="connsiteX13" fmla="*/ 1011987 w 1139264"/>
                <a:gd name="connsiteY13" fmla="*/ 31720 h 456951"/>
                <a:gd name="connsiteX14" fmla="*/ 1039553 w 1139264"/>
                <a:gd name="connsiteY14" fmla="*/ 0 h 456951"/>
                <a:gd name="connsiteX0" fmla="*/ 1040407 w 1140118"/>
                <a:gd name="connsiteY0" fmla="*/ 0 h 456951"/>
                <a:gd name="connsiteX1" fmla="*/ 1140118 w 1140118"/>
                <a:gd name="connsiteY1" fmla="*/ 81679 h 456951"/>
                <a:gd name="connsiteX2" fmla="*/ 1139047 w 1140118"/>
                <a:gd name="connsiteY2" fmla="*/ 88373 h 456951"/>
                <a:gd name="connsiteX3" fmla="*/ 1118013 w 1140118"/>
                <a:gd name="connsiteY3" fmla="*/ 125382 h 456951"/>
                <a:gd name="connsiteX4" fmla="*/ 876713 w 1140118"/>
                <a:gd name="connsiteY4" fmla="*/ 366682 h 456951"/>
                <a:gd name="connsiteX5" fmla="*/ 584613 w 1140118"/>
                <a:gd name="connsiteY5" fmla="*/ 455582 h 456951"/>
                <a:gd name="connsiteX6" fmla="*/ 231394 w 1140118"/>
                <a:gd name="connsiteY6" fmla="*/ 419864 h 456951"/>
                <a:gd name="connsiteX7" fmla="*/ 30575 w 1140118"/>
                <a:gd name="connsiteY7" fmla="*/ 408751 h 456951"/>
                <a:gd name="connsiteX8" fmla="*/ 9938 w 1140118"/>
                <a:gd name="connsiteY8" fmla="*/ 274607 h 456951"/>
                <a:gd name="connsiteX9" fmla="*/ 121858 w 1140118"/>
                <a:gd name="connsiteY9" fmla="*/ 293657 h 456951"/>
                <a:gd name="connsiteX10" fmla="*/ 425069 w 1140118"/>
                <a:gd name="connsiteY10" fmla="*/ 346839 h 456951"/>
                <a:gd name="connsiteX11" fmla="*/ 660813 w 1140118"/>
                <a:gd name="connsiteY11" fmla="*/ 341282 h 456951"/>
                <a:gd name="connsiteX12" fmla="*/ 902113 w 1140118"/>
                <a:gd name="connsiteY12" fmla="*/ 188882 h 456951"/>
                <a:gd name="connsiteX13" fmla="*/ 1012841 w 1140118"/>
                <a:gd name="connsiteY13" fmla="*/ 31720 h 456951"/>
                <a:gd name="connsiteX14" fmla="*/ 1040407 w 1140118"/>
                <a:gd name="connsiteY14" fmla="*/ 0 h 456951"/>
                <a:gd name="connsiteX0" fmla="*/ 1050795 w 1150506"/>
                <a:gd name="connsiteY0" fmla="*/ 0 h 457082"/>
                <a:gd name="connsiteX1" fmla="*/ 1150506 w 1150506"/>
                <a:gd name="connsiteY1" fmla="*/ 81679 h 457082"/>
                <a:gd name="connsiteX2" fmla="*/ 1149435 w 1150506"/>
                <a:gd name="connsiteY2" fmla="*/ 88373 h 457082"/>
                <a:gd name="connsiteX3" fmla="*/ 1128401 w 1150506"/>
                <a:gd name="connsiteY3" fmla="*/ 125382 h 457082"/>
                <a:gd name="connsiteX4" fmla="*/ 887101 w 1150506"/>
                <a:gd name="connsiteY4" fmla="*/ 366682 h 457082"/>
                <a:gd name="connsiteX5" fmla="*/ 595001 w 1150506"/>
                <a:gd name="connsiteY5" fmla="*/ 455582 h 457082"/>
                <a:gd name="connsiteX6" fmla="*/ 241782 w 1150506"/>
                <a:gd name="connsiteY6" fmla="*/ 419864 h 457082"/>
                <a:gd name="connsiteX7" fmla="*/ 21913 w 1150506"/>
                <a:gd name="connsiteY7" fmla="*/ 384939 h 457082"/>
                <a:gd name="connsiteX8" fmla="*/ 20326 w 1150506"/>
                <a:gd name="connsiteY8" fmla="*/ 274607 h 457082"/>
                <a:gd name="connsiteX9" fmla="*/ 132246 w 1150506"/>
                <a:gd name="connsiteY9" fmla="*/ 293657 h 457082"/>
                <a:gd name="connsiteX10" fmla="*/ 435457 w 1150506"/>
                <a:gd name="connsiteY10" fmla="*/ 346839 h 457082"/>
                <a:gd name="connsiteX11" fmla="*/ 671201 w 1150506"/>
                <a:gd name="connsiteY11" fmla="*/ 341282 h 457082"/>
                <a:gd name="connsiteX12" fmla="*/ 912501 w 1150506"/>
                <a:gd name="connsiteY12" fmla="*/ 188882 h 457082"/>
                <a:gd name="connsiteX13" fmla="*/ 1023229 w 1150506"/>
                <a:gd name="connsiteY13" fmla="*/ 31720 h 457082"/>
                <a:gd name="connsiteX14" fmla="*/ 1050795 w 1150506"/>
                <a:gd name="connsiteY14" fmla="*/ 0 h 457082"/>
                <a:gd name="connsiteX0" fmla="*/ 1050137 w 1149848"/>
                <a:gd name="connsiteY0" fmla="*/ 0 h 465586"/>
                <a:gd name="connsiteX1" fmla="*/ 1149848 w 1149848"/>
                <a:gd name="connsiteY1" fmla="*/ 81679 h 465586"/>
                <a:gd name="connsiteX2" fmla="*/ 1148777 w 1149848"/>
                <a:gd name="connsiteY2" fmla="*/ 88373 h 465586"/>
                <a:gd name="connsiteX3" fmla="*/ 1127743 w 1149848"/>
                <a:gd name="connsiteY3" fmla="*/ 125382 h 465586"/>
                <a:gd name="connsiteX4" fmla="*/ 886443 w 1149848"/>
                <a:gd name="connsiteY4" fmla="*/ 366682 h 465586"/>
                <a:gd name="connsiteX5" fmla="*/ 594343 w 1149848"/>
                <a:gd name="connsiteY5" fmla="*/ 455582 h 465586"/>
                <a:gd name="connsiteX6" fmla="*/ 231599 w 1149848"/>
                <a:gd name="connsiteY6" fmla="*/ 455583 h 465586"/>
                <a:gd name="connsiteX7" fmla="*/ 21255 w 1149848"/>
                <a:gd name="connsiteY7" fmla="*/ 384939 h 465586"/>
                <a:gd name="connsiteX8" fmla="*/ 19668 w 1149848"/>
                <a:gd name="connsiteY8" fmla="*/ 274607 h 465586"/>
                <a:gd name="connsiteX9" fmla="*/ 131588 w 1149848"/>
                <a:gd name="connsiteY9" fmla="*/ 293657 h 465586"/>
                <a:gd name="connsiteX10" fmla="*/ 434799 w 1149848"/>
                <a:gd name="connsiteY10" fmla="*/ 346839 h 465586"/>
                <a:gd name="connsiteX11" fmla="*/ 670543 w 1149848"/>
                <a:gd name="connsiteY11" fmla="*/ 341282 h 465586"/>
                <a:gd name="connsiteX12" fmla="*/ 911843 w 1149848"/>
                <a:gd name="connsiteY12" fmla="*/ 188882 h 465586"/>
                <a:gd name="connsiteX13" fmla="*/ 1022571 w 1149848"/>
                <a:gd name="connsiteY13" fmla="*/ 31720 h 465586"/>
                <a:gd name="connsiteX14" fmla="*/ 1050137 w 1149848"/>
                <a:gd name="connsiteY14" fmla="*/ 0 h 465586"/>
                <a:gd name="connsiteX0" fmla="*/ 1050137 w 1149848"/>
                <a:gd name="connsiteY0" fmla="*/ 0 h 465586"/>
                <a:gd name="connsiteX1" fmla="*/ 1149848 w 1149848"/>
                <a:gd name="connsiteY1" fmla="*/ 81679 h 465586"/>
                <a:gd name="connsiteX2" fmla="*/ 1148777 w 1149848"/>
                <a:gd name="connsiteY2" fmla="*/ 88373 h 465586"/>
                <a:gd name="connsiteX3" fmla="*/ 1127743 w 1149848"/>
                <a:gd name="connsiteY3" fmla="*/ 125382 h 465586"/>
                <a:gd name="connsiteX4" fmla="*/ 886443 w 1149848"/>
                <a:gd name="connsiteY4" fmla="*/ 366682 h 465586"/>
                <a:gd name="connsiteX5" fmla="*/ 594343 w 1149848"/>
                <a:gd name="connsiteY5" fmla="*/ 455582 h 465586"/>
                <a:gd name="connsiteX6" fmla="*/ 231599 w 1149848"/>
                <a:gd name="connsiteY6" fmla="*/ 455583 h 465586"/>
                <a:gd name="connsiteX7" fmla="*/ 21255 w 1149848"/>
                <a:gd name="connsiteY7" fmla="*/ 384939 h 465586"/>
                <a:gd name="connsiteX8" fmla="*/ 19668 w 1149848"/>
                <a:gd name="connsiteY8" fmla="*/ 274607 h 465586"/>
                <a:gd name="connsiteX9" fmla="*/ 131588 w 1149848"/>
                <a:gd name="connsiteY9" fmla="*/ 293657 h 465586"/>
                <a:gd name="connsiteX10" fmla="*/ 434799 w 1149848"/>
                <a:gd name="connsiteY10" fmla="*/ 346839 h 465586"/>
                <a:gd name="connsiteX11" fmla="*/ 675306 w 1149848"/>
                <a:gd name="connsiteY11" fmla="*/ 372238 h 465586"/>
                <a:gd name="connsiteX12" fmla="*/ 911843 w 1149848"/>
                <a:gd name="connsiteY12" fmla="*/ 188882 h 465586"/>
                <a:gd name="connsiteX13" fmla="*/ 1022571 w 1149848"/>
                <a:gd name="connsiteY13" fmla="*/ 31720 h 465586"/>
                <a:gd name="connsiteX14" fmla="*/ 1050137 w 1149848"/>
                <a:gd name="connsiteY14" fmla="*/ 0 h 465586"/>
                <a:gd name="connsiteX0" fmla="*/ 1050137 w 1149848"/>
                <a:gd name="connsiteY0" fmla="*/ 0 h 465586"/>
                <a:gd name="connsiteX1" fmla="*/ 1149848 w 1149848"/>
                <a:gd name="connsiteY1" fmla="*/ 81679 h 465586"/>
                <a:gd name="connsiteX2" fmla="*/ 1148777 w 1149848"/>
                <a:gd name="connsiteY2" fmla="*/ 88373 h 465586"/>
                <a:gd name="connsiteX3" fmla="*/ 1127743 w 1149848"/>
                <a:gd name="connsiteY3" fmla="*/ 125382 h 465586"/>
                <a:gd name="connsiteX4" fmla="*/ 886443 w 1149848"/>
                <a:gd name="connsiteY4" fmla="*/ 366682 h 465586"/>
                <a:gd name="connsiteX5" fmla="*/ 594343 w 1149848"/>
                <a:gd name="connsiteY5" fmla="*/ 455582 h 465586"/>
                <a:gd name="connsiteX6" fmla="*/ 231599 w 1149848"/>
                <a:gd name="connsiteY6" fmla="*/ 455583 h 465586"/>
                <a:gd name="connsiteX7" fmla="*/ 21255 w 1149848"/>
                <a:gd name="connsiteY7" fmla="*/ 384939 h 465586"/>
                <a:gd name="connsiteX8" fmla="*/ 19668 w 1149848"/>
                <a:gd name="connsiteY8" fmla="*/ 274607 h 465586"/>
                <a:gd name="connsiteX9" fmla="*/ 131588 w 1149848"/>
                <a:gd name="connsiteY9" fmla="*/ 293657 h 465586"/>
                <a:gd name="connsiteX10" fmla="*/ 434799 w 1149848"/>
                <a:gd name="connsiteY10" fmla="*/ 346839 h 465586"/>
                <a:gd name="connsiteX11" fmla="*/ 675306 w 1149848"/>
                <a:gd name="connsiteY11" fmla="*/ 372238 h 465586"/>
                <a:gd name="connsiteX12" fmla="*/ 921368 w 1149848"/>
                <a:gd name="connsiteY12" fmla="*/ 203170 h 465586"/>
                <a:gd name="connsiteX13" fmla="*/ 1022571 w 1149848"/>
                <a:gd name="connsiteY13" fmla="*/ 31720 h 465586"/>
                <a:gd name="connsiteX14" fmla="*/ 1050137 w 1149848"/>
                <a:gd name="connsiteY14" fmla="*/ 0 h 465586"/>
                <a:gd name="connsiteX0" fmla="*/ 1050137 w 1149848"/>
                <a:gd name="connsiteY0" fmla="*/ 0 h 465586"/>
                <a:gd name="connsiteX1" fmla="*/ 1149848 w 1149848"/>
                <a:gd name="connsiteY1" fmla="*/ 81679 h 465586"/>
                <a:gd name="connsiteX2" fmla="*/ 1148777 w 1149848"/>
                <a:gd name="connsiteY2" fmla="*/ 88373 h 465586"/>
                <a:gd name="connsiteX3" fmla="*/ 1127743 w 1149848"/>
                <a:gd name="connsiteY3" fmla="*/ 125382 h 465586"/>
                <a:gd name="connsiteX4" fmla="*/ 886443 w 1149848"/>
                <a:gd name="connsiteY4" fmla="*/ 366682 h 465586"/>
                <a:gd name="connsiteX5" fmla="*/ 594343 w 1149848"/>
                <a:gd name="connsiteY5" fmla="*/ 455582 h 465586"/>
                <a:gd name="connsiteX6" fmla="*/ 231599 w 1149848"/>
                <a:gd name="connsiteY6" fmla="*/ 455583 h 465586"/>
                <a:gd name="connsiteX7" fmla="*/ 21255 w 1149848"/>
                <a:gd name="connsiteY7" fmla="*/ 384939 h 465586"/>
                <a:gd name="connsiteX8" fmla="*/ 19668 w 1149848"/>
                <a:gd name="connsiteY8" fmla="*/ 274607 h 465586"/>
                <a:gd name="connsiteX9" fmla="*/ 131588 w 1149848"/>
                <a:gd name="connsiteY9" fmla="*/ 293657 h 465586"/>
                <a:gd name="connsiteX10" fmla="*/ 434799 w 1149848"/>
                <a:gd name="connsiteY10" fmla="*/ 346839 h 465586"/>
                <a:gd name="connsiteX11" fmla="*/ 675306 w 1149848"/>
                <a:gd name="connsiteY11" fmla="*/ 372238 h 465586"/>
                <a:gd name="connsiteX12" fmla="*/ 921368 w 1149848"/>
                <a:gd name="connsiteY12" fmla="*/ 203170 h 465586"/>
                <a:gd name="connsiteX13" fmla="*/ 1022571 w 1149848"/>
                <a:gd name="connsiteY13" fmla="*/ 31720 h 465586"/>
                <a:gd name="connsiteX14" fmla="*/ 1050137 w 1149848"/>
                <a:gd name="connsiteY14" fmla="*/ 0 h 465586"/>
                <a:gd name="connsiteX0" fmla="*/ 1048992 w 1148703"/>
                <a:gd name="connsiteY0" fmla="*/ 0 h 458423"/>
                <a:gd name="connsiteX1" fmla="*/ 1148703 w 1148703"/>
                <a:gd name="connsiteY1" fmla="*/ 81679 h 458423"/>
                <a:gd name="connsiteX2" fmla="*/ 1147632 w 1148703"/>
                <a:gd name="connsiteY2" fmla="*/ 88373 h 458423"/>
                <a:gd name="connsiteX3" fmla="*/ 1126598 w 1148703"/>
                <a:gd name="connsiteY3" fmla="*/ 125382 h 458423"/>
                <a:gd name="connsiteX4" fmla="*/ 885298 w 1148703"/>
                <a:gd name="connsiteY4" fmla="*/ 366682 h 458423"/>
                <a:gd name="connsiteX5" fmla="*/ 593198 w 1148703"/>
                <a:gd name="connsiteY5" fmla="*/ 455582 h 458423"/>
                <a:gd name="connsiteX6" fmla="*/ 213785 w 1148703"/>
                <a:gd name="connsiteY6" fmla="*/ 431771 h 458423"/>
                <a:gd name="connsiteX7" fmla="*/ 20110 w 1148703"/>
                <a:gd name="connsiteY7" fmla="*/ 384939 h 458423"/>
                <a:gd name="connsiteX8" fmla="*/ 18523 w 1148703"/>
                <a:gd name="connsiteY8" fmla="*/ 274607 h 458423"/>
                <a:gd name="connsiteX9" fmla="*/ 130443 w 1148703"/>
                <a:gd name="connsiteY9" fmla="*/ 293657 h 458423"/>
                <a:gd name="connsiteX10" fmla="*/ 433654 w 1148703"/>
                <a:gd name="connsiteY10" fmla="*/ 346839 h 458423"/>
                <a:gd name="connsiteX11" fmla="*/ 674161 w 1148703"/>
                <a:gd name="connsiteY11" fmla="*/ 372238 h 458423"/>
                <a:gd name="connsiteX12" fmla="*/ 920223 w 1148703"/>
                <a:gd name="connsiteY12" fmla="*/ 203170 h 458423"/>
                <a:gd name="connsiteX13" fmla="*/ 1021426 w 1148703"/>
                <a:gd name="connsiteY13" fmla="*/ 31720 h 458423"/>
                <a:gd name="connsiteX14" fmla="*/ 1048992 w 1148703"/>
                <a:gd name="connsiteY14" fmla="*/ 0 h 458423"/>
                <a:gd name="connsiteX0" fmla="*/ 1048992 w 1148703"/>
                <a:gd name="connsiteY0" fmla="*/ 0 h 458423"/>
                <a:gd name="connsiteX1" fmla="*/ 1148703 w 1148703"/>
                <a:gd name="connsiteY1" fmla="*/ 81679 h 458423"/>
                <a:gd name="connsiteX2" fmla="*/ 1147632 w 1148703"/>
                <a:gd name="connsiteY2" fmla="*/ 88373 h 458423"/>
                <a:gd name="connsiteX3" fmla="*/ 1126598 w 1148703"/>
                <a:gd name="connsiteY3" fmla="*/ 125382 h 458423"/>
                <a:gd name="connsiteX4" fmla="*/ 885298 w 1148703"/>
                <a:gd name="connsiteY4" fmla="*/ 366682 h 458423"/>
                <a:gd name="connsiteX5" fmla="*/ 593198 w 1148703"/>
                <a:gd name="connsiteY5" fmla="*/ 455582 h 458423"/>
                <a:gd name="connsiteX6" fmla="*/ 213785 w 1148703"/>
                <a:gd name="connsiteY6" fmla="*/ 431771 h 458423"/>
                <a:gd name="connsiteX7" fmla="*/ 20110 w 1148703"/>
                <a:gd name="connsiteY7" fmla="*/ 384939 h 458423"/>
                <a:gd name="connsiteX8" fmla="*/ 18523 w 1148703"/>
                <a:gd name="connsiteY8" fmla="*/ 274607 h 458423"/>
                <a:gd name="connsiteX9" fmla="*/ 130443 w 1148703"/>
                <a:gd name="connsiteY9" fmla="*/ 293657 h 458423"/>
                <a:gd name="connsiteX10" fmla="*/ 433654 w 1148703"/>
                <a:gd name="connsiteY10" fmla="*/ 346839 h 458423"/>
                <a:gd name="connsiteX11" fmla="*/ 686067 w 1148703"/>
                <a:gd name="connsiteY11" fmla="*/ 365095 h 458423"/>
                <a:gd name="connsiteX12" fmla="*/ 920223 w 1148703"/>
                <a:gd name="connsiteY12" fmla="*/ 203170 h 458423"/>
                <a:gd name="connsiteX13" fmla="*/ 1021426 w 1148703"/>
                <a:gd name="connsiteY13" fmla="*/ 31720 h 458423"/>
                <a:gd name="connsiteX14" fmla="*/ 1048992 w 1148703"/>
                <a:gd name="connsiteY14" fmla="*/ 0 h 458423"/>
                <a:gd name="connsiteX0" fmla="*/ 1048992 w 1148703"/>
                <a:gd name="connsiteY0" fmla="*/ 0 h 458423"/>
                <a:gd name="connsiteX1" fmla="*/ 1148703 w 1148703"/>
                <a:gd name="connsiteY1" fmla="*/ 81679 h 458423"/>
                <a:gd name="connsiteX2" fmla="*/ 1147632 w 1148703"/>
                <a:gd name="connsiteY2" fmla="*/ 88373 h 458423"/>
                <a:gd name="connsiteX3" fmla="*/ 1126598 w 1148703"/>
                <a:gd name="connsiteY3" fmla="*/ 125382 h 458423"/>
                <a:gd name="connsiteX4" fmla="*/ 885298 w 1148703"/>
                <a:gd name="connsiteY4" fmla="*/ 366682 h 458423"/>
                <a:gd name="connsiteX5" fmla="*/ 593198 w 1148703"/>
                <a:gd name="connsiteY5" fmla="*/ 455582 h 458423"/>
                <a:gd name="connsiteX6" fmla="*/ 213785 w 1148703"/>
                <a:gd name="connsiteY6" fmla="*/ 431771 h 458423"/>
                <a:gd name="connsiteX7" fmla="*/ 20110 w 1148703"/>
                <a:gd name="connsiteY7" fmla="*/ 384939 h 458423"/>
                <a:gd name="connsiteX8" fmla="*/ 18523 w 1148703"/>
                <a:gd name="connsiteY8" fmla="*/ 274607 h 458423"/>
                <a:gd name="connsiteX9" fmla="*/ 130443 w 1148703"/>
                <a:gd name="connsiteY9" fmla="*/ 293657 h 458423"/>
                <a:gd name="connsiteX10" fmla="*/ 426510 w 1148703"/>
                <a:gd name="connsiteY10" fmla="*/ 349221 h 458423"/>
                <a:gd name="connsiteX11" fmla="*/ 686067 w 1148703"/>
                <a:gd name="connsiteY11" fmla="*/ 365095 h 458423"/>
                <a:gd name="connsiteX12" fmla="*/ 920223 w 1148703"/>
                <a:gd name="connsiteY12" fmla="*/ 203170 h 458423"/>
                <a:gd name="connsiteX13" fmla="*/ 1021426 w 1148703"/>
                <a:gd name="connsiteY13" fmla="*/ 31720 h 458423"/>
                <a:gd name="connsiteX14" fmla="*/ 1048992 w 1148703"/>
                <a:gd name="connsiteY14" fmla="*/ 0 h 458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8703" h="458423">
                  <a:moveTo>
                    <a:pt x="1048992" y="0"/>
                  </a:moveTo>
                  <a:lnTo>
                    <a:pt x="1148703" y="81679"/>
                  </a:lnTo>
                  <a:lnTo>
                    <a:pt x="1147632" y="88373"/>
                  </a:lnTo>
                  <a:cubicBezTo>
                    <a:pt x="1143796" y="98924"/>
                    <a:pt x="1137181" y="111095"/>
                    <a:pt x="1126598" y="125382"/>
                  </a:cubicBezTo>
                  <a:cubicBezTo>
                    <a:pt x="1084265" y="182532"/>
                    <a:pt x="974198" y="311649"/>
                    <a:pt x="885298" y="366682"/>
                  </a:cubicBezTo>
                  <a:cubicBezTo>
                    <a:pt x="796398" y="421715"/>
                    <a:pt x="705117" y="444734"/>
                    <a:pt x="593198" y="455582"/>
                  </a:cubicBezTo>
                  <a:cubicBezTo>
                    <a:pt x="481279" y="466430"/>
                    <a:pt x="309300" y="443545"/>
                    <a:pt x="213785" y="431771"/>
                  </a:cubicBezTo>
                  <a:cubicBezTo>
                    <a:pt x="118270" y="419997"/>
                    <a:pt x="52654" y="411133"/>
                    <a:pt x="20110" y="384939"/>
                  </a:cubicBezTo>
                  <a:cubicBezTo>
                    <a:pt x="-12434" y="358745"/>
                    <a:pt x="134" y="289821"/>
                    <a:pt x="18523" y="274607"/>
                  </a:cubicBezTo>
                  <a:cubicBezTo>
                    <a:pt x="36912" y="259393"/>
                    <a:pt x="62445" y="281221"/>
                    <a:pt x="130443" y="293657"/>
                  </a:cubicBezTo>
                  <a:cubicBezTo>
                    <a:pt x="198441" y="306093"/>
                    <a:pt x="333906" y="337315"/>
                    <a:pt x="426510" y="349221"/>
                  </a:cubicBezTo>
                  <a:cubicBezTo>
                    <a:pt x="519114" y="361127"/>
                    <a:pt x="537900" y="379912"/>
                    <a:pt x="686067" y="365095"/>
                  </a:cubicBezTo>
                  <a:cubicBezTo>
                    <a:pt x="834234" y="350278"/>
                    <a:pt x="856723" y="260320"/>
                    <a:pt x="920223" y="203170"/>
                  </a:cubicBezTo>
                  <a:cubicBezTo>
                    <a:pt x="953560" y="141258"/>
                    <a:pt x="991661" y="75773"/>
                    <a:pt x="1021426" y="31720"/>
                  </a:cubicBezTo>
                  <a:lnTo>
                    <a:pt x="1048992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4FD29251-E189-4872-A417-992DC25CAE45}"/>
                </a:ext>
              </a:extLst>
            </p:cNvPr>
            <p:cNvSpPr/>
            <p:nvPr/>
          </p:nvSpPr>
          <p:spPr>
            <a:xfrm rot="3676018">
              <a:off x="8364822" y="1096453"/>
              <a:ext cx="170039" cy="205211"/>
            </a:xfrm>
            <a:custGeom>
              <a:avLst/>
              <a:gdLst>
                <a:gd name="connsiteX0" fmla="*/ 85725 w 242888"/>
                <a:gd name="connsiteY0" fmla="*/ 19050 h 290512"/>
                <a:gd name="connsiteX1" fmla="*/ 0 w 242888"/>
                <a:gd name="connsiteY1" fmla="*/ 121443 h 290512"/>
                <a:gd name="connsiteX2" fmla="*/ 21432 w 242888"/>
                <a:gd name="connsiteY2" fmla="*/ 119062 h 290512"/>
                <a:gd name="connsiteX3" fmla="*/ 14288 w 242888"/>
                <a:gd name="connsiteY3" fmla="*/ 145256 h 290512"/>
                <a:gd name="connsiteX4" fmla="*/ 28575 w 242888"/>
                <a:gd name="connsiteY4" fmla="*/ 135731 h 290512"/>
                <a:gd name="connsiteX5" fmla="*/ 23813 w 242888"/>
                <a:gd name="connsiteY5" fmla="*/ 166687 h 290512"/>
                <a:gd name="connsiteX6" fmla="*/ 23813 w 242888"/>
                <a:gd name="connsiteY6" fmla="*/ 166687 h 290512"/>
                <a:gd name="connsiteX7" fmla="*/ 35719 w 242888"/>
                <a:gd name="connsiteY7" fmla="*/ 200025 h 290512"/>
                <a:gd name="connsiteX8" fmla="*/ 54769 w 242888"/>
                <a:gd name="connsiteY8" fmla="*/ 188118 h 290512"/>
                <a:gd name="connsiteX9" fmla="*/ 54769 w 242888"/>
                <a:gd name="connsiteY9" fmla="*/ 223837 h 290512"/>
                <a:gd name="connsiteX10" fmla="*/ 83344 w 242888"/>
                <a:gd name="connsiteY10" fmla="*/ 219075 h 290512"/>
                <a:gd name="connsiteX11" fmla="*/ 83344 w 242888"/>
                <a:gd name="connsiteY11" fmla="*/ 235743 h 290512"/>
                <a:gd name="connsiteX12" fmla="*/ 102394 w 242888"/>
                <a:gd name="connsiteY12" fmla="*/ 228600 h 290512"/>
                <a:gd name="connsiteX13" fmla="*/ 107157 w 242888"/>
                <a:gd name="connsiteY13" fmla="*/ 250031 h 290512"/>
                <a:gd name="connsiteX14" fmla="*/ 116682 w 242888"/>
                <a:gd name="connsiteY14" fmla="*/ 240506 h 290512"/>
                <a:gd name="connsiteX15" fmla="*/ 119063 w 242888"/>
                <a:gd name="connsiteY15" fmla="*/ 290512 h 290512"/>
                <a:gd name="connsiteX16" fmla="*/ 135732 w 242888"/>
                <a:gd name="connsiteY16" fmla="*/ 264318 h 290512"/>
                <a:gd name="connsiteX17" fmla="*/ 138113 w 242888"/>
                <a:gd name="connsiteY17" fmla="*/ 285750 h 290512"/>
                <a:gd name="connsiteX18" fmla="*/ 242888 w 242888"/>
                <a:gd name="connsiteY18" fmla="*/ 207168 h 290512"/>
                <a:gd name="connsiteX19" fmla="*/ 197644 w 242888"/>
                <a:gd name="connsiteY19" fmla="*/ 0 h 290512"/>
                <a:gd name="connsiteX20" fmla="*/ 85725 w 242888"/>
                <a:gd name="connsiteY20" fmla="*/ 19050 h 290512"/>
                <a:gd name="connsiteX0" fmla="*/ 85725 w 327259"/>
                <a:gd name="connsiteY0" fmla="*/ 19050 h 290512"/>
                <a:gd name="connsiteX1" fmla="*/ 0 w 327259"/>
                <a:gd name="connsiteY1" fmla="*/ 121443 h 290512"/>
                <a:gd name="connsiteX2" fmla="*/ 21432 w 327259"/>
                <a:gd name="connsiteY2" fmla="*/ 119062 h 290512"/>
                <a:gd name="connsiteX3" fmla="*/ 14288 w 327259"/>
                <a:gd name="connsiteY3" fmla="*/ 145256 h 290512"/>
                <a:gd name="connsiteX4" fmla="*/ 28575 w 327259"/>
                <a:gd name="connsiteY4" fmla="*/ 135731 h 290512"/>
                <a:gd name="connsiteX5" fmla="*/ 23813 w 327259"/>
                <a:gd name="connsiteY5" fmla="*/ 166687 h 290512"/>
                <a:gd name="connsiteX6" fmla="*/ 23813 w 327259"/>
                <a:gd name="connsiteY6" fmla="*/ 166687 h 290512"/>
                <a:gd name="connsiteX7" fmla="*/ 35719 w 327259"/>
                <a:gd name="connsiteY7" fmla="*/ 200025 h 290512"/>
                <a:gd name="connsiteX8" fmla="*/ 54769 w 327259"/>
                <a:gd name="connsiteY8" fmla="*/ 188118 h 290512"/>
                <a:gd name="connsiteX9" fmla="*/ 54769 w 327259"/>
                <a:gd name="connsiteY9" fmla="*/ 223837 h 290512"/>
                <a:gd name="connsiteX10" fmla="*/ 83344 w 327259"/>
                <a:gd name="connsiteY10" fmla="*/ 219075 h 290512"/>
                <a:gd name="connsiteX11" fmla="*/ 83344 w 327259"/>
                <a:gd name="connsiteY11" fmla="*/ 235743 h 290512"/>
                <a:gd name="connsiteX12" fmla="*/ 102394 w 327259"/>
                <a:gd name="connsiteY12" fmla="*/ 228600 h 290512"/>
                <a:gd name="connsiteX13" fmla="*/ 107157 w 327259"/>
                <a:gd name="connsiteY13" fmla="*/ 250031 h 290512"/>
                <a:gd name="connsiteX14" fmla="*/ 116682 w 327259"/>
                <a:gd name="connsiteY14" fmla="*/ 240506 h 290512"/>
                <a:gd name="connsiteX15" fmla="*/ 119063 w 327259"/>
                <a:gd name="connsiteY15" fmla="*/ 290512 h 290512"/>
                <a:gd name="connsiteX16" fmla="*/ 135732 w 327259"/>
                <a:gd name="connsiteY16" fmla="*/ 264318 h 290512"/>
                <a:gd name="connsiteX17" fmla="*/ 138113 w 327259"/>
                <a:gd name="connsiteY17" fmla="*/ 285750 h 290512"/>
                <a:gd name="connsiteX18" fmla="*/ 327260 w 327259"/>
                <a:gd name="connsiteY18" fmla="*/ 104289 h 290512"/>
                <a:gd name="connsiteX19" fmla="*/ 197644 w 327259"/>
                <a:gd name="connsiteY19" fmla="*/ 0 h 290512"/>
                <a:gd name="connsiteX20" fmla="*/ 85725 w 327259"/>
                <a:gd name="connsiteY20" fmla="*/ 19050 h 290512"/>
                <a:gd name="connsiteX0" fmla="*/ 85725 w 327261"/>
                <a:gd name="connsiteY0" fmla="*/ 79527 h 350989"/>
                <a:gd name="connsiteX1" fmla="*/ 0 w 327261"/>
                <a:gd name="connsiteY1" fmla="*/ 181920 h 350989"/>
                <a:gd name="connsiteX2" fmla="*/ 21432 w 327261"/>
                <a:gd name="connsiteY2" fmla="*/ 179539 h 350989"/>
                <a:gd name="connsiteX3" fmla="*/ 14288 w 327261"/>
                <a:gd name="connsiteY3" fmla="*/ 205733 h 350989"/>
                <a:gd name="connsiteX4" fmla="*/ 28575 w 327261"/>
                <a:gd name="connsiteY4" fmla="*/ 196208 h 350989"/>
                <a:gd name="connsiteX5" fmla="*/ 23813 w 327261"/>
                <a:gd name="connsiteY5" fmla="*/ 227164 h 350989"/>
                <a:gd name="connsiteX6" fmla="*/ 23813 w 327261"/>
                <a:gd name="connsiteY6" fmla="*/ 227164 h 350989"/>
                <a:gd name="connsiteX7" fmla="*/ 35719 w 327261"/>
                <a:gd name="connsiteY7" fmla="*/ 260502 h 350989"/>
                <a:gd name="connsiteX8" fmla="*/ 54769 w 327261"/>
                <a:gd name="connsiteY8" fmla="*/ 248595 h 350989"/>
                <a:gd name="connsiteX9" fmla="*/ 54769 w 327261"/>
                <a:gd name="connsiteY9" fmla="*/ 284314 h 350989"/>
                <a:gd name="connsiteX10" fmla="*/ 83344 w 327261"/>
                <a:gd name="connsiteY10" fmla="*/ 279552 h 350989"/>
                <a:gd name="connsiteX11" fmla="*/ 83344 w 327261"/>
                <a:gd name="connsiteY11" fmla="*/ 296220 h 350989"/>
                <a:gd name="connsiteX12" fmla="*/ 102394 w 327261"/>
                <a:gd name="connsiteY12" fmla="*/ 289077 h 350989"/>
                <a:gd name="connsiteX13" fmla="*/ 107157 w 327261"/>
                <a:gd name="connsiteY13" fmla="*/ 310508 h 350989"/>
                <a:gd name="connsiteX14" fmla="*/ 116682 w 327261"/>
                <a:gd name="connsiteY14" fmla="*/ 300983 h 350989"/>
                <a:gd name="connsiteX15" fmla="*/ 119063 w 327261"/>
                <a:gd name="connsiteY15" fmla="*/ 350989 h 350989"/>
                <a:gd name="connsiteX16" fmla="*/ 135732 w 327261"/>
                <a:gd name="connsiteY16" fmla="*/ 324795 h 350989"/>
                <a:gd name="connsiteX17" fmla="*/ 138113 w 327261"/>
                <a:gd name="connsiteY17" fmla="*/ 346227 h 350989"/>
                <a:gd name="connsiteX18" fmla="*/ 327260 w 327261"/>
                <a:gd name="connsiteY18" fmla="*/ 164766 h 350989"/>
                <a:gd name="connsiteX19" fmla="*/ 187912 w 327261"/>
                <a:gd name="connsiteY19" fmla="*/ 0 h 350989"/>
                <a:gd name="connsiteX20" fmla="*/ 85725 w 327261"/>
                <a:gd name="connsiteY20" fmla="*/ 79527 h 350989"/>
                <a:gd name="connsiteX0" fmla="*/ 91560 w 327259"/>
                <a:gd name="connsiteY0" fmla="*/ 87016 h 350989"/>
                <a:gd name="connsiteX1" fmla="*/ 0 w 327259"/>
                <a:gd name="connsiteY1" fmla="*/ 181920 h 350989"/>
                <a:gd name="connsiteX2" fmla="*/ 21432 w 327259"/>
                <a:gd name="connsiteY2" fmla="*/ 179539 h 350989"/>
                <a:gd name="connsiteX3" fmla="*/ 14288 w 327259"/>
                <a:gd name="connsiteY3" fmla="*/ 205733 h 350989"/>
                <a:gd name="connsiteX4" fmla="*/ 28575 w 327259"/>
                <a:gd name="connsiteY4" fmla="*/ 196208 h 350989"/>
                <a:gd name="connsiteX5" fmla="*/ 23813 w 327259"/>
                <a:gd name="connsiteY5" fmla="*/ 227164 h 350989"/>
                <a:gd name="connsiteX6" fmla="*/ 23813 w 327259"/>
                <a:gd name="connsiteY6" fmla="*/ 227164 h 350989"/>
                <a:gd name="connsiteX7" fmla="*/ 35719 w 327259"/>
                <a:gd name="connsiteY7" fmla="*/ 260502 h 350989"/>
                <a:gd name="connsiteX8" fmla="*/ 54769 w 327259"/>
                <a:gd name="connsiteY8" fmla="*/ 248595 h 350989"/>
                <a:gd name="connsiteX9" fmla="*/ 54769 w 327259"/>
                <a:gd name="connsiteY9" fmla="*/ 284314 h 350989"/>
                <a:gd name="connsiteX10" fmla="*/ 83344 w 327259"/>
                <a:gd name="connsiteY10" fmla="*/ 279552 h 350989"/>
                <a:gd name="connsiteX11" fmla="*/ 83344 w 327259"/>
                <a:gd name="connsiteY11" fmla="*/ 296220 h 350989"/>
                <a:gd name="connsiteX12" fmla="*/ 102394 w 327259"/>
                <a:gd name="connsiteY12" fmla="*/ 289077 h 350989"/>
                <a:gd name="connsiteX13" fmla="*/ 107157 w 327259"/>
                <a:gd name="connsiteY13" fmla="*/ 310508 h 350989"/>
                <a:gd name="connsiteX14" fmla="*/ 116682 w 327259"/>
                <a:gd name="connsiteY14" fmla="*/ 300983 h 350989"/>
                <a:gd name="connsiteX15" fmla="*/ 119063 w 327259"/>
                <a:gd name="connsiteY15" fmla="*/ 350989 h 350989"/>
                <a:gd name="connsiteX16" fmla="*/ 135732 w 327259"/>
                <a:gd name="connsiteY16" fmla="*/ 324795 h 350989"/>
                <a:gd name="connsiteX17" fmla="*/ 138113 w 327259"/>
                <a:gd name="connsiteY17" fmla="*/ 346227 h 350989"/>
                <a:gd name="connsiteX18" fmla="*/ 327260 w 327259"/>
                <a:gd name="connsiteY18" fmla="*/ 164766 h 350989"/>
                <a:gd name="connsiteX19" fmla="*/ 187912 w 327259"/>
                <a:gd name="connsiteY19" fmla="*/ 0 h 350989"/>
                <a:gd name="connsiteX20" fmla="*/ 91560 w 327259"/>
                <a:gd name="connsiteY20" fmla="*/ 87016 h 350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27259" h="350989">
                  <a:moveTo>
                    <a:pt x="91560" y="87016"/>
                  </a:moveTo>
                  <a:lnTo>
                    <a:pt x="0" y="181920"/>
                  </a:lnTo>
                  <a:lnTo>
                    <a:pt x="21432" y="179539"/>
                  </a:lnTo>
                  <a:lnTo>
                    <a:pt x="14288" y="205733"/>
                  </a:lnTo>
                  <a:lnTo>
                    <a:pt x="28575" y="196208"/>
                  </a:lnTo>
                  <a:lnTo>
                    <a:pt x="23813" y="227164"/>
                  </a:lnTo>
                  <a:lnTo>
                    <a:pt x="23813" y="227164"/>
                  </a:lnTo>
                  <a:lnTo>
                    <a:pt x="35719" y="260502"/>
                  </a:lnTo>
                  <a:lnTo>
                    <a:pt x="54769" y="248595"/>
                  </a:lnTo>
                  <a:lnTo>
                    <a:pt x="54769" y="284314"/>
                  </a:lnTo>
                  <a:lnTo>
                    <a:pt x="83344" y="279552"/>
                  </a:lnTo>
                  <a:lnTo>
                    <a:pt x="83344" y="296220"/>
                  </a:lnTo>
                  <a:lnTo>
                    <a:pt x="102394" y="289077"/>
                  </a:lnTo>
                  <a:lnTo>
                    <a:pt x="107157" y="310508"/>
                  </a:lnTo>
                  <a:lnTo>
                    <a:pt x="116682" y="300983"/>
                  </a:lnTo>
                  <a:lnTo>
                    <a:pt x="119063" y="350989"/>
                  </a:lnTo>
                  <a:lnTo>
                    <a:pt x="135732" y="324795"/>
                  </a:lnTo>
                  <a:lnTo>
                    <a:pt x="138113" y="346227"/>
                  </a:lnTo>
                  <a:lnTo>
                    <a:pt x="327260" y="164766"/>
                  </a:lnTo>
                  <a:lnTo>
                    <a:pt x="187912" y="0"/>
                  </a:lnTo>
                  <a:lnTo>
                    <a:pt x="91560" y="8701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F69C6093-289F-4399-93DF-ED4EDA90EB2A}"/>
                </a:ext>
              </a:extLst>
            </p:cNvPr>
            <p:cNvSpPr/>
            <p:nvPr/>
          </p:nvSpPr>
          <p:spPr>
            <a:xfrm flipV="1">
              <a:off x="9358907" y="787463"/>
              <a:ext cx="325218" cy="260806"/>
            </a:xfrm>
            <a:custGeom>
              <a:avLst/>
              <a:gdLst>
                <a:gd name="connsiteX0" fmla="*/ 0 w 1219416"/>
                <a:gd name="connsiteY0" fmla="*/ 977900 h 977900"/>
                <a:gd name="connsiteX1" fmla="*/ 51233 w 1219416"/>
                <a:gd name="connsiteY1" fmla="*/ 977900 h 977900"/>
                <a:gd name="connsiteX2" fmla="*/ 1219416 w 1219416"/>
                <a:gd name="connsiteY2" fmla="*/ 20983 h 977900"/>
                <a:gd name="connsiteX3" fmla="*/ 1193800 w 1219416"/>
                <a:gd name="connsiteY3" fmla="*/ 0 h 97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416" h="977900">
                  <a:moveTo>
                    <a:pt x="0" y="977900"/>
                  </a:moveTo>
                  <a:lnTo>
                    <a:pt x="51233" y="977900"/>
                  </a:lnTo>
                  <a:lnTo>
                    <a:pt x="1219416" y="20983"/>
                  </a:lnTo>
                  <a:lnTo>
                    <a:pt x="1193800" y="0"/>
                  </a:lnTo>
                  <a:close/>
                </a:path>
              </a:pathLst>
            </a:custGeom>
            <a:solidFill>
              <a:schemeClr val="tx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73AF259-54C3-4336-81D8-A1732AEECBE8}"/>
              </a:ext>
            </a:extLst>
          </p:cNvPr>
          <p:cNvSpPr txBox="1"/>
          <p:nvPr/>
        </p:nvSpPr>
        <p:spPr>
          <a:xfrm>
            <a:off x="621487" y="2650176"/>
            <a:ext cx="48594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4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Process model 7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7D854E-9F49-22E8-5F27-19E72E5DA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/33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6294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EC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535570" y="-576583"/>
            <a:ext cx="10512973" cy="7226392"/>
            <a:chOff x="6424251" y="-982983"/>
            <a:chExt cx="6270756" cy="4310383"/>
          </a:xfrm>
        </p:grpSpPr>
        <p:sp>
          <p:nvSpPr>
            <p:cNvPr id="24" name="직사각형 22">
              <a:extLst>
                <a:ext uri="{FF2B5EF4-FFF2-40B4-BE49-F238E27FC236}">
                  <a16:creationId xmlns:a16="http://schemas.microsoft.com/office/drawing/2014/main" id="{496BE9B7-B4E3-43E8-8123-2223617B8D96}"/>
                </a:ext>
              </a:extLst>
            </p:cNvPr>
            <p:cNvSpPr/>
            <p:nvPr/>
          </p:nvSpPr>
          <p:spPr>
            <a:xfrm>
              <a:off x="8422330" y="1171185"/>
              <a:ext cx="331681" cy="142994"/>
            </a:xfrm>
            <a:prstGeom prst="rtTriangle">
              <a:avLst/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C1BD51A-EC0E-47D9-B252-FB5A069A2DBE}"/>
                </a:ext>
              </a:extLst>
            </p:cNvPr>
            <p:cNvSpPr/>
            <p:nvPr/>
          </p:nvSpPr>
          <p:spPr>
            <a:xfrm rot="20412486">
              <a:off x="9138952" y="1113393"/>
              <a:ext cx="477709" cy="103928"/>
            </a:xfrm>
            <a:custGeom>
              <a:avLst/>
              <a:gdLst>
                <a:gd name="connsiteX0" fmla="*/ 0 w 522071"/>
                <a:gd name="connsiteY0" fmla="*/ 0 h 100618"/>
                <a:gd name="connsiteX1" fmla="*/ 522071 w 522071"/>
                <a:gd name="connsiteY1" fmla="*/ 0 h 100618"/>
                <a:gd name="connsiteX2" fmla="*/ 522071 w 522071"/>
                <a:gd name="connsiteY2" fmla="*/ 100618 h 100618"/>
                <a:gd name="connsiteX3" fmla="*/ 0 w 522071"/>
                <a:gd name="connsiteY3" fmla="*/ 100618 h 100618"/>
                <a:gd name="connsiteX4" fmla="*/ 0 w 522071"/>
                <a:gd name="connsiteY4" fmla="*/ 0 h 100618"/>
                <a:gd name="connsiteX0" fmla="*/ 120542 w 522071"/>
                <a:gd name="connsiteY0" fmla="*/ 30725 h 100618"/>
                <a:gd name="connsiteX1" fmla="*/ 522071 w 522071"/>
                <a:gd name="connsiteY1" fmla="*/ 0 h 100618"/>
                <a:gd name="connsiteX2" fmla="*/ 522071 w 522071"/>
                <a:gd name="connsiteY2" fmla="*/ 100618 h 100618"/>
                <a:gd name="connsiteX3" fmla="*/ 0 w 522071"/>
                <a:gd name="connsiteY3" fmla="*/ 100618 h 100618"/>
                <a:gd name="connsiteX4" fmla="*/ 120542 w 522071"/>
                <a:gd name="connsiteY4" fmla="*/ 30725 h 100618"/>
                <a:gd name="connsiteX0" fmla="*/ 76180 w 477709"/>
                <a:gd name="connsiteY0" fmla="*/ 30725 h 103928"/>
                <a:gd name="connsiteX1" fmla="*/ 477709 w 477709"/>
                <a:gd name="connsiteY1" fmla="*/ 0 h 103928"/>
                <a:gd name="connsiteX2" fmla="*/ 477709 w 477709"/>
                <a:gd name="connsiteY2" fmla="*/ 100618 h 103928"/>
                <a:gd name="connsiteX3" fmla="*/ 0 w 477709"/>
                <a:gd name="connsiteY3" fmla="*/ 103928 h 103928"/>
                <a:gd name="connsiteX4" fmla="*/ 76180 w 477709"/>
                <a:gd name="connsiteY4" fmla="*/ 30725 h 103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7709" h="103928">
                  <a:moveTo>
                    <a:pt x="76180" y="30725"/>
                  </a:moveTo>
                  <a:lnTo>
                    <a:pt x="477709" y="0"/>
                  </a:lnTo>
                  <a:lnTo>
                    <a:pt x="477709" y="100618"/>
                  </a:lnTo>
                  <a:lnTo>
                    <a:pt x="0" y="103928"/>
                  </a:lnTo>
                  <a:lnTo>
                    <a:pt x="76180" y="30725"/>
                  </a:lnTo>
                  <a:close/>
                </a:path>
              </a:pathLst>
            </a:cu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이등변 삼각형 1">
              <a:extLst>
                <a:ext uri="{FF2B5EF4-FFF2-40B4-BE49-F238E27FC236}">
                  <a16:creationId xmlns:a16="http://schemas.microsoft.com/office/drawing/2014/main" id="{06165984-4E1F-43A5-8FBE-B08FB8824C47}"/>
                </a:ext>
              </a:extLst>
            </p:cNvPr>
            <p:cNvSpPr/>
            <p:nvPr/>
          </p:nvSpPr>
          <p:spPr>
            <a:xfrm flipV="1">
              <a:off x="8030979" y="-657456"/>
              <a:ext cx="4130070" cy="1691571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평행 사변형 2">
              <a:extLst>
                <a:ext uri="{FF2B5EF4-FFF2-40B4-BE49-F238E27FC236}">
                  <a16:creationId xmlns:a16="http://schemas.microsoft.com/office/drawing/2014/main" id="{EB839075-D4E4-4D6C-9893-C0F777942F7F}"/>
                </a:ext>
              </a:extLst>
            </p:cNvPr>
            <p:cNvSpPr/>
            <p:nvPr/>
          </p:nvSpPr>
          <p:spPr>
            <a:xfrm rot="2367534" flipH="1">
              <a:off x="6424251" y="-175357"/>
              <a:ext cx="4324275" cy="568434"/>
            </a:xfrm>
            <a:prstGeom prst="parallelogram">
              <a:avLst>
                <a:gd name="adj" fmla="val 82712"/>
              </a:avLst>
            </a:prstGeom>
            <a:pattFill prst="dkDn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A6B6B836-62C8-41A9-9EDF-D2F0B01661E6}"/>
                </a:ext>
              </a:extLst>
            </p:cNvPr>
            <p:cNvSpPr/>
            <p:nvPr/>
          </p:nvSpPr>
          <p:spPr>
            <a:xfrm flipV="1">
              <a:off x="9938555" y="-4764"/>
              <a:ext cx="1345397" cy="977900"/>
            </a:xfrm>
            <a:custGeom>
              <a:avLst/>
              <a:gdLst>
                <a:gd name="connsiteX0" fmla="*/ 1042202 w 1345397"/>
                <a:gd name="connsiteY0" fmla="*/ 977900 h 977900"/>
                <a:gd name="connsiteX1" fmla="*/ 1345397 w 1345397"/>
                <a:gd name="connsiteY1" fmla="*/ 977900 h 977900"/>
                <a:gd name="connsiteX2" fmla="*/ 151597 w 1345397"/>
                <a:gd name="connsiteY2" fmla="*/ 0 h 977900"/>
                <a:gd name="connsiteX3" fmla="*/ 0 w 1345397"/>
                <a:gd name="connsiteY3" fmla="*/ 124181 h 97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5397" h="977900">
                  <a:moveTo>
                    <a:pt x="1042202" y="977900"/>
                  </a:moveTo>
                  <a:lnTo>
                    <a:pt x="1345397" y="977900"/>
                  </a:lnTo>
                  <a:lnTo>
                    <a:pt x="151597" y="0"/>
                  </a:lnTo>
                  <a:lnTo>
                    <a:pt x="0" y="124181"/>
                  </a:lnTo>
                  <a:close/>
                </a:path>
              </a:pathLst>
            </a:custGeom>
            <a:solidFill>
              <a:schemeClr val="tx1">
                <a:alpha val="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이등변 삼각형 10">
              <a:extLst>
                <a:ext uri="{FF2B5EF4-FFF2-40B4-BE49-F238E27FC236}">
                  <a16:creationId xmlns:a16="http://schemas.microsoft.com/office/drawing/2014/main" id="{80A8CCA4-1759-4223-AAED-2C0ABFCAE1C3}"/>
                </a:ext>
              </a:extLst>
            </p:cNvPr>
            <p:cNvSpPr/>
            <p:nvPr/>
          </p:nvSpPr>
          <p:spPr>
            <a:xfrm rot="5400000" flipV="1">
              <a:off x="9431728" y="567128"/>
              <a:ext cx="3399339" cy="2121205"/>
            </a:xfrm>
            <a:prstGeom prst="triangle">
              <a:avLst>
                <a:gd name="adj" fmla="val 52095"/>
              </a:avLst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78A34C8D-077B-4912-A506-ABC25A23E38A}"/>
                </a:ext>
              </a:extLst>
            </p:cNvPr>
            <p:cNvSpPr/>
            <p:nvPr/>
          </p:nvSpPr>
          <p:spPr>
            <a:xfrm rot="19232466">
              <a:off x="9527031" y="187308"/>
              <a:ext cx="3167976" cy="568434"/>
            </a:xfrm>
            <a:prstGeom prst="parallelogram">
              <a:avLst>
                <a:gd name="adj" fmla="val 82712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현 8">
              <a:extLst>
                <a:ext uri="{FF2B5EF4-FFF2-40B4-BE49-F238E27FC236}">
                  <a16:creationId xmlns:a16="http://schemas.microsoft.com/office/drawing/2014/main" id="{F6C0491C-C38B-4251-9DF7-8C4B0AF5767A}"/>
                </a:ext>
              </a:extLst>
            </p:cNvPr>
            <p:cNvSpPr/>
            <p:nvPr/>
          </p:nvSpPr>
          <p:spPr>
            <a:xfrm>
              <a:off x="10070792" y="532218"/>
              <a:ext cx="769237" cy="769237"/>
            </a:xfrm>
            <a:prstGeom prst="chord">
              <a:avLst>
                <a:gd name="adj1" fmla="val 10434822"/>
                <a:gd name="adj2" fmla="val 17234785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이등변 삼각형 11">
              <a:extLst>
                <a:ext uri="{FF2B5EF4-FFF2-40B4-BE49-F238E27FC236}">
                  <a16:creationId xmlns:a16="http://schemas.microsoft.com/office/drawing/2014/main" id="{ECF57398-22C1-41B4-A37C-FA12A7DBBEF6}"/>
                </a:ext>
              </a:extLst>
            </p:cNvPr>
            <p:cNvSpPr/>
            <p:nvPr/>
          </p:nvSpPr>
          <p:spPr>
            <a:xfrm rot="16200000">
              <a:off x="9033510" y="168908"/>
              <a:ext cx="4310382" cy="2006599"/>
            </a:xfrm>
            <a:custGeom>
              <a:avLst/>
              <a:gdLst>
                <a:gd name="connsiteX0" fmla="*/ 0 w 4310382"/>
                <a:gd name="connsiteY0" fmla="*/ 2006599 h 2006599"/>
                <a:gd name="connsiteX1" fmla="*/ 2687825 w 4310382"/>
                <a:gd name="connsiteY1" fmla="*/ 0 h 2006599"/>
                <a:gd name="connsiteX2" fmla="*/ 4310382 w 4310382"/>
                <a:gd name="connsiteY2" fmla="*/ 2006599 h 2006599"/>
                <a:gd name="connsiteX3" fmla="*/ 0 w 4310382"/>
                <a:gd name="connsiteY3" fmla="*/ 2006599 h 2006599"/>
                <a:gd name="connsiteX0" fmla="*/ 0 w 4310382"/>
                <a:gd name="connsiteY0" fmla="*/ 2006599 h 2006599"/>
                <a:gd name="connsiteX1" fmla="*/ 2687825 w 4310382"/>
                <a:gd name="connsiteY1" fmla="*/ 0 h 2006599"/>
                <a:gd name="connsiteX2" fmla="*/ 4310382 w 4310382"/>
                <a:gd name="connsiteY2" fmla="*/ 2006599 h 2006599"/>
                <a:gd name="connsiteX3" fmla="*/ 0 w 4310382"/>
                <a:gd name="connsiteY3" fmla="*/ 2006599 h 2006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10382" h="2006599">
                  <a:moveTo>
                    <a:pt x="0" y="2006599"/>
                  </a:moveTo>
                  <a:cubicBezTo>
                    <a:pt x="895942" y="1337733"/>
                    <a:pt x="3065058" y="627594"/>
                    <a:pt x="2687825" y="0"/>
                  </a:cubicBezTo>
                  <a:lnTo>
                    <a:pt x="4310382" y="2006599"/>
                  </a:lnTo>
                  <a:lnTo>
                    <a:pt x="0" y="200659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70BEA6D-EFD1-40C4-BDC6-9BFABB13E95D}"/>
                </a:ext>
              </a:extLst>
            </p:cNvPr>
            <p:cNvSpPr txBox="1"/>
            <p:nvPr/>
          </p:nvSpPr>
          <p:spPr>
            <a:xfrm>
              <a:off x="9976577" y="911339"/>
              <a:ext cx="919569" cy="276999"/>
            </a:xfrm>
            <a:prstGeom prst="rect">
              <a:avLst/>
            </a:prstGeom>
            <a:noFill/>
            <a:scene3d>
              <a:camera prst="isometricRightUp">
                <a:rot lat="2100000" lon="18899998" rev="300000"/>
              </a:camera>
              <a:lightRig rig="threePt" dir="t"/>
            </a:scene3d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solidFill>
                    <a:prstClr val="white"/>
                  </a:solidFill>
                </a:rPr>
                <a:t>Page. 01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B2894783-E741-4818-B1BF-72CCC06AA184}"/>
                </a:ext>
              </a:extLst>
            </p:cNvPr>
            <p:cNvSpPr/>
            <p:nvPr/>
          </p:nvSpPr>
          <p:spPr>
            <a:xfrm>
              <a:off x="8423803" y="865217"/>
              <a:ext cx="1148703" cy="458423"/>
            </a:xfrm>
            <a:custGeom>
              <a:avLst/>
              <a:gdLst>
                <a:gd name="connsiteX0" fmla="*/ 1311679 w 1411390"/>
                <a:gd name="connsiteY0" fmla="*/ 0 h 609602"/>
                <a:gd name="connsiteX1" fmla="*/ 1411390 w 1411390"/>
                <a:gd name="connsiteY1" fmla="*/ 81679 h 609602"/>
                <a:gd name="connsiteX2" fmla="*/ 1410319 w 1411390"/>
                <a:gd name="connsiteY2" fmla="*/ 88373 h 609602"/>
                <a:gd name="connsiteX3" fmla="*/ 1389285 w 1411390"/>
                <a:gd name="connsiteY3" fmla="*/ 125382 h 609602"/>
                <a:gd name="connsiteX4" fmla="*/ 1147985 w 1411390"/>
                <a:gd name="connsiteY4" fmla="*/ 366682 h 609602"/>
                <a:gd name="connsiteX5" fmla="*/ 855885 w 1411390"/>
                <a:gd name="connsiteY5" fmla="*/ 455582 h 609602"/>
                <a:gd name="connsiteX6" fmla="*/ 500285 w 1411390"/>
                <a:gd name="connsiteY6" fmla="*/ 455582 h 609602"/>
                <a:gd name="connsiteX7" fmla="*/ 297085 w 1411390"/>
                <a:gd name="connsiteY7" fmla="*/ 506382 h 609602"/>
                <a:gd name="connsiteX8" fmla="*/ 119285 w 1411390"/>
                <a:gd name="connsiteY8" fmla="*/ 607982 h 609602"/>
                <a:gd name="connsiteX9" fmla="*/ 4985 w 1411390"/>
                <a:gd name="connsiteY9" fmla="*/ 417482 h 609602"/>
                <a:gd name="connsiteX10" fmla="*/ 284385 w 1411390"/>
                <a:gd name="connsiteY10" fmla="*/ 277782 h 609602"/>
                <a:gd name="connsiteX11" fmla="*/ 932085 w 1411390"/>
                <a:gd name="connsiteY11" fmla="*/ 341282 h 609602"/>
                <a:gd name="connsiteX12" fmla="*/ 1173385 w 1411390"/>
                <a:gd name="connsiteY12" fmla="*/ 188882 h 609602"/>
                <a:gd name="connsiteX13" fmla="*/ 1284113 w 1411390"/>
                <a:gd name="connsiteY13" fmla="*/ 31720 h 609602"/>
                <a:gd name="connsiteX0" fmla="*/ 1233465 w 1333176"/>
                <a:gd name="connsiteY0" fmla="*/ 0 h 617375"/>
                <a:gd name="connsiteX1" fmla="*/ 1333176 w 1333176"/>
                <a:gd name="connsiteY1" fmla="*/ 81679 h 617375"/>
                <a:gd name="connsiteX2" fmla="*/ 1332105 w 1333176"/>
                <a:gd name="connsiteY2" fmla="*/ 88373 h 617375"/>
                <a:gd name="connsiteX3" fmla="*/ 1311071 w 1333176"/>
                <a:gd name="connsiteY3" fmla="*/ 125382 h 617375"/>
                <a:gd name="connsiteX4" fmla="*/ 1069771 w 1333176"/>
                <a:gd name="connsiteY4" fmla="*/ 366682 h 617375"/>
                <a:gd name="connsiteX5" fmla="*/ 777671 w 1333176"/>
                <a:gd name="connsiteY5" fmla="*/ 455582 h 617375"/>
                <a:gd name="connsiteX6" fmla="*/ 422071 w 1333176"/>
                <a:gd name="connsiteY6" fmla="*/ 455582 h 617375"/>
                <a:gd name="connsiteX7" fmla="*/ 218871 w 1333176"/>
                <a:gd name="connsiteY7" fmla="*/ 506382 h 617375"/>
                <a:gd name="connsiteX8" fmla="*/ 41071 w 1333176"/>
                <a:gd name="connsiteY8" fmla="*/ 607982 h 617375"/>
                <a:gd name="connsiteX9" fmla="*/ 12496 w 1333176"/>
                <a:gd name="connsiteY9" fmla="*/ 246032 h 617375"/>
                <a:gd name="connsiteX10" fmla="*/ 206171 w 1333176"/>
                <a:gd name="connsiteY10" fmla="*/ 277782 h 617375"/>
                <a:gd name="connsiteX11" fmla="*/ 853871 w 1333176"/>
                <a:gd name="connsiteY11" fmla="*/ 341282 h 617375"/>
                <a:gd name="connsiteX12" fmla="*/ 1095171 w 1333176"/>
                <a:gd name="connsiteY12" fmla="*/ 188882 h 617375"/>
                <a:gd name="connsiteX13" fmla="*/ 1205899 w 1333176"/>
                <a:gd name="connsiteY13" fmla="*/ 31720 h 617375"/>
                <a:gd name="connsiteX14" fmla="*/ 1233465 w 1333176"/>
                <a:gd name="connsiteY14" fmla="*/ 0 h 617375"/>
                <a:gd name="connsiteX0" fmla="*/ 1263959 w 1363670"/>
                <a:gd name="connsiteY0" fmla="*/ 0 h 617375"/>
                <a:gd name="connsiteX1" fmla="*/ 1363670 w 1363670"/>
                <a:gd name="connsiteY1" fmla="*/ 81679 h 617375"/>
                <a:gd name="connsiteX2" fmla="*/ 1362599 w 1363670"/>
                <a:gd name="connsiteY2" fmla="*/ 88373 h 617375"/>
                <a:gd name="connsiteX3" fmla="*/ 1341565 w 1363670"/>
                <a:gd name="connsiteY3" fmla="*/ 125382 h 617375"/>
                <a:gd name="connsiteX4" fmla="*/ 1100265 w 1363670"/>
                <a:gd name="connsiteY4" fmla="*/ 366682 h 617375"/>
                <a:gd name="connsiteX5" fmla="*/ 808165 w 1363670"/>
                <a:gd name="connsiteY5" fmla="*/ 455582 h 617375"/>
                <a:gd name="connsiteX6" fmla="*/ 452565 w 1363670"/>
                <a:gd name="connsiteY6" fmla="*/ 455582 h 617375"/>
                <a:gd name="connsiteX7" fmla="*/ 249365 w 1363670"/>
                <a:gd name="connsiteY7" fmla="*/ 506382 h 617375"/>
                <a:gd name="connsiteX8" fmla="*/ 71565 w 1363670"/>
                <a:gd name="connsiteY8" fmla="*/ 607982 h 617375"/>
                <a:gd name="connsiteX9" fmla="*/ 42990 w 1363670"/>
                <a:gd name="connsiteY9" fmla="*/ 246032 h 617375"/>
                <a:gd name="connsiteX10" fmla="*/ 648621 w 1363670"/>
                <a:gd name="connsiteY10" fmla="*/ 346839 h 617375"/>
                <a:gd name="connsiteX11" fmla="*/ 884365 w 1363670"/>
                <a:gd name="connsiteY11" fmla="*/ 341282 h 617375"/>
                <a:gd name="connsiteX12" fmla="*/ 1125665 w 1363670"/>
                <a:gd name="connsiteY12" fmla="*/ 188882 h 617375"/>
                <a:gd name="connsiteX13" fmla="*/ 1236393 w 1363670"/>
                <a:gd name="connsiteY13" fmla="*/ 31720 h 617375"/>
                <a:gd name="connsiteX14" fmla="*/ 1263959 w 1363670"/>
                <a:gd name="connsiteY14" fmla="*/ 0 h 617375"/>
                <a:gd name="connsiteX0" fmla="*/ 1193457 w 1293168"/>
                <a:gd name="connsiteY0" fmla="*/ 0 h 613470"/>
                <a:gd name="connsiteX1" fmla="*/ 1293168 w 1293168"/>
                <a:gd name="connsiteY1" fmla="*/ 81679 h 613470"/>
                <a:gd name="connsiteX2" fmla="*/ 1292097 w 1293168"/>
                <a:gd name="connsiteY2" fmla="*/ 88373 h 613470"/>
                <a:gd name="connsiteX3" fmla="*/ 1271063 w 1293168"/>
                <a:gd name="connsiteY3" fmla="*/ 125382 h 613470"/>
                <a:gd name="connsiteX4" fmla="*/ 1029763 w 1293168"/>
                <a:gd name="connsiteY4" fmla="*/ 366682 h 613470"/>
                <a:gd name="connsiteX5" fmla="*/ 737663 w 1293168"/>
                <a:gd name="connsiteY5" fmla="*/ 455582 h 613470"/>
                <a:gd name="connsiteX6" fmla="*/ 382063 w 1293168"/>
                <a:gd name="connsiteY6" fmla="*/ 455582 h 613470"/>
                <a:gd name="connsiteX7" fmla="*/ 178863 w 1293168"/>
                <a:gd name="connsiteY7" fmla="*/ 506382 h 613470"/>
                <a:gd name="connsiteX8" fmla="*/ 1063 w 1293168"/>
                <a:gd name="connsiteY8" fmla="*/ 607982 h 613470"/>
                <a:gd name="connsiteX9" fmla="*/ 263001 w 1293168"/>
                <a:gd name="connsiteY9" fmla="*/ 322232 h 613470"/>
                <a:gd name="connsiteX10" fmla="*/ 578119 w 1293168"/>
                <a:gd name="connsiteY10" fmla="*/ 346839 h 613470"/>
                <a:gd name="connsiteX11" fmla="*/ 813863 w 1293168"/>
                <a:gd name="connsiteY11" fmla="*/ 341282 h 613470"/>
                <a:gd name="connsiteX12" fmla="*/ 1055163 w 1293168"/>
                <a:gd name="connsiteY12" fmla="*/ 188882 h 613470"/>
                <a:gd name="connsiteX13" fmla="*/ 1165891 w 1293168"/>
                <a:gd name="connsiteY13" fmla="*/ 31720 h 613470"/>
                <a:gd name="connsiteX14" fmla="*/ 1193457 w 1293168"/>
                <a:gd name="connsiteY14" fmla="*/ 0 h 613470"/>
                <a:gd name="connsiteX0" fmla="*/ 1193459 w 1293170"/>
                <a:gd name="connsiteY0" fmla="*/ 0 h 613720"/>
                <a:gd name="connsiteX1" fmla="*/ 1293170 w 1293170"/>
                <a:gd name="connsiteY1" fmla="*/ 81679 h 613720"/>
                <a:gd name="connsiteX2" fmla="*/ 1292099 w 1293170"/>
                <a:gd name="connsiteY2" fmla="*/ 88373 h 613720"/>
                <a:gd name="connsiteX3" fmla="*/ 1271065 w 1293170"/>
                <a:gd name="connsiteY3" fmla="*/ 125382 h 613720"/>
                <a:gd name="connsiteX4" fmla="*/ 1029765 w 1293170"/>
                <a:gd name="connsiteY4" fmla="*/ 366682 h 613720"/>
                <a:gd name="connsiteX5" fmla="*/ 737665 w 1293170"/>
                <a:gd name="connsiteY5" fmla="*/ 455582 h 613720"/>
                <a:gd name="connsiteX6" fmla="*/ 384446 w 1293170"/>
                <a:gd name="connsiteY6" fmla="*/ 419864 h 613720"/>
                <a:gd name="connsiteX7" fmla="*/ 178865 w 1293170"/>
                <a:gd name="connsiteY7" fmla="*/ 506382 h 613720"/>
                <a:gd name="connsiteX8" fmla="*/ 1065 w 1293170"/>
                <a:gd name="connsiteY8" fmla="*/ 607982 h 613720"/>
                <a:gd name="connsiteX9" fmla="*/ 263003 w 1293170"/>
                <a:gd name="connsiteY9" fmla="*/ 322232 h 613720"/>
                <a:gd name="connsiteX10" fmla="*/ 578121 w 1293170"/>
                <a:gd name="connsiteY10" fmla="*/ 346839 h 613720"/>
                <a:gd name="connsiteX11" fmla="*/ 813865 w 1293170"/>
                <a:gd name="connsiteY11" fmla="*/ 341282 h 613720"/>
                <a:gd name="connsiteX12" fmla="*/ 1055165 w 1293170"/>
                <a:gd name="connsiteY12" fmla="*/ 188882 h 613720"/>
                <a:gd name="connsiteX13" fmla="*/ 1165893 w 1293170"/>
                <a:gd name="connsiteY13" fmla="*/ 31720 h 613720"/>
                <a:gd name="connsiteX14" fmla="*/ 1193459 w 1293170"/>
                <a:gd name="connsiteY14" fmla="*/ 0 h 613720"/>
                <a:gd name="connsiteX0" fmla="*/ 1044892 w 1144603"/>
                <a:gd name="connsiteY0" fmla="*/ 0 h 508264"/>
                <a:gd name="connsiteX1" fmla="*/ 1144603 w 1144603"/>
                <a:gd name="connsiteY1" fmla="*/ 81679 h 508264"/>
                <a:gd name="connsiteX2" fmla="*/ 1143532 w 1144603"/>
                <a:gd name="connsiteY2" fmla="*/ 88373 h 508264"/>
                <a:gd name="connsiteX3" fmla="*/ 1122498 w 1144603"/>
                <a:gd name="connsiteY3" fmla="*/ 125382 h 508264"/>
                <a:gd name="connsiteX4" fmla="*/ 881198 w 1144603"/>
                <a:gd name="connsiteY4" fmla="*/ 366682 h 508264"/>
                <a:gd name="connsiteX5" fmla="*/ 589098 w 1144603"/>
                <a:gd name="connsiteY5" fmla="*/ 455582 h 508264"/>
                <a:gd name="connsiteX6" fmla="*/ 235879 w 1144603"/>
                <a:gd name="connsiteY6" fmla="*/ 419864 h 508264"/>
                <a:gd name="connsiteX7" fmla="*/ 30298 w 1144603"/>
                <a:gd name="connsiteY7" fmla="*/ 506382 h 508264"/>
                <a:gd name="connsiteX8" fmla="*/ 9660 w 1144603"/>
                <a:gd name="connsiteY8" fmla="*/ 322232 h 508264"/>
                <a:gd name="connsiteX9" fmla="*/ 114436 w 1144603"/>
                <a:gd name="connsiteY9" fmla="*/ 322232 h 508264"/>
                <a:gd name="connsiteX10" fmla="*/ 429554 w 1144603"/>
                <a:gd name="connsiteY10" fmla="*/ 346839 h 508264"/>
                <a:gd name="connsiteX11" fmla="*/ 665298 w 1144603"/>
                <a:gd name="connsiteY11" fmla="*/ 341282 h 508264"/>
                <a:gd name="connsiteX12" fmla="*/ 906598 w 1144603"/>
                <a:gd name="connsiteY12" fmla="*/ 188882 h 508264"/>
                <a:gd name="connsiteX13" fmla="*/ 1017326 w 1144603"/>
                <a:gd name="connsiteY13" fmla="*/ 31720 h 508264"/>
                <a:gd name="connsiteX14" fmla="*/ 1044892 w 1144603"/>
                <a:gd name="connsiteY14" fmla="*/ 0 h 508264"/>
                <a:gd name="connsiteX0" fmla="*/ 1042961 w 1142672"/>
                <a:gd name="connsiteY0" fmla="*/ 0 h 456951"/>
                <a:gd name="connsiteX1" fmla="*/ 1142672 w 1142672"/>
                <a:gd name="connsiteY1" fmla="*/ 81679 h 456951"/>
                <a:gd name="connsiteX2" fmla="*/ 1141601 w 1142672"/>
                <a:gd name="connsiteY2" fmla="*/ 88373 h 456951"/>
                <a:gd name="connsiteX3" fmla="*/ 1120567 w 1142672"/>
                <a:gd name="connsiteY3" fmla="*/ 125382 h 456951"/>
                <a:gd name="connsiteX4" fmla="*/ 879267 w 1142672"/>
                <a:gd name="connsiteY4" fmla="*/ 366682 h 456951"/>
                <a:gd name="connsiteX5" fmla="*/ 587167 w 1142672"/>
                <a:gd name="connsiteY5" fmla="*/ 455582 h 456951"/>
                <a:gd name="connsiteX6" fmla="*/ 233948 w 1142672"/>
                <a:gd name="connsiteY6" fmla="*/ 419864 h 456951"/>
                <a:gd name="connsiteX7" fmla="*/ 33129 w 1142672"/>
                <a:gd name="connsiteY7" fmla="*/ 408751 h 456951"/>
                <a:gd name="connsiteX8" fmla="*/ 7729 w 1142672"/>
                <a:gd name="connsiteY8" fmla="*/ 322232 h 456951"/>
                <a:gd name="connsiteX9" fmla="*/ 112505 w 1142672"/>
                <a:gd name="connsiteY9" fmla="*/ 322232 h 456951"/>
                <a:gd name="connsiteX10" fmla="*/ 427623 w 1142672"/>
                <a:gd name="connsiteY10" fmla="*/ 346839 h 456951"/>
                <a:gd name="connsiteX11" fmla="*/ 663367 w 1142672"/>
                <a:gd name="connsiteY11" fmla="*/ 341282 h 456951"/>
                <a:gd name="connsiteX12" fmla="*/ 904667 w 1142672"/>
                <a:gd name="connsiteY12" fmla="*/ 188882 h 456951"/>
                <a:gd name="connsiteX13" fmla="*/ 1015395 w 1142672"/>
                <a:gd name="connsiteY13" fmla="*/ 31720 h 456951"/>
                <a:gd name="connsiteX14" fmla="*/ 1042961 w 1142672"/>
                <a:gd name="connsiteY14" fmla="*/ 0 h 456951"/>
                <a:gd name="connsiteX0" fmla="*/ 1039553 w 1139264"/>
                <a:gd name="connsiteY0" fmla="*/ 0 h 456951"/>
                <a:gd name="connsiteX1" fmla="*/ 1139264 w 1139264"/>
                <a:gd name="connsiteY1" fmla="*/ 81679 h 456951"/>
                <a:gd name="connsiteX2" fmla="*/ 1138193 w 1139264"/>
                <a:gd name="connsiteY2" fmla="*/ 88373 h 456951"/>
                <a:gd name="connsiteX3" fmla="*/ 1117159 w 1139264"/>
                <a:gd name="connsiteY3" fmla="*/ 125382 h 456951"/>
                <a:gd name="connsiteX4" fmla="*/ 875859 w 1139264"/>
                <a:gd name="connsiteY4" fmla="*/ 366682 h 456951"/>
                <a:gd name="connsiteX5" fmla="*/ 583759 w 1139264"/>
                <a:gd name="connsiteY5" fmla="*/ 455582 h 456951"/>
                <a:gd name="connsiteX6" fmla="*/ 230540 w 1139264"/>
                <a:gd name="connsiteY6" fmla="*/ 419864 h 456951"/>
                <a:gd name="connsiteX7" fmla="*/ 29721 w 1139264"/>
                <a:gd name="connsiteY7" fmla="*/ 408751 h 456951"/>
                <a:gd name="connsiteX8" fmla="*/ 9084 w 1139264"/>
                <a:gd name="connsiteY8" fmla="*/ 274607 h 456951"/>
                <a:gd name="connsiteX9" fmla="*/ 109097 w 1139264"/>
                <a:gd name="connsiteY9" fmla="*/ 322232 h 456951"/>
                <a:gd name="connsiteX10" fmla="*/ 424215 w 1139264"/>
                <a:gd name="connsiteY10" fmla="*/ 346839 h 456951"/>
                <a:gd name="connsiteX11" fmla="*/ 659959 w 1139264"/>
                <a:gd name="connsiteY11" fmla="*/ 341282 h 456951"/>
                <a:gd name="connsiteX12" fmla="*/ 901259 w 1139264"/>
                <a:gd name="connsiteY12" fmla="*/ 188882 h 456951"/>
                <a:gd name="connsiteX13" fmla="*/ 1011987 w 1139264"/>
                <a:gd name="connsiteY13" fmla="*/ 31720 h 456951"/>
                <a:gd name="connsiteX14" fmla="*/ 1039553 w 1139264"/>
                <a:gd name="connsiteY14" fmla="*/ 0 h 456951"/>
                <a:gd name="connsiteX0" fmla="*/ 1040407 w 1140118"/>
                <a:gd name="connsiteY0" fmla="*/ 0 h 456951"/>
                <a:gd name="connsiteX1" fmla="*/ 1140118 w 1140118"/>
                <a:gd name="connsiteY1" fmla="*/ 81679 h 456951"/>
                <a:gd name="connsiteX2" fmla="*/ 1139047 w 1140118"/>
                <a:gd name="connsiteY2" fmla="*/ 88373 h 456951"/>
                <a:gd name="connsiteX3" fmla="*/ 1118013 w 1140118"/>
                <a:gd name="connsiteY3" fmla="*/ 125382 h 456951"/>
                <a:gd name="connsiteX4" fmla="*/ 876713 w 1140118"/>
                <a:gd name="connsiteY4" fmla="*/ 366682 h 456951"/>
                <a:gd name="connsiteX5" fmla="*/ 584613 w 1140118"/>
                <a:gd name="connsiteY5" fmla="*/ 455582 h 456951"/>
                <a:gd name="connsiteX6" fmla="*/ 231394 w 1140118"/>
                <a:gd name="connsiteY6" fmla="*/ 419864 h 456951"/>
                <a:gd name="connsiteX7" fmla="*/ 30575 w 1140118"/>
                <a:gd name="connsiteY7" fmla="*/ 408751 h 456951"/>
                <a:gd name="connsiteX8" fmla="*/ 9938 w 1140118"/>
                <a:gd name="connsiteY8" fmla="*/ 274607 h 456951"/>
                <a:gd name="connsiteX9" fmla="*/ 121858 w 1140118"/>
                <a:gd name="connsiteY9" fmla="*/ 293657 h 456951"/>
                <a:gd name="connsiteX10" fmla="*/ 425069 w 1140118"/>
                <a:gd name="connsiteY10" fmla="*/ 346839 h 456951"/>
                <a:gd name="connsiteX11" fmla="*/ 660813 w 1140118"/>
                <a:gd name="connsiteY11" fmla="*/ 341282 h 456951"/>
                <a:gd name="connsiteX12" fmla="*/ 902113 w 1140118"/>
                <a:gd name="connsiteY12" fmla="*/ 188882 h 456951"/>
                <a:gd name="connsiteX13" fmla="*/ 1012841 w 1140118"/>
                <a:gd name="connsiteY13" fmla="*/ 31720 h 456951"/>
                <a:gd name="connsiteX14" fmla="*/ 1040407 w 1140118"/>
                <a:gd name="connsiteY14" fmla="*/ 0 h 456951"/>
                <a:gd name="connsiteX0" fmla="*/ 1050795 w 1150506"/>
                <a:gd name="connsiteY0" fmla="*/ 0 h 457082"/>
                <a:gd name="connsiteX1" fmla="*/ 1150506 w 1150506"/>
                <a:gd name="connsiteY1" fmla="*/ 81679 h 457082"/>
                <a:gd name="connsiteX2" fmla="*/ 1149435 w 1150506"/>
                <a:gd name="connsiteY2" fmla="*/ 88373 h 457082"/>
                <a:gd name="connsiteX3" fmla="*/ 1128401 w 1150506"/>
                <a:gd name="connsiteY3" fmla="*/ 125382 h 457082"/>
                <a:gd name="connsiteX4" fmla="*/ 887101 w 1150506"/>
                <a:gd name="connsiteY4" fmla="*/ 366682 h 457082"/>
                <a:gd name="connsiteX5" fmla="*/ 595001 w 1150506"/>
                <a:gd name="connsiteY5" fmla="*/ 455582 h 457082"/>
                <a:gd name="connsiteX6" fmla="*/ 241782 w 1150506"/>
                <a:gd name="connsiteY6" fmla="*/ 419864 h 457082"/>
                <a:gd name="connsiteX7" fmla="*/ 21913 w 1150506"/>
                <a:gd name="connsiteY7" fmla="*/ 384939 h 457082"/>
                <a:gd name="connsiteX8" fmla="*/ 20326 w 1150506"/>
                <a:gd name="connsiteY8" fmla="*/ 274607 h 457082"/>
                <a:gd name="connsiteX9" fmla="*/ 132246 w 1150506"/>
                <a:gd name="connsiteY9" fmla="*/ 293657 h 457082"/>
                <a:gd name="connsiteX10" fmla="*/ 435457 w 1150506"/>
                <a:gd name="connsiteY10" fmla="*/ 346839 h 457082"/>
                <a:gd name="connsiteX11" fmla="*/ 671201 w 1150506"/>
                <a:gd name="connsiteY11" fmla="*/ 341282 h 457082"/>
                <a:gd name="connsiteX12" fmla="*/ 912501 w 1150506"/>
                <a:gd name="connsiteY12" fmla="*/ 188882 h 457082"/>
                <a:gd name="connsiteX13" fmla="*/ 1023229 w 1150506"/>
                <a:gd name="connsiteY13" fmla="*/ 31720 h 457082"/>
                <a:gd name="connsiteX14" fmla="*/ 1050795 w 1150506"/>
                <a:gd name="connsiteY14" fmla="*/ 0 h 457082"/>
                <a:gd name="connsiteX0" fmla="*/ 1050137 w 1149848"/>
                <a:gd name="connsiteY0" fmla="*/ 0 h 465586"/>
                <a:gd name="connsiteX1" fmla="*/ 1149848 w 1149848"/>
                <a:gd name="connsiteY1" fmla="*/ 81679 h 465586"/>
                <a:gd name="connsiteX2" fmla="*/ 1148777 w 1149848"/>
                <a:gd name="connsiteY2" fmla="*/ 88373 h 465586"/>
                <a:gd name="connsiteX3" fmla="*/ 1127743 w 1149848"/>
                <a:gd name="connsiteY3" fmla="*/ 125382 h 465586"/>
                <a:gd name="connsiteX4" fmla="*/ 886443 w 1149848"/>
                <a:gd name="connsiteY4" fmla="*/ 366682 h 465586"/>
                <a:gd name="connsiteX5" fmla="*/ 594343 w 1149848"/>
                <a:gd name="connsiteY5" fmla="*/ 455582 h 465586"/>
                <a:gd name="connsiteX6" fmla="*/ 231599 w 1149848"/>
                <a:gd name="connsiteY6" fmla="*/ 455583 h 465586"/>
                <a:gd name="connsiteX7" fmla="*/ 21255 w 1149848"/>
                <a:gd name="connsiteY7" fmla="*/ 384939 h 465586"/>
                <a:gd name="connsiteX8" fmla="*/ 19668 w 1149848"/>
                <a:gd name="connsiteY8" fmla="*/ 274607 h 465586"/>
                <a:gd name="connsiteX9" fmla="*/ 131588 w 1149848"/>
                <a:gd name="connsiteY9" fmla="*/ 293657 h 465586"/>
                <a:gd name="connsiteX10" fmla="*/ 434799 w 1149848"/>
                <a:gd name="connsiteY10" fmla="*/ 346839 h 465586"/>
                <a:gd name="connsiteX11" fmla="*/ 670543 w 1149848"/>
                <a:gd name="connsiteY11" fmla="*/ 341282 h 465586"/>
                <a:gd name="connsiteX12" fmla="*/ 911843 w 1149848"/>
                <a:gd name="connsiteY12" fmla="*/ 188882 h 465586"/>
                <a:gd name="connsiteX13" fmla="*/ 1022571 w 1149848"/>
                <a:gd name="connsiteY13" fmla="*/ 31720 h 465586"/>
                <a:gd name="connsiteX14" fmla="*/ 1050137 w 1149848"/>
                <a:gd name="connsiteY14" fmla="*/ 0 h 465586"/>
                <a:gd name="connsiteX0" fmla="*/ 1050137 w 1149848"/>
                <a:gd name="connsiteY0" fmla="*/ 0 h 465586"/>
                <a:gd name="connsiteX1" fmla="*/ 1149848 w 1149848"/>
                <a:gd name="connsiteY1" fmla="*/ 81679 h 465586"/>
                <a:gd name="connsiteX2" fmla="*/ 1148777 w 1149848"/>
                <a:gd name="connsiteY2" fmla="*/ 88373 h 465586"/>
                <a:gd name="connsiteX3" fmla="*/ 1127743 w 1149848"/>
                <a:gd name="connsiteY3" fmla="*/ 125382 h 465586"/>
                <a:gd name="connsiteX4" fmla="*/ 886443 w 1149848"/>
                <a:gd name="connsiteY4" fmla="*/ 366682 h 465586"/>
                <a:gd name="connsiteX5" fmla="*/ 594343 w 1149848"/>
                <a:gd name="connsiteY5" fmla="*/ 455582 h 465586"/>
                <a:gd name="connsiteX6" fmla="*/ 231599 w 1149848"/>
                <a:gd name="connsiteY6" fmla="*/ 455583 h 465586"/>
                <a:gd name="connsiteX7" fmla="*/ 21255 w 1149848"/>
                <a:gd name="connsiteY7" fmla="*/ 384939 h 465586"/>
                <a:gd name="connsiteX8" fmla="*/ 19668 w 1149848"/>
                <a:gd name="connsiteY8" fmla="*/ 274607 h 465586"/>
                <a:gd name="connsiteX9" fmla="*/ 131588 w 1149848"/>
                <a:gd name="connsiteY9" fmla="*/ 293657 h 465586"/>
                <a:gd name="connsiteX10" fmla="*/ 434799 w 1149848"/>
                <a:gd name="connsiteY10" fmla="*/ 346839 h 465586"/>
                <a:gd name="connsiteX11" fmla="*/ 675306 w 1149848"/>
                <a:gd name="connsiteY11" fmla="*/ 372238 h 465586"/>
                <a:gd name="connsiteX12" fmla="*/ 911843 w 1149848"/>
                <a:gd name="connsiteY12" fmla="*/ 188882 h 465586"/>
                <a:gd name="connsiteX13" fmla="*/ 1022571 w 1149848"/>
                <a:gd name="connsiteY13" fmla="*/ 31720 h 465586"/>
                <a:gd name="connsiteX14" fmla="*/ 1050137 w 1149848"/>
                <a:gd name="connsiteY14" fmla="*/ 0 h 465586"/>
                <a:gd name="connsiteX0" fmla="*/ 1050137 w 1149848"/>
                <a:gd name="connsiteY0" fmla="*/ 0 h 465586"/>
                <a:gd name="connsiteX1" fmla="*/ 1149848 w 1149848"/>
                <a:gd name="connsiteY1" fmla="*/ 81679 h 465586"/>
                <a:gd name="connsiteX2" fmla="*/ 1148777 w 1149848"/>
                <a:gd name="connsiteY2" fmla="*/ 88373 h 465586"/>
                <a:gd name="connsiteX3" fmla="*/ 1127743 w 1149848"/>
                <a:gd name="connsiteY3" fmla="*/ 125382 h 465586"/>
                <a:gd name="connsiteX4" fmla="*/ 886443 w 1149848"/>
                <a:gd name="connsiteY4" fmla="*/ 366682 h 465586"/>
                <a:gd name="connsiteX5" fmla="*/ 594343 w 1149848"/>
                <a:gd name="connsiteY5" fmla="*/ 455582 h 465586"/>
                <a:gd name="connsiteX6" fmla="*/ 231599 w 1149848"/>
                <a:gd name="connsiteY6" fmla="*/ 455583 h 465586"/>
                <a:gd name="connsiteX7" fmla="*/ 21255 w 1149848"/>
                <a:gd name="connsiteY7" fmla="*/ 384939 h 465586"/>
                <a:gd name="connsiteX8" fmla="*/ 19668 w 1149848"/>
                <a:gd name="connsiteY8" fmla="*/ 274607 h 465586"/>
                <a:gd name="connsiteX9" fmla="*/ 131588 w 1149848"/>
                <a:gd name="connsiteY9" fmla="*/ 293657 h 465586"/>
                <a:gd name="connsiteX10" fmla="*/ 434799 w 1149848"/>
                <a:gd name="connsiteY10" fmla="*/ 346839 h 465586"/>
                <a:gd name="connsiteX11" fmla="*/ 675306 w 1149848"/>
                <a:gd name="connsiteY11" fmla="*/ 372238 h 465586"/>
                <a:gd name="connsiteX12" fmla="*/ 921368 w 1149848"/>
                <a:gd name="connsiteY12" fmla="*/ 203170 h 465586"/>
                <a:gd name="connsiteX13" fmla="*/ 1022571 w 1149848"/>
                <a:gd name="connsiteY13" fmla="*/ 31720 h 465586"/>
                <a:gd name="connsiteX14" fmla="*/ 1050137 w 1149848"/>
                <a:gd name="connsiteY14" fmla="*/ 0 h 465586"/>
                <a:gd name="connsiteX0" fmla="*/ 1050137 w 1149848"/>
                <a:gd name="connsiteY0" fmla="*/ 0 h 465586"/>
                <a:gd name="connsiteX1" fmla="*/ 1149848 w 1149848"/>
                <a:gd name="connsiteY1" fmla="*/ 81679 h 465586"/>
                <a:gd name="connsiteX2" fmla="*/ 1148777 w 1149848"/>
                <a:gd name="connsiteY2" fmla="*/ 88373 h 465586"/>
                <a:gd name="connsiteX3" fmla="*/ 1127743 w 1149848"/>
                <a:gd name="connsiteY3" fmla="*/ 125382 h 465586"/>
                <a:gd name="connsiteX4" fmla="*/ 886443 w 1149848"/>
                <a:gd name="connsiteY4" fmla="*/ 366682 h 465586"/>
                <a:gd name="connsiteX5" fmla="*/ 594343 w 1149848"/>
                <a:gd name="connsiteY5" fmla="*/ 455582 h 465586"/>
                <a:gd name="connsiteX6" fmla="*/ 231599 w 1149848"/>
                <a:gd name="connsiteY6" fmla="*/ 455583 h 465586"/>
                <a:gd name="connsiteX7" fmla="*/ 21255 w 1149848"/>
                <a:gd name="connsiteY7" fmla="*/ 384939 h 465586"/>
                <a:gd name="connsiteX8" fmla="*/ 19668 w 1149848"/>
                <a:gd name="connsiteY8" fmla="*/ 274607 h 465586"/>
                <a:gd name="connsiteX9" fmla="*/ 131588 w 1149848"/>
                <a:gd name="connsiteY9" fmla="*/ 293657 h 465586"/>
                <a:gd name="connsiteX10" fmla="*/ 434799 w 1149848"/>
                <a:gd name="connsiteY10" fmla="*/ 346839 h 465586"/>
                <a:gd name="connsiteX11" fmla="*/ 675306 w 1149848"/>
                <a:gd name="connsiteY11" fmla="*/ 372238 h 465586"/>
                <a:gd name="connsiteX12" fmla="*/ 921368 w 1149848"/>
                <a:gd name="connsiteY12" fmla="*/ 203170 h 465586"/>
                <a:gd name="connsiteX13" fmla="*/ 1022571 w 1149848"/>
                <a:gd name="connsiteY13" fmla="*/ 31720 h 465586"/>
                <a:gd name="connsiteX14" fmla="*/ 1050137 w 1149848"/>
                <a:gd name="connsiteY14" fmla="*/ 0 h 465586"/>
                <a:gd name="connsiteX0" fmla="*/ 1048992 w 1148703"/>
                <a:gd name="connsiteY0" fmla="*/ 0 h 458423"/>
                <a:gd name="connsiteX1" fmla="*/ 1148703 w 1148703"/>
                <a:gd name="connsiteY1" fmla="*/ 81679 h 458423"/>
                <a:gd name="connsiteX2" fmla="*/ 1147632 w 1148703"/>
                <a:gd name="connsiteY2" fmla="*/ 88373 h 458423"/>
                <a:gd name="connsiteX3" fmla="*/ 1126598 w 1148703"/>
                <a:gd name="connsiteY3" fmla="*/ 125382 h 458423"/>
                <a:gd name="connsiteX4" fmla="*/ 885298 w 1148703"/>
                <a:gd name="connsiteY4" fmla="*/ 366682 h 458423"/>
                <a:gd name="connsiteX5" fmla="*/ 593198 w 1148703"/>
                <a:gd name="connsiteY5" fmla="*/ 455582 h 458423"/>
                <a:gd name="connsiteX6" fmla="*/ 213785 w 1148703"/>
                <a:gd name="connsiteY6" fmla="*/ 431771 h 458423"/>
                <a:gd name="connsiteX7" fmla="*/ 20110 w 1148703"/>
                <a:gd name="connsiteY7" fmla="*/ 384939 h 458423"/>
                <a:gd name="connsiteX8" fmla="*/ 18523 w 1148703"/>
                <a:gd name="connsiteY8" fmla="*/ 274607 h 458423"/>
                <a:gd name="connsiteX9" fmla="*/ 130443 w 1148703"/>
                <a:gd name="connsiteY9" fmla="*/ 293657 h 458423"/>
                <a:gd name="connsiteX10" fmla="*/ 433654 w 1148703"/>
                <a:gd name="connsiteY10" fmla="*/ 346839 h 458423"/>
                <a:gd name="connsiteX11" fmla="*/ 674161 w 1148703"/>
                <a:gd name="connsiteY11" fmla="*/ 372238 h 458423"/>
                <a:gd name="connsiteX12" fmla="*/ 920223 w 1148703"/>
                <a:gd name="connsiteY12" fmla="*/ 203170 h 458423"/>
                <a:gd name="connsiteX13" fmla="*/ 1021426 w 1148703"/>
                <a:gd name="connsiteY13" fmla="*/ 31720 h 458423"/>
                <a:gd name="connsiteX14" fmla="*/ 1048992 w 1148703"/>
                <a:gd name="connsiteY14" fmla="*/ 0 h 458423"/>
                <a:gd name="connsiteX0" fmla="*/ 1048992 w 1148703"/>
                <a:gd name="connsiteY0" fmla="*/ 0 h 458423"/>
                <a:gd name="connsiteX1" fmla="*/ 1148703 w 1148703"/>
                <a:gd name="connsiteY1" fmla="*/ 81679 h 458423"/>
                <a:gd name="connsiteX2" fmla="*/ 1147632 w 1148703"/>
                <a:gd name="connsiteY2" fmla="*/ 88373 h 458423"/>
                <a:gd name="connsiteX3" fmla="*/ 1126598 w 1148703"/>
                <a:gd name="connsiteY3" fmla="*/ 125382 h 458423"/>
                <a:gd name="connsiteX4" fmla="*/ 885298 w 1148703"/>
                <a:gd name="connsiteY4" fmla="*/ 366682 h 458423"/>
                <a:gd name="connsiteX5" fmla="*/ 593198 w 1148703"/>
                <a:gd name="connsiteY5" fmla="*/ 455582 h 458423"/>
                <a:gd name="connsiteX6" fmla="*/ 213785 w 1148703"/>
                <a:gd name="connsiteY6" fmla="*/ 431771 h 458423"/>
                <a:gd name="connsiteX7" fmla="*/ 20110 w 1148703"/>
                <a:gd name="connsiteY7" fmla="*/ 384939 h 458423"/>
                <a:gd name="connsiteX8" fmla="*/ 18523 w 1148703"/>
                <a:gd name="connsiteY8" fmla="*/ 274607 h 458423"/>
                <a:gd name="connsiteX9" fmla="*/ 130443 w 1148703"/>
                <a:gd name="connsiteY9" fmla="*/ 293657 h 458423"/>
                <a:gd name="connsiteX10" fmla="*/ 433654 w 1148703"/>
                <a:gd name="connsiteY10" fmla="*/ 346839 h 458423"/>
                <a:gd name="connsiteX11" fmla="*/ 686067 w 1148703"/>
                <a:gd name="connsiteY11" fmla="*/ 365095 h 458423"/>
                <a:gd name="connsiteX12" fmla="*/ 920223 w 1148703"/>
                <a:gd name="connsiteY12" fmla="*/ 203170 h 458423"/>
                <a:gd name="connsiteX13" fmla="*/ 1021426 w 1148703"/>
                <a:gd name="connsiteY13" fmla="*/ 31720 h 458423"/>
                <a:gd name="connsiteX14" fmla="*/ 1048992 w 1148703"/>
                <a:gd name="connsiteY14" fmla="*/ 0 h 458423"/>
                <a:gd name="connsiteX0" fmla="*/ 1048992 w 1148703"/>
                <a:gd name="connsiteY0" fmla="*/ 0 h 458423"/>
                <a:gd name="connsiteX1" fmla="*/ 1148703 w 1148703"/>
                <a:gd name="connsiteY1" fmla="*/ 81679 h 458423"/>
                <a:gd name="connsiteX2" fmla="*/ 1147632 w 1148703"/>
                <a:gd name="connsiteY2" fmla="*/ 88373 h 458423"/>
                <a:gd name="connsiteX3" fmla="*/ 1126598 w 1148703"/>
                <a:gd name="connsiteY3" fmla="*/ 125382 h 458423"/>
                <a:gd name="connsiteX4" fmla="*/ 885298 w 1148703"/>
                <a:gd name="connsiteY4" fmla="*/ 366682 h 458423"/>
                <a:gd name="connsiteX5" fmla="*/ 593198 w 1148703"/>
                <a:gd name="connsiteY5" fmla="*/ 455582 h 458423"/>
                <a:gd name="connsiteX6" fmla="*/ 213785 w 1148703"/>
                <a:gd name="connsiteY6" fmla="*/ 431771 h 458423"/>
                <a:gd name="connsiteX7" fmla="*/ 20110 w 1148703"/>
                <a:gd name="connsiteY7" fmla="*/ 384939 h 458423"/>
                <a:gd name="connsiteX8" fmla="*/ 18523 w 1148703"/>
                <a:gd name="connsiteY8" fmla="*/ 274607 h 458423"/>
                <a:gd name="connsiteX9" fmla="*/ 130443 w 1148703"/>
                <a:gd name="connsiteY9" fmla="*/ 293657 h 458423"/>
                <a:gd name="connsiteX10" fmla="*/ 426510 w 1148703"/>
                <a:gd name="connsiteY10" fmla="*/ 349221 h 458423"/>
                <a:gd name="connsiteX11" fmla="*/ 686067 w 1148703"/>
                <a:gd name="connsiteY11" fmla="*/ 365095 h 458423"/>
                <a:gd name="connsiteX12" fmla="*/ 920223 w 1148703"/>
                <a:gd name="connsiteY12" fmla="*/ 203170 h 458423"/>
                <a:gd name="connsiteX13" fmla="*/ 1021426 w 1148703"/>
                <a:gd name="connsiteY13" fmla="*/ 31720 h 458423"/>
                <a:gd name="connsiteX14" fmla="*/ 1048992 w 1148703"/>
                <a:gd name="connsiteY14" fmla="*/ 0 h 458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8703" h="458423">
                  <a:moveTo>
                    <a:pt x="1048992" y="0"/>
                  </a:moveTo>
                  <a:lnTo>
                    <a:pt x="1148703" y="81679"/>
                  </a:lnTo>
                  <a:lnTo>
                    <a:pt x="1147632" y="88373"/>
                  </a:lnTo>
                  <a:cubicBezTo>
                    <a:pt x="1143796" y="98924"/>
                    <a:pt x="1137181" y="111095"/>
                    <a:pt x="1126598" y="125382"/>
                  </a:cubicBezTo>
                  <a:cubicBezTo>
                    <a:pt x="1084265" y="182532"/>
                    <a:pt x="974198" y="311649"/>
                    <a:pt x="885298" y="366682"/>
                  </a:cubicBezTo>
                  <a:cubicBezTo>
                    <a:pt x="796398" y="421715"/>
                    <a:pt x="705117" y="444734"/>
                    <a:pt x="593198" y="455582"/>
                  </a:cubicBezTo>
                  <a:cubicBezTo>
                    <a:pt x="481279" y="466430"/>
                    <a:pt x="309300" y="443545"/>
                    <a:pt x="213785" y="431771"/>
                  </a:cubicBezTo>
                  <a:cubicBezTo>
                    <a:pt x="118270" y="419997"/>
                    <a:pt x="52654" y="411133"/>
                    <a:pt x="20110" y="384939"/>
                  </a:cubicBezTo>
                  <a:cubicBezTo>
                    <a:pt x="-12434" y="358745"/>
                    <a:pt x="134" y="289821"/>
                    <a:pt x="18523" y="274607"/>
                  </a:cubicBezTo>
                  <a:cubicBezTo>
                    <a:pt x="36912" y="259393"/>
                    <a:pt x="62445" y="281221"/>
                    <a:pt x="130443" y="293657"/>
                  </a:cubicBezTo>
                  <a:cubicBezTo>
                    <a:pt x="198441" y="306093"/>
                    <a:pt x="333906" y="337315"/>
                    <a:pt x="426510" y="349221"/>
                  </a:cubicBezTo>
                  <a:cubicBezTo>
                    <a:pt x="519114" y="361127"/>
                    <a:pt x="537900" y="379912"/>
                    <a:pt x="686067" y="365095"/>
                  </a:cubicBezTo>
                  <a:cubicBezTo>
                    <a:pt x="834234" y="350278"/>
                    <a:pt x="856723" y="260320"/>
                    <a:pt x="920223" y="203170"/>
                  </a:cubicBezTo>
                  <a:cubicBezTo>
                    <a:pt x="953560" y="141258"/>
                    <a:pt x="991661" y="75773"/>
                    <a:pt x="1021426" y="31720"/>
                  </a:cubicBezTo>
                  <a:lnTo>
                    <a:pt x="1048992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4FD29251-E189-4872-A417-992DC25CAE45}"/>
                </a:ext>
              </a:extLst>
            </p:cNvPr>
            <p:cNvSpPr/>
            <p:nvPr/>
          </p:nvSpPr>
          <p:spPr>
            <a:xfrm rot="3676018">
              <a:off x="8364822" y="1096453"/>
              <a:ext cx="170039" cy="205211"/>
            </a:xfrm>
            <a:custGeom>
              <a:avLst/>
              <a:gdLst>
                <a:gd name="connsiteX0" fmla="*/ 85725 w 242888"/>
                <a:gd name="connsiteY0" fmla="*/ 19050 h 290512"/>
                <a:gd name="connsiteX1" fmla="*/ 0 w 242888"/>
                <a:gd name="connsiteY1" fmla="*/ 121443 h 290512"/>
                <a:gd name="connsiteX2" fmla="*/ 21432 w 242888"/>
                <a:gd name="connsiteY2" fmla="*/ 119062 h 290512"/>
                <a:gd name="connsiteX3" fmla="*/ 14288 w 242888"/>
                <a:gd name="connsiteY3" fmla="*/ 145256 h 290512"/>
                <a:gd name="connsiteX4" fmla="*/ 28575 w 242888"/>
                <a:gd name="connsiteY4" fmla="*/ 135731 h 290512"/>
                <a:gd name="connsiteX5" fmla="*/ 23813 w 242888"/>
                <a:gd name="connsiteY5" fmla="*/ 166687 h 290512"/>
                <a:gd name="connsiteX6" fmla="*/ 23813 w 242888"/>
                <a:gd name="connsiteY6" fmla="*/ 166687 h 290512"/>
                <a:gd name="connsiteX7" fmla="*/ 35719 w 242888"/>
                <a:gd name="connsiteY7" fmla="*/ 200025 h 290512"/>
                <a:gd name="connsiteX8" fmla="*/ 54769 w 242888"/>
                <a:gd name="connsiteY8" fmla="*/ 188118 h 290512"/>
                <a:gd name="connsiteX9" fmla="*/ 54769 w 242888"/>
                <a:gd name="connsiteY9" fmla="*/ 223837 h 290512"/>
                <a:gd name="connsiteX10" fmla="*/ 83344 w 242888"/>
                <a:gd name="connsiteY10" fmla="*/ 219075 h 290512"/>
                <a:gd name="connsiteX11" fmla="*/ 83344 w 242888"/>
                <a:gd name="connsiteY11" fmla="*/ 235743 h 290512"/>
                <a:gd name="connsiteX12" fmla="*/ 102394 w 242888"/>
                <a:gd name="connsiteY12" fmla="*/ 228600 h 290512"/>
                <a:gd name="connsiteX13" fmla="*/ 107157 w 242888"/>
                <a:gd name="connsiteY13" fmla="*/ 250031 h 290512"/>
                <a:gd name="connsiteX14" fmla="*/ 116682 w 242888"/>
                <a:gd name="connsiteY14" fmla="*/ 240506 h 290512"/>
                <a:gd name="connsiteX15" fmla="*/ 119063 w 242888"/>
                <a:gd name="connsiteY15" fmla="*/ 290512 h 290512"/>
                <a:gd name="connsiteX16" fmla="*/ 135732 w 242888"/>
                <a:gd name="connsiteY16" fmla="*/ 264318 h 290512"/>
                <a:gd name="connsiteX17" fmla="*/ 138113 w 242888"/>
                <a:gd name="connsiteY17" fmla="*/ 285750 h 290512"/>
                <a:gd name="connsiteX18" fmla="*/ 242888 w 242888"/>
                <a:gd name="connsiteY18" fmla="*/ 207168 h 290512"/>
                <a:gd name="connsiteX19" fmla="*/ 197644 w 242888"/>
                <a:gd name="connsiteY19" fmla="*/ 0 h 290512"/>
                <a:gd name="connsiteX20" fmla="*/ 85725 w 242888"/>
                <a:gd name="connsiteY20" fmla="*/ 19050 h 290512"/>
                <a:gd name="connsiteX0" fmla="*/ 85725 w 327259"/>
                <a:gd name="connsiteY0" fmla="*/ 19050 h 290512"/>
                <a:gd name="connsiteX1" fmla="*/ 0 w 327259"/>
                <a:gd name="connsiteY1" fmla="*/ 121443 h 290512"/>
                <a:gd name="connsiteX2" fmla="*/ 21432 w 327259"/>
                <a:gd name="connsiteY2" fmla="*/ 119062 h 290512"/>
                <a:gd name="connsiteX3" fmla="*/ 14288 w 327259"/>
                <a:gd name="connsiteY3" fmla="*/ 145256 h 290512"/>
                <a:gd name="connsiteX4" fmla="*/ 28575 w 327259"/>
                <a:gd name="connsiteY4" fmla="*/ 135731 h 290512"/>
                <a:gd name="connsiteX5" fmla="*/ 23813 w 327259"/>
                <a:gd name="connsiteY5" fmla="*/ 166687 h 290512"/>
                <a:gd name="connsiteX6" fmla="*/ 23813 w 327259"/>
                <a:gd name="connsiteY6" fmla="*/ 166687 h 290512"/>
                <a:gd name="connsiteX7" fmla="*/ 35719 w 327259"/>
                <a:gd name="connsiteY7" fmla="*/ 200025 h 290512"/>
                <a:gd name="connsiteX8" fmla="*/ 54769 w 327259"/>
                <a:gd name="connsiteY8" fmla="*/ 188118 h 290512"/>
                <a:gd name="connsiteX9" fmla="*/ 54769 w 327259"/>
                <a:gd name="connsiteY9" fmla="*/ 223837 h 290512"/>
                <a:gd name="connsiteX10" fmla="*/ 83344 w 327259"/>
                <a:gd name="connsiteY10" fmla="*/ 219075 h 290512"/>
                <a:gd name="connsiteX11" fmla="*/ 83344 w 327259"/>
                <a:gd name="connsiteY11" fmla="*/ 235743 h 290512"/>
                <a:gd name="connsiteX12" fmla="*/ 102394 w 327259"/>
                <a:gd name="connsiteY12" fmla="*/ 228600 h 290512"/>
                <a:gd name="connsiteX13" fmla="*/ 107157 w 327259"/>
                <a:gd name="connsiteY13" fmla="*/ 250031 h 290512"/>
                <a:gd name="connsiteX14" fmla="*/ 116682 w 327259"/>
                <a:gd name="connsiteY14" fmla="*/ 240506 h 290512"/>
                <a:gd name="connsiteX15" fmla="*/ 119063 w 327259"/>
                <a:gd name="connsiteY15" fmla="*/ 290512 h 290512"/>
                <a:gd name="connsiteX16" fmla="*/ 135732 w 327259"/>
                <a:gd name="connsiteY16" fmla="*/ 264318 h 290512"/>
                <a:gd name="connsiteX17" fmla="*/ 138113 w 327259"/>
                <a:gd name="connsiteY17" fmla="*/ 285750 h 290512"/>
                <a:gd name="connsiteX18" fmla="*/ 327260 w 327259"/>
                <a:gd name="connsiteY18" fmla="*/ 104289 h 290512"/>
                <a:gd name="connsiteX19" fmla="*/ 197644 w 327259"/>
                <a:gd name="connsiteY19" fmla="*/ 0 h 290512"/>
                <a:gd name="connsiteX20" fmla="*/ 85725 w 327259"/>
                <a:gd name="connsiteY20" fmla="*/ 19050 h 290512"/>
                <a:gd name="connsiteX0" fmla="*/ 85725 w 327261"/>
                <a:gd name="connsiteY0" fmla="*/ 79527 h 350989"/>
                <a:gd name="connsiteX1" fmla="*/ 0 w 327261"/>
                <a:gd name="connsiteY1" fmla="*/ 181920 h 350989"/>
                <a:gd name="connsiteX2" fmla="*/ 21432 w 327261"/>
                <a:gd name="connsiteY2" fmla="*/ 179539 h 350989"/>
                <a:gd name="connsiteX3" fmla="*/ 14288 w 327261"/>
                <a:gd name="connsiteY3" fmla="*/ 205733 h 350989"/>
                <a:gd name="connsiteX4" fmla="*/ 28575 w 327261"/>
                <a:gd name="connsiteY4" fmla="*/ 196208 h 350989"/>
                <a:gd name="connsiteX5" fmla="*/ 23813 w 327261"/>
                <a:gd name="connsiteY5" fmla="*/ 227164 h 350989"/>
                <a:gd name="connsiteX6" fmla="*/ 23813 w 327261"/>
                <a:gd name="connsiteY6" fmla="*/ 227164 h 350989"/>
                <a:gd name="connsiteX7" fmla="*/ 35719 w 327261"/>
                <a:gd name="connsiteY7" fmla="*/ 260502 h 350989"/>
                <a:gd name="connsiteX8" fmla="*/ 54769 w 327261"/>
                <a:gd name="connsiteY8" fmla="*/ 248595 h 350989"/>
                <a:gd name="connsiteX9" fmla="*/ 54769 w 327261"/>
                <a:gd name="connsiteY9" fmla="*/ 284314 h 350989"/>
                <a:gd name="connsiteX10" fmla="*/ 83344 w 327261"/>
                <a:gd name="connsiteY10" fmla="*/ 279552 h 350989"/>
                <a:gd name="connsiteX11" fmla="*/ 83344 w 327261"/>
                <a:gd name="connsiteY11" fmla="*/ 296220 h 350989"/>
                <a:gd name="connsiteX12" fmla="*/ 102394 w 327261"/>
                <a:gd name="connsiteY12" fmla="*/ 289077 h 350989"/>
                <a:gd name="connsiteX13" fmla="*/ 107157 w 327261"/>
                <a:gd name="connsiteY13" fmla="*/ 310508 h 350989"/>
                <a:gd name="connsiteX14" fmla="*/ 116682 w 327261"/>
                <a:gd name="connsiteY14" fmla="*/ 300983 h 350989"/>
                <a:gd name="connsiteX15" fmla="*/ 119063 w 327261"/>
                <a:gd name="connsiteY15" fmla="*/ 350989 h 350989"/>
                <a:gd name="connsiteX16" fmla="*/ 135732 w 327261"/>
                <a:gd name="connsiteY16" fmla="*/ 324795 h 350989"/>
                <a:gd name="connsiteX17" fmla="*/ 138113 w 327261"/>
                <a:gd name="connsiteY17" fmla="*/ 346227 h 350989"/>
                <a:gd name="connsiteX18" fmla="*/ 327260 w 327261"/>
                <a:gd name="connsiteY18" fmla="*/ 164766 h 350989"/>
                <a:gd name="connsiteX19" fmla="*/ 187912 w 327261"/>
                <a:gd name="connsiteY19" fmla="*/ 0 h 350989"/>
                <a:gd name="connsiteX20" fmla="*/ 85725 w 327261"/>
                <a:gd name="connsiteY20" fmla="*/ 79527 h 350989"/>
                <a:gd name="connsiteX0" fmla="*/ 91560 w 327259"/>
                <a:gd name="connsiteY0" fmla="*/ 87016 h 350989"/>
                <a:gd name="connsiteX1" fmla="*/ 0 w 327259"/>
                <a:gd name="connsiteY1" fmla="*/ 181920 h 350989"/>
                <a:gd name="connsiteX2" fmla="*/ 21432 w 327259"/>
                <a:gd name="connsiteY2" fmla="*/ 179539 h 350989"/>
                <a:gd name="connsiteX3" fmla="*/ 14288 w 327259"/>
                <a:gd name="connsiteY3" fmla="*/ 205733 h 350989"/>
                <a:gd name="connsiteX4" fmla="*/ 28575 w 327259"/>
                <a:gd name="connsiteY4" fmla="*/ 196208 h 350989"/>
                <a:gd name="connsiteX5" fmla="*/ 23813 w 327259"/>
                <a:gd name="connsiteY5" fmla="*/ 227164 h 350989"/>
                <a:gd name="connsiteX6" fmla="*/ 23813 w 327259"/>
                <a:gd name="connsiteY6" fmla="*/ 227164 h 350989"/>
                <a:gd name="connsiteX7" fmla="*/ 35719 w 327259"/>
                <a:gd name="connsiteY7" fmla="*/ 260502 h 350989"/>
                <a:gd name="connsiteX8" fmla="*/ 54769 w 327259"/>
                <a:gd name="connsiteY8" fmla="*/ 248595 h 350989"/>
                <a:gd name="connsiteX9" fmla="*/ 54769 w 327259"/>
                <a:gd name="connsiteY9" fmla="*/ 284314 h 350989"/>
                <a:gd name="connsiteX10" fmla="*/ 83344 w 327259"/>
                <a:gd name="connsiteY10" fmla="*/ 279552 h 350989"/>
                <a:gd name="connsiteX11" fmla="*/ 83344 w 327259"/>
                <a:gd name="connsiteY11" fmla="*/ 296220 h 350989"/>
                <a:gd name="connsiteX12" fmla="*/ 102394 w 327259"/>
                <a:gd name="connsiteY12" fmla="*/ 289077 h 350989"/>
                <a:gd name="connsiteX13" fmla="*/ 107157 w 327259"/>
                <a:gd name="connsiteY13" fmla="*/ 310508 h 350989"/>
                <a:gd name="connsiteX14" fmla="*/ 116682 w 327259"/>
                <a:gd name="connsiteY14" fmla="*/ 300983 h 350989"/>
                <a:gd name="connsiteX15" fmla="*/ 119063 w 327259"/>
                <a:gd name="connsiteY15" fmla="*/ 350989 h 350989"/>
                <a:gd name="connsiteX16" fmla="*/ 135732 w 327259"/>
                <a:gd name="connsiteY16" fmla="*/ 324795 h 350989"/>
                <a:gd name="connsiteX17" fmla="*/ 138113 w 327259"/>
                <a:gd name="connsiteY17" fmla="*/ 346227 h 350989"/>
                <a:gd name="connsiteX18" fmla="*/ 327260 w 327259"/>
                <a:gd name="connsiteY18" fmla="*/ 164766 h 350989"/>
                <a:gd name="connsiteX19" fmla="*/ 187912 w 327259"/>
                <a:gd name="connsiteY19" fmla="*/ 0 h 350989"/>
                <a:gd name="connsiteX20" fmla="*/ 91560 w 327259"/>
                <a:gd name="connsiteY20" fmla="*/ 87016 h 350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27259" h="350989">
                  <a:moveTo>
                    <a:pt x="91560" y="87016"/>
                  </a:moveTo>
                  <a:lnTo>
                    <a:pt x="0" y="181920"/>
                  </a:lnTo>
                  <a:lnTo>
                    <a:pt x="21432" y="179539"/>
                  </a:lnTo>
                  <a:lnTo>
                    <a:pt x="14288" y="205733"/>
                  </a:lnTo>
                  <a:lnTo>
                    <a:pt x="28575" y="196208"/>
                  </a:lnTo>
                  <a:lnTo>
                    <a:pt x="23813" y="227164"/>
                  </a:lnTo>
                  <a:lnTo>
                    <a:pt x="23813" y="227164"/>
                  </a:lnTo>
                  <a:lnTo>
                    <a:pt x="35719" y="260502"/>
                  </a:lnTo>
                  <a:lnTo>
                    <a:pt x="54769" y="248595"/>
                  </a:lnTo>
                  <a:lnTo>
                    <a:pt x="54769" y="284314"/>
                  </a:lnTo>
                  <a:lnTo>
                    <a:pt x="83344" y="279552"/>
                  </a:lnTo>
                  <a:lnTo>
                    <a:pt x="83344" y="296220"/>
                  </a:lnTo>
                  <a:lnTo>
                    <a:pt x="102394" y="289077"/>
                  </a:lnTo>
                  <a:lnTo>
                    <a:pt x="107157" y="310508"/>
                  </a:lnTo>
                  <a:lnTo>
                    <a:pt x="116682" y="300983"/>
                  </a:lnTo>
                  <a:lnTo>
                    <a:pt x="119063" y="350989"/>
                  </a:lnTo>
                  <a:lnTo>
                    <a:pt x="135732" y="324795"/>
                  </a:lnTo>
                  <a:lnTo>
                    <a:pt x="138113" y="346227"/>
                  </a:lnTo>
                  <a:lnTo>
                    <a:pt x="327260" y="164766"/>
                  </a:lnTo>
                  <a:lnTo>
                    <a:pt x="187912" y="0"/>
                  </a:lnTo>
                  <a:lnTo>
                    <a:pt x="91560" y="8701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F69C6093-289F-4399-93DF-ED4EDA90EB2A}"/>
                </a:ext>
              </a:extLst>
            </p:cNvPr>
            <p:cNvSpPr/>
            <p:nvPr/>
          </p:nvSpPr>
          <p:spPr>
            <a:xfrm flipV="1">
              <a:off x="9358907" y="787463"/>
              <a:ext cx="325218" cy="260806"/>
            </a:xfrm>
            <a:custGeom>
              <a:avLst/>
              <a:gdLst>
                <a:gd name="connsiteX0" fmla="*/ 0 w 1219416"/>
                <a:gd name="connsiteY0" fmla="*/ 977900 h 977900"/>
                <a:gd name="connsiteX1" fmla="*/ 51233 w 1219416"/>
                <a:gd name="connsiteY1" fmla="*/ 977900 h 977900"/>
                <a:gd name="connsiteX2" fmla="*/ 1219416 w 1219416"/>
                <a:gd name="connsiteY2" fmla="*/ 20983 h 977900"/>
                <a:gd name="connsiteX3" fmla="*/ 1193800 w 1219416"/>
                <a:gd name="connsiteY3" fmla="*/ 0 h 97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416" h="977900">
                  <a:moveTo>
                    <a:pt x="0" y="977900"/>
                  </a:moveTo>
                  <a:lnTo>
                    <a:pt x="51233" y="977900"/>
                  </a:lnTo>
                  <a:lnTo>
                    <a:pt x="1219416" y="20983"/>
                  </a:lnTo>
                  <a:lnTo>
                    <a:pt x="1193800" y="0"/>
                  </a:lnTo>
                  <a:close/>
                </a:path>
              </a:pathLst>
            </a:custGeom>
            <a:solidFill>
              <a:schemeClr val="tx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73AF259-54C3-4336-81D8-A1732AEECBE8}"/>
              </a:ext>
            </a:extLst>
          </p:cNvPr>
          <p:cNvSpPr txBox="1"/>
          <p:nvPr/>
        </p:nvSpPr>
        <p:spPr>
          <a:xfrm>
            <a:off x="621486" y="2650176"/>
            <a:ext cx="503768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4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Process model 15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13D8274-043B-81F9-D62A-9CF3B4907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/33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9148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EC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2">
            <a:extLst>
              <a:ext uri="{FF2B5EF4-FFF2-40B4-BE49-F238E27FC236}">
                <a16:creationId xmlns:a16="http://schemas.microsoft.com/office/drawing/2014/main" id="{496BE9B7-B4E3-43E8-8123-2223617B8D96}"/>
              </a:ext>
            </a:extLst>
          </p:cNvPr>
          <p:cNvSpPr/>
          <p:nvPr/>
        </p:nvSpPr>
        <p:spPr>
          <a:xfrm>
            <a:off x="8422330" y="1171185"/>
            <a:ext cx="331681" cy="142994"/>
          </a:xfrm>
          <a:prstGeom prst="rtTriangle">
            <a:avLst/>
          </a:prstGeom>
          <a:solidFill>
            <a:schemeClr val="tx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C1BD51A-EC0E-47D9-B252-FB5A069A2DBE}"/>
              </a:ext>
            </a:extLst>
          </p:cNvPr>
          <p:cNvSpPr/>
          <p:nvPr/>
        </p:nvSpPr>
        <p:spPr>
          <a:xfrm rot="20412486">
            <a:off x="9138952" y="1113393"/>
            <a:ext cx="477709" cy="103928"/>
          </a:xfrm>
          <a:custGeom>
            <a:avLst/>
            <a:gdLst>
              <a:gd name="connsiteX0" fmla="*/ 0 w 522071"/>
              <a:gd name="connsiteY0" fmla="*/ 0 h 100618"/>
              <a:gd name="connsiteX1" fmla="*/ 522071 w 522071"/>
              <a:gd name="connsiteY1" fmla="*/ 0 h 100618"/>
              <a:gd name="connsiteX2" fmla="*/ 522071 w 522071"/>
              <a:gd name="connsiteY2" fmla="*/ 100618 h 100618"/>
              <a:gd name="connsiteX3" fmla="*/ 0 w 522071"/>
              <a:gd name="connsiteY3" fmla="*/ 100618 h 100618"/>
              <a:gd name="connsiteX4" fmla="*/ 0 w 522071"/>
              <a:gd name="connsiteY4" fmla="*/ 0 h 100618"/>
              <a:gd name="connsiteX0" fmla="*/ 120542 w 522071"/>
              <a:gd name="connsiteY0" fmla="*/ 30725 h 100618"/>
              <a:gd name="connsiteX1" fmla="*/ 522071 w 522071"/>
              <a:gd name="connsiteY1" fmla="*/ 0 h 100618"/>
              <a:gd name="connsiteX2" fmla="*/ 522071 w 522071"/>
              <a:gd name="connsiteY2" fmla="*/ 100618 h 100618"/>
              <a:gd name="connsiteX3" fmla="*/ 0 w 522071"/>
              <a:gd name="connsiteY3" fmla="*/ 100618 h 100618"/>
              <a:gd name="connsiteX4" fmla="*/ 120542 w 522071"/>
              <a:gd name="connsiteY4" fmla="*/ 30725 h 100618"/>
              <a:gd name="connsiteX0" fmla="*/ 76180 w 477709"/>
              <a:gd name="connsiteY0" fmla="*/ 30725 h 103928"/>
              <a:gd name="connsiteX1" fmla="*/ 477709 w 477709"/>
              <a:gd name="connsiteY1" fmla="*/ 0 h 103928"/>
              <a:gd name="connsiteX2" fmla="*/ 477709 w 477709"/>
              <a:gd name="connsiteY2" fmla="*/ 100618 h 103928"/>
              <a:gd name="connsiteX3" fmla="*/ 0 w 477709"/>
              <a:gd name="connsiteY3" fmla="*/ 103928 h 103928"/>
              <a:gd name="connsiteX4" fmla="*/ 76180 w 477709"/>
              <a:gd name="connsiteY4" fmla="*/ 30725 h 10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7709" h="103928">
                <a:moveTo>
                  <a:pt x="76180" y="30725"/>
                </a:moveTo>
                <a:lnTo>
                  <a:pt x="477709" y="0"/>
                </a:lnTo>
                <a:lnTo>
                  <a:pt x="477709" y="100618"/>
                </a:lnTo>
                <a:lnTo>
                  <a:pt x="0" y="103928"/>
                </a:lnTo>
                <a:lnTo>
                  <a:pt x="76180" y="30725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06165984-4E1F-43A5-8FBE-B08FB8824C47}"/>
              </a:ext>
            </a:extLst>
          </p:cNvPr>
          <p:cNvSpPr/>
          <p:nvPr/>
        </p:nvSpPr>
        <p:spPr>
          <a:xfrm flipV="1">
            <a:off x="8890000" y="0"/>
            <a:ext cx="2387600" cy="9779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평행 사변형 2">
            <a:extLst>
              <a:ext uri="{FF2B5EF4-FFF2-40B4-BE49-F238E27FC236}">
                <a16:creationId xmlns:a16="http://schemas.microsoft.com/office/drawing/2014/main" id="{EB839075-D4E4-4D6C-9893-C0F777942F7F}"/>
              </a:ext>
            </a:extLst>
          </p:cNvPr>
          <p:cNvSpPr/>
          <p:nvPr/>
        </p:nvSpPr>
        <p:spPr>
          <a:xfrm rot="2367534" flipH="1">
            <a:off x="7434255" y="186863"/>
            <a:ext cx="3184368" cy="568434"/>
          </a:xfrm>
          <a:prstGeom prst="parallelogram">
            <a:avLst>
              <a:gd name="adj" fmla="val 82712"/>
            </a:avLst>
          </a:prstGeom>
          <a:pattFill prst="dk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A6B6B836-62C8-41A9-9EDF-D2F0B01661E6}"/>
              </a:ext>
            </a:extLst>
          </p:cNvPr>
          <p:cNvSpPr/>
          <p:nvPr/>
        </p:nvSpPr>
        <p:spPr>
          <a:xfrm flipV="1">
            <a:off x="9938555" y="-4764"/>
            <a:ext cx="1345397" cy="977900"/>
          </a:xfrm>
          <a:custGeom>
            <a:avLst/>
            <a:gdLst>
              <a:gd name="connsiteX0" fmla="*/ 1042202 w 1345397"/>
              <a:gd name="connsiteY0" fmla="*/ 977900 h 977900"/>
              <a:gd name="connsiteX1" fmla="*/ 1345397 w 1345397"/>
              <a:gd name="connsiteY1" fmla="*/ 977900 h 977900"/>
              <a:gd name="connsiteX2" fmla="*/ 151597 w 1345397"/>
              <a:gd name="connsiteY2" fmla="*/ 0 h 977900"/>
              <a:gd name="connsiteX3" fmla="*/ 0 w 1345397"/>
              <a:gd name="connsiteY3" fmla="*/ 124181 h 97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397" h="977900">
                <a:moveTo>
                  <a:pt x="1042202" y="977900"/>
                </a:moveTo>
                <a:lnTo>
                  <a:pt x="1345397" y="977900"/>
                </a:lnTo>
                <a:lnTo>
                  <a:pt x="151597" y="0"/>
                </a:lnTo>
                <a:lnTo>
                  <a:pt x="0" y="124181"/>
                </a:lnTo>
                <a:close/>
              </a:path>
            </a:pathLst>
          </a:custGeom>
          <a:solidFill>
            <a:schemeClr val="tx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80A8CCA4-1759-4223-AAED-2C0ABFCAE1C3}"/>
              </a:ext>
            </a:extLst>
          </p:cNvPr>
          <p:cNvSpPr/>
          <p:nvPr/>
        </p:nvSpPr>
        <p:spPr>
          <a:xfrm rot="5400000" flipV="1">
            <a:off x="9431728" y="567128"/>
            <a:ext cx="3399339" cy="2121205"/>
          </a:xfrm>
          <a:prstGeom prst="triangle">
            <a:avLst>
              <a:gd name="adj" fmla="val 52095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78A34C8D-077B-4912-A506-ABC25A23E38A}"/>
              </a:ext>
            </a:extLst>
          </p:cNvPr>
          <p:cNvSpPr/>
          <p:nvPr/>
        </p:nvSpPr>
        <p:spPr>
          <a:xfrm rot="19232466">
            <a:off x="9527031" y="187308"/>
            <a:ext cx="3167976" cy="568434"/>
          </a:xfrm>
          <a:prstGeom prst="parallelogram">
            <a:avLst>
              <a:gd name="adj" fmla="val 82712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" name="현 8">
            <a:extLst>
              <a:ext uri="{FF2B5EF4-FFF2-40B4-BE49-F238E27FC236}">
                <a16:creationId xmlns:a16="http://schemas.microsoft.com/office/drawing/2014/main" id="{F6C0491C-C38B-4251-9DF7-8C4B0AF5767A}"/>
              </a:ext>
            </a:extLst>
          </p:cNvPr>
          <p:cNvSpPr/>
          <p:nvPr/>
        </p:nvSpPr>
        <p:spPr>
          <a:xfrm>
            <a:off x="10070792" y="532218"/>
            <a:ext cx="769237" cy="769237"/>
          </a:xfrm>
          <a:prstGeom prst="chord">
            <a:avLst>
              <a:gd name="adj1" fmla="val 10434822"/>
              <a:gd name="adj2" fmla="val 17234785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ECF57398-22C1-41B4-A37C-FA12A7DBBEF6}"/>
              </a:ext>
            </a:extLst>
          </p:cNvPr>
          <p:cNvSpPr/>
          <p:nvPr/>
        </p:nvSpPr>
        <p:spPr>
          <a:xfrm rot="16200000">
            <a:off x="9033510" y="168908"/>
            <a:ext cx="4310382" cy="2006599"/>
          </a:xfrm>
          <a:custGeom>
            <a:avLst/>
            <a:gdLst>
              <a:gd name="connsiteX0" fmla="*/ 0 w 4310382"/>
              <a:gd name="connsiteY0" fmla="*/ 2006599 h 2006599"/>
              <a:gd name="connsiteX1" fmla="*/ 2687825 w 4310382"/>
              <a:gd name="connsiteY1" fmla="*/ 0 h 2006599"/>
              <a:gd name="connsiteX2" fmla="*/ 4310382 w 4310382"/>
              <a:gd name="connsiteY2" fmla="*/ 2006599 h 2006599"/>
              <a:gd name="connsiteX3" fmla="*/ 0 w 4310382"/>
              <a:gd name="connsiteY3" fmla="*/ 2006599 h 2006599"/>
              <a:gd name="connsiteX0" fmla="*/ 0 w 4310382"/>
              <a:gd name="connsiteY0" fmla="*/ 2006599 h 2006599"/>
              <a:gd name="connsiteX1" fmla="*/ 2687825 w 4310382"/>
              <a:gd name="connsiteY1" fmla="*/ 0 h 2006599"/>
              <a:gd name="connsiteX2" fmla="*/ 4310382 w 4310382"/>
              <a:gd name="connsiteY2" fmla="*/ 2006599 h 2006599"/>
              <a:gd name="connsiteX3" fmla="*/ 0 w 4310382"/>
              <a:gd name="connsiteY3" fmla="*/ 2006599 h 2006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0382" h="2006599">
                <a:moveTo>
                  <a:pt x="0" y="2006599"/>
                </a:moveTo>
                <a:cubicBezTo>
                  <a:pt x="895942" y="1337733"/>
                  <a:pt x="3065058" y="627594"/>
                  <a:pt x="2687825" y="0"/>
                </a:cubicBezTo>
                <a:lnTo>
                  <a:pt x="4310382" y="2006599"/>
                </a:lnTo>
                <a:lnTo>
                  <a:pt x="0" y="20065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0BEA6D-EFD1-40C4-BDC6-9BFABB13E95D}"/>
              </a:ext>
            </a:extLst>
          </p:cNvPr>
          <p:cNvSpPr txBox="1"/>
          <p:nvPr/>
        </p:nvSpPr>
        <p:spPr>
          <a:xfrm>
            <a:off x="9976577" y="911339"/>
            <a:ext cx="919569" cy="276999"/>
          </a:xfrm>
          <a:prstGeom prst="rect">
            <a:avLst/>
          </a:prstGeom>
          <a:noFill/>
          <a:scene3d>
            <a:camera prst="isometricRightUp">
              <a:rot lat="2100000" lon="18899998" rev="300000"/>
            </a:camera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Page. 01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B2894783-E741-4818-B1BF-72CCC06AA184}"/>
              </a:ext>
            </a:extLst>
          </p:cNvPr>
          <p:cNvSpPr/>
          <p:nvPr/>
        </p:nvSpPr>
        <p:spPr>
          <a:xfrm>
            <a:off x="8423803" y="865217"/>
            <a:ext cx="1148703" cy="458423"/>
          </a:xfrm>
          <a:custGeom>
            <a:avLst/>
            <a:gdLst>
              <a:gd name="connsiteX0" fmla="*/ 1311679 w 1411390"/>
              <a:gd name="connsiteY0" fmla="*/ 0 h 609602"/>
              <a:gd name="connsiteX1" fmla="*/ 1411390 w 1411390"/>
              <a:gd name="connsiteY1" fmla="*/ 81679 h 609602"/>
              <a:gd name="connsiteX2" fmla="*/ 1410319 w 1411390"/>
              <a:gd name="connsiteY2" fmla="*/ 88373 h 609602"/>
              <a:gd name="connsiteX3" fmla="*/ 1389285 w 1411390"/>
              <a:gd name="connsiteY3" fmla="*/ 125382 h 609602"/>
              <a:gd name="connsiteX4" fmla="*/ 1147985 w 1411390"/>
              <a:gd name="connsiteY4" fmla="*/ 366682 h 609602"/>
              <a:gd name="connsiteX5" fmla="*/ 855885 w 1411390"/>
              <a:gd name="connsiteY5" fmla="*/ 455582 h 609602"/>
              <a:gd name="connsiteX6" fmla="*/ 500285 w 1411390"/>
              <a:gd name="connsiteY6" fmla="*/ 455582 h 609602"/>
              <a:gd name="connsiteX7" fmla="*/ 297085 w 1411390"/>
              <a:gd name="connsiteY7" fmla="*/ 506382 h 609602"/>
              <a:gd name="connsiteX8" fmla="*/ 119285 w 1411390"/>
              <a:gd name="connsiteY8" fmla="*/ 607982 h 609602"/>
              <a:gd name="connsiteX9" fmla="*/ 4985 w 1411390"/>
              <a:gd name="connsiteY9" fmla="*/ 417482 h 609602"/>
              <a:gd name="connsiteX10" fmla="*/ 284385 w 1411390"/>
              <a:gd name="connsiteY10" fmla="*/ 277782 h 609602"/>
              <a:gd name="connsiteX11" fmla="*/ 932085 w 1411390"/>
              <a:gd name="connsiteY11" fmla="*/ 341282 h 609602"/>
              <a:gd name="connsiteX12" fmla="*/ 1173385 w 1411390"/>
              <a:gd name="connsiteY12" fmla="*/ 188882 h 609602"/>
              <a:gd name="connsiteX13" fmla="*/ 1284113 w 1411390"/>
              <a:gd name="connsiteY13" fmla="*/ 31720 h 609602"/>
              <a:gd name="connsiteX0" fmla="*/ 1233465 w 1333176"/>
              <a:gd name="connsiteY0" fmla="*/ 0 h 617375"/>
              <a:gd name="connsiteX1" fmla="*/ 1333176 w 1333176"/>
              <a:gd name="connsiteY1" fmla="*/ 81679 h 617375"/>
              <a:gd name="connsiteX2" fmla="*/ 1332105 w 1333176"/>
              <a:gd name="connsiteY2" fmla="*/ 88373 h 617375"/>
              <a:gd name="connsiteX3" fmla="*/ 1311071 w 1333176"/>
              <a:gd name="connsiteY3" fmla="*/ 125382 h 617375"/>
              <a:gd name="connsiteX4" fmla="*/ 1069771 w 1333176"/>
              <a:gd name="connsiteY4" fmla="*/ 366682 h 617375"/>
              <a:gd name="connsiteX5" fmla="*/ 777671 w 1333176"/>
              <a:gd name="connsiteY5" fmla="*/ 455582 h 617375"/>
              <a:gd name="connsiteX6" fmla="*/ 422071 w 1333176"/>
              <a:gd name="connsiteY6" fmla="*/ 455582 h 617375"/>
              <a:gd name="connsiteX7" fmla="*/ 218871 w 1333176"/>
              <a:gd name="connsiteY7" fmla="*/ 506382 h 617375"/>
              <a:gd name="connsiteX8" fmla="*/ 41071 w 1333176"/>
              <a:gd name="connsiteY8" fmla="*/ 607982 h 617375"/>
              <a:gd name="connsiteX9" fmla="*/ 12496 w 1333176"/>
              <a:gd name="connsiteY9" fmla="*/ 246032 h 617375"/>
              <a:gd name="connsiteX10" fmla="*/ 206171 w 1333176"/>
              <a:gd name="connsiteY10" fmla="*/ 277782 h 617375"/>
              <a:gd name="connsiteX11" fmla="*/ 853871 w 1333176"/>
              <a:gd name="connsiteY11" fmla="*/ 341282 h 617375"/>
              <a:gd name="connsiteX12" fmla="*/ 1095171 w 1333176"/>
              <a:gd name="connsiteY12" fmla="*/ 188882 h 617375"/>
              <a:gd name="connsiteX13" fmla="*/ 1205899 w 1333176"/>
              <a:gd name="connsiteY13" fmla="*/ 31720 h 617375"/>
              <a:gd name="connsiteX14" fmla="*/ 1233465 w 1333176"/>
              <a:gd name="connsiteY14" fmla="*/ 0 h 617375"/>
              <a:gd name="connsiteX0" fmla="*/ 1263959 w 1363670"/>
              <a:gd name="connsiteY0" fmla="*/ 0 h 617375"/>
              <a:gd name="connsiteX1" fmla="*/ 1363670 w 1363670"/>
              <a:gd name="connsiteY1" fmla="*/ 81679 h 617375"/>
              <a:gd name="connsiteX2" fmla="*/ 1362599 w 1363670"/>
              <a:gd name="connsiteY2" fmla="*/ 88373 h 617375"/>
              <a:gd name="connsiteX3" fmla="*/ 1341565 w 1363670"/>
              <a:gd name="connsiteY3" fmla="*/ 125382 h 617375"/>
              <a:gd name="connsiteX4" fmla="*/ 1100265 w 1363670"/>
              <a:gd name="connsiteY4" fmla="*/ 366682 h 617375"/>
              <a:gd name="connsiteX5" fmla="*/ 808165 w 1363670"/>
              <a:gd name="connsiteY5" fmla="*/ 455582 h 617375"/>
              <a:gd name="connsiteX6" fmla="*/ 452565 w 1363670"/>
              <a:gd name="connsiteY6" fmla="*/ 455582 h 617375"/>
              <a:gd name="connsiteX7" fmla="*/ 249365 w 1363670"/>
              <a:gd name="connsiteY7" fmla="*/ 506382 h 617375"/>
              <a:gd name="connsiteX8" fmla="*/ 71565 w 1363670"/>
              <a:gd name="connsiteY8" fmla="*/ 607982 h 617375"/>
              <a:gd name="connsiteX9" fmla="*/ 42990 w 1363670"/>
              <a:gd name="connsiteY9" fmla="*/ 246032 h 617375"/>
              <a:gd name="connsiteX10" fmla="*/ 648621 w 1363670"/>
              <a:gd name="connsiteY10" fmla="*/ 346839 h 617375"/>
              <a:gd name="connsiteX11" fmla="*/ 884365 w 1363670"/>
              <a:gd name="connsiteY11" fmla="*/ 341282 h 617375"/>
              <a:gd name="connsiteX12" fmla="*/ 1125665 w 1363670"/>
              <a:gd name="connsiteY12" fmla="*/ 188882 h 617375"/>
              <a:gd name="connsiteX13" fmla="*/ 1236393 w 1363670"/>
              <a:gd name="connsiteY13" fmla="*/ 31720 h 617375"/>
              <a:gd name="connsiteX14" fmla="*/ 1263959 w 1363670"/>
              <a:gd name="connsiteY14" fmla="*/ 0 h 617375"/>
              <a:gd name="connsiteX0" fmla="*/ 1193457 w 1293168"/>
              <a:gd name="connsiteY0" fmla="*/ 0 h 613470"/>
              <a:gd name="connsiteX1" fmla="*/ 1293168 w 1293168"/>
              <a:gd name="connsiteY1" fmla="*/ 81679 h 613470"/>
              <a:gd name="connsiteX2" fmla="*/ 1292097 w 1293168"/>
              <a:gd name="connsiteY2" fmla="*/ 88373 h 613470"/>
              <a:gd name="connsiteX3" fmla="*/ 1271063 w 1293168"/>
              <a:gd name="connsiteY3" fmla="*/ 125382 h 613470"/>
              <a:gd name="connsiteX4" fmla="*/ 1029763 w 1293168"/>
              <a:gd name="connsiteY4" fmla="*/ 366682 h 613470"/>
              <a:gd name="connsiteX5" fmla="*/ 737663 w 1293168"/>
              <a:gd name="connsiteY5" fmla="*/ 455582 h 613470"/>
              <a:gd name="connsiteX6" fmla="*/ 382063 w 1293168"/>
              <a:gd name="connsiteY6" fmla="*/ 455582 h 613470"/>
              <a:gd name="connsiteX7" fmla="*/ 178863 w 1293168"/>
              <a:gd name="connsiteY7" fmla="*/ 506382 h 613470"/>
              <a:gd name="connsiteX8" fmla="*/ 1063 w 1293168"/>
              <a:gd name="connsiteY8" fmla="*/ 607982 h 613470"/>
              <a:gd name="connsiteX9" fmla="*/ 263001 w 1293168"/>
              <a:gd name="connsiteY9" fmla="*/ 322232 h 613470"/>
              <a:gd name="connsiteX10" fmla="*/ 578119 w 1293168"/>
              <a:gd name="connsiteY10" fmla="*/ 346839 h 613470"/>
              <a:gd name="connsiteX11" fmla="*/ 813863 w 1293168"/>
              <a:gd name="connsiteY11" fmla="*/ 341282 h 613470"/>
              <a:gd name="connsiteX12" fmla="*/ 1055163 w 1293168"/>
              <a:gd name="connsiteY12" fmla="*/ 188882 h 613470"/>
              <a:gd name="connsiteX13" fmla="*/ 1165891 w 1293168"/>
              <a:gd name="connsiteY13" fmla="*/ 31720 h 613470"/>
              <a:gd name="connsiteX14" fmla="*/ 1193457 w 1293168"/>
              <a:gd name="connsiteY14" fmla="*/ 0 h 613470"/>
              <a:gd name="connsiteX0" fmla="*/ 1193459 w 1293170"/>
              <a:gd name="connsiteY0" fmla="*/ 0 h 613720"/>
              <a:gd name="connsiteX1" fmla="*/ 1293170 w 1293170"/>
              <a:gd name="connsiteY1" fmla="*/ 81679 h 613720"/>
              <a:gd name="connsiteX2" fmla="*/ 1292099 w 1293170"/>
              <a:gd name="connsiteY2" fmla="*/ 88373 h 613720"/>
              <a:gd name="connsiteX3" fmla="*/ 1271065 w 1293170"/>
              <a:gd name="connsiteY3" fmla="*/ 125382 h 613720"/>
              <a:gd name="connsiteX4" fmla="*/ 1029765 w 1293170"/>
              <a:gd name="connsiteY4" fmla="*/ 366682 h 613720"/>
              <a:gd name="connsiteX5" fmla="*/ 737665 w 1293170"/>
              <a:gd name="connsiteY5" fmla="*/ 455582 h 613720"/>
              <a:gd name="connsiteX6" fmla="*/ 384446 w 1293170"/>
              <a:gd name="connsiteY6" fmla="*/ 419864 h 613720"/>
              <a:gd name="connsiteX7" fmla="*/ 178865 w 1293170"/>
              <a:gd name="connsiteY7" fmla="*/ 506382 h 613720"/>
              <a:gd name="connsiteX8" fmla="*/ 1065 w 1293170"/>
              <a:gd name="connsiteY8" fmla="*/ 607982 h 613720"/>
              <a:gd name="connsiteX9" fmla="*/ 263003 w 1293170"/>
              <a:gd name="connsiteY9" fmla="*/ 322232 h 613720"/>
              <a:gd name="connsiteX10" fmla="*/ 578121 w 1293170"/>
              <a:gd name="connsiteY10" fmla="*/ 346839 h 613720"/>
              <a:gd name="connsiteX11" fmla="*/ 813865 w 1293170"/>
              <a:gd name="connsiteY11" fmla="*/ 341282 h 613720"/>
              <a:gd name="connsiteX12" fmla="*/ 1055165 w 1293170"/>
              <a:gd name="connsiteY12" fmla="*/ 188882 h 613720"/>
              <a:gd name="connsiteX13" fmla="*/ 1165893 w 1293170"/>
              <a:gd name="connsiteY13" fmla="*/ 31720 h 613720"/>
              <a:gd name="connsiteX14" fmla="*/ 1193459 w 1293170"/>
              <a:gd name="connsiteY14" fmla="*/ 0 h 613720"/>
              <a:gd name="connsiteX0" fmla="*/ 1044892 w 1144603"/>
              <a:gd name="connsiteY0" fmla="*/ 0 h 508264"/>
              <a:gd name="connsiteX1" fmla="*/ 1144603 w 1144603"/>
              <a:gd name="connsiteY1" fmla="*/ 81679 h 508264"/>
              <a:gd name="connsiteX2" fmla="*/ 1143532 w 1144603"/>
              <a:gd name="connsiteY2" fmla="*/ 88373 h 508264"/>
              <a:gd name="connsiteX3" fmla="*/ 1122498 w 1144603"/>
              <a:gd name="connsiteY3" fmla="*/ 125382 h 508264"/>
              <a:gd name="connsiteX4" fmla="*/ 881198 w 1144603"/>
              <a:gd name="connsiteY4" fmla="*/ 366682 h 508264"/>
              <a:gd name="connsiteX5" fmla="*/ 589098 w 1144603"/>
              <a:gd name="connsiteY5" fmla="*/ 455582 h 508264"/>
              <a:gd name="connsiteX6" fmla="*/ 235879 w 1144603"/>
              <a:gd name="connsiteY6" fmla="*/ 419864 h 508264"/>
              <a:gd name="connsiteX7" fmla="*/ 30298 w 1144603"/>
              <a:gd name="connsiteY7" fmla="*/ 506382 h 508264"/>
              <a:gd name="connsiteX8" fmla="*/ 9660 w 1144603"/>
              <a:gd name="connsiteY8" fmla="*/ 322232 h 508264"/>
              <a:gd name="connsiteX9" fmla="*/ 114436 w 1144603"/>
              <a:gd name="connsiteY9" fmla="*/ 322232 h 508264"/>
              <a:gd name="connsiteX10" fmla="*/ 429554 w 1144603"/>
              <a:gd name="connsiteY10" fmla="*/ 346839 h 508264"/>
              <a:gd name="connsiteX11" fmla="*/ 665298 w 1144603"/>
              <a:gd name="connsiteY11" fmla="*/ 341282 h 508264"/>
              <a:gd name="connsiteX12" fmla="*/ 906598 w 1144603"/>
              <a:gd name="connsiteY12" fmla="*/ 188882 h 508264"/>
              <a:gd name="connsiteX13" fmla="*/ 1017326 w 1144603"/>
              <a:gd name="connsiteY13" fmla="*/ 31720 h 508264"/>
              <a:gd name="connsiteX14" fmla="*/ 1044892 w 1144603"/>
              <a:gd name="connsiteY14" fmla="*/ 0 h 508264"/>
              <a:gd name="connsiteX0" fmla="*/ 1042961 w 1142672"/>
              <a:gd name="connsiteY0" fmla="*/ 0 h 456951"/>
              <a:gd name="connsiteX1" fmla="*/ 1142672 w 1142672"/>
              <a:gd name="connsiteY1" fmla="*/ 81679 h 456951"/>
              <a:gd name="connsiteX2" fmla="*/ 1141601 w 1142672"/>
              <a:gd name="connsiteY2" fmla="*/ 88373 h 456951"/>
              <a:gd name="connsiteX3" fmla="*/ 1120567 w 1142672"/>
              <a:gd name="connsiteY3" fmla="*/ 125382 h 456951"/>
              <a:gd name="connsiteX4" fmla="*/ 879267 w 1142672"/>
              <a:gd name="connsiteY4" fmla="*/ 366682 h 456951"/>
              <a:gd name="connsiteX5" fmla="*/ 587167 w 1142672"/>
              <a:gd name="connsiteY5" fmla="*/ 455582 h 456951"/>
              <a:gd name="connsiteX6" fmla="*/ 233948 w 1142672"/>
              <a:gd name="connsiteY6" fmla="*/ 419864 h 456951"/>
              <a:gd name="connsiteX7" fmla="*/ 33129 w 1142672"/>
              <a:gd name="connsiteY7" fmla="*/ 408751 h 456951"/>
              <a:gd name="connsiteX8" fmla="*/ 7729 w 1142672"/>
              <a:gd name="connsiteY8" fmla="*/ 322232 h 456951"/>
              <a:gd name="connsiteX9" fmla="*/ 112505 w 1142672"/>
              <a:gd name="connsiteY9" fmla="*/ 322232 h 456951"/>
              <a:gd name="connsiteX10" fmla="*/ 427623 w 1142672"/>
              <a:gd name="connsiteY10" fmla="*/ 346839 h 456951"/>
              <a:gd name="connsiteX11" fmla="*/ 663367 w 1142672"/>
              <a:gd name="connsiteY11" fmla="*/ 341282 h 456951"/>
              <a:gd name="connsiteX12" fmla="*/ 904667 w 1142672"/>
              <a:gd name="connsiteY12" fmla="*/ 188882 h 456951"/>
              <a:gd name="connsiteX13" fmla="*/ 1015395 w 1142672"/>
              <a:gd name="connsiteY13" fmla="*/ 31720 h 456951"/>
              <a:gd name="connsiteX14" fmla="*/ 1042961 w 1142672"/>
              <a:gd name="connsiteY14" fmla="*/ 0 h 456951"/>
              <a:gd name="connsiteX0" fmla="*/ 1039553 w 1139264"/>
              <a:gd name="connsiteY0" fmla="*/ 0 h 456951"/>
              <a:gd name="connsiteX1" fmla="*/ 1139264 w 1139264"/>
              <a:gd name="connsiteY1" fmla="*/ 81679 h 456951"/>
              <a:gd name="connsiteX2" fmla="*/ 1138193 w 1139264"/>
              <a:gd name="connsiteY2" fmla="*/ 88373 h 456951"/>
              <a:gd name="connsiteX3" fmla="*/ 1117159 w 1139264"/>
              <a:gd name="connsiteY3" fmla="*/ 125382 h 456951"/>
              <a:gd name="connsiteX4" fmla="*/ 875859 w 1139264"/>
              <a:gd name="connsiteY4" fmla="*/ 366682 h 456951"/>
              <a:gd name="connsiteX5" fmla="*/ 583759 w 1139264"/>
              <a:gd name="connsiteY5" fmla="*/ 455582 h 456951"/>
              <a:gd name="connsiteX6" fmla="*/ 230540 w 1139264"/>
              <a:gd name="connsiteY6" fmla="*/ 419864 h 456951"/>
              <a:gd name="connsiteX7" fmla="*/ 29721 w 1139264"/>
              <a:gd name="connsiteY7" fmla="*/ 408751 h 456951"/>
              <a:gd name="connsiteX8" fmla="*/ 9084 w 1139264"/>
              <a:gd name="connsiteY8" fmla="*/ 274607 h 456951"/>
              <a:gd name="connsiteX9" fmla="*/ 109097 w 1139264"/>
              <a:gd name="connsiteY9" fmla="*/ 322232 h 456951"/>
              <a:gd name="connsiteX10" fmla="*/ 424215 w 1139264"/>
              <a:gd name="connsiteY10" fmla="*/ 346839 h 456951"/>
              <a:gd name="connsiteX11" fmla="*/ 659959 w 1139264"/>
              <a:gd name="connsiteY11" fmla="*/ 341282 h 456951"/>
              <a:gd name="connsiteX12" fmla="*/ 901259 w 1139264"/>
              <a:gd name="connsiteY12" fmla="*/ 188882 h 456951"/>
              <a:gd name="connsiteX13" fmla="*/ 1011987 w 1139264"/>
              <a:gd name="connsiteY13" fmla="*/ 31720 h 456951"/>
              <a:gd name="connsiteX14" fmla="*/ 1039553 w 1139264"/>
              <a:gd name="connsiteY14" fmla="*/ 0 h 456951"/>
              <a:gd name="connsiteX0" fmla="*/ 1040407 w 1140118"/>
              <a:gd name="connsiteY0" fmla="*/ 0 h 456951"/>
              <a:gd name="connsiteX1" fmla="*/ 1140118 w 1140118"/>
              <a:gd name="connsiteY1" fmla="*/ 81679 h 456951"/>
              <a:gd name="connsiteX2" fmla="*/ 1139047 w 1140118"/>
              <a:gd name="connsiteY2" fmla="*/ 88373 h 456951"/>
              <a:gd name="connsiteX3" fmla="*/ 1118013 w 1140118"/>
              <a:gd name="connsiteY3" fmla="*/ 125382 h 456951"/>
              <a:gd name="connsiteX4" fmla="*/ 876713 w 1140118"/>
              <a:gd name="connsiteY4" fmla="*/ 366682 h 456951"/>
              <a:gd name="connsiteX5" fmla="*/ 584613 w 1140118"/>
              <a:gd name="connsiteY5" fmla="*/ 455582 h 456951"/>
              <a:gd name="connsiteX6" fmla="*/ 231394 w 1140118"/>
              <a:gd name="connsiteY6" fmla="*/ 419864 h 456951"/>
              <a:gd name="connsiteX7" fmla="*/ 30575 w 1140118"/>
              <a:gd name="connsiteY7" fmla="*/ 408751 h 456951"/>
              <a:gd name="connsiteX8" fmla="*/ 9938 w 1140118"/>
              <a:gd name="connsiteY8" fmla="*/ 274607 h 456951"/>
              <a:gd name="connsiteX9" fmla="*/ 121858 w 1140118"/>
              <a:gd name="connsiteY9" fmla="*/ 293657 h 456951"/>
              <a:gd name="connsiteX10" fmla="*/ 425069 w 1140118"/>
              <a:gd name="connsiteY10" fmla="*/ 346839 h 456951"/>
              <a:gd name="connsiteX11" fmla="*/ 660813 w 1140118"/>
              <a:gd name="connsiteY11" fmla="*/ 341282 h 456951"/>
              <a:gd name="connsiteX12" fmla="*/ 902113 w 1140118"/>
              <a:gd name="connsiteY12" fmla="*/ 188882 h 456951"/>
              <a:gd name="connsiteX13" fmla="*/ 1012841 w 1140118"/>
              <a:gd name="connsiteY13" fmla="*/ 31720 h 456951"/>
              <a:gd name="connsiteX14" fmla="*/ 1040407 w 1140118"/>
              <a:gd name="connsiteY14" fmla="*/ 0 h 456951"/>
              <a:gd name="connsiteX0" fmla="*/ 1050795 w 1150506"/>
              <a:gd name="connsiteY0" fmla="*/ 0 h 457082"/>
              <a:gd name="connsiteX1" fmla="*/ 1150506 w 1150506"/>
              <a:gd name="connsiteY1" fmla="*/ 81679 h 457082"/>
              <a:gd name="connsiteX2" fmla="*/ 1149435 w 1150506"/>
              <a:gd name="connsiteY2" fmla="*/ 88373 h 457082"/>
              <a:gd name="connsiteX3" fmla="*/ 1128401 w 1150506"/>
              <a:gd name="connsiteY3" fmla="*/ 125382 h 457082"/>
              <a:gd name="connsiteX4" fmla="*/ 887101 w 1150506"/>
              <a:gd name="connsiteY4" fmla="*/ 366682 h 457082"/>
              <a:gd name="connsiteX5" fmla="*/ 595001 w 1150506"/>
              <a:gd name="connsiteY5" fmla="*/ 455582 h 457082"/>
              <a:gd name="connsiteX6" fmla="*/ 241782 w 1150506"/>
              <a:gd name="connsiteY6" fmla="*/ 419864 h 457082"/>
              <a:gd name="connsiteX7" fmla="*/ 21913 w 1150506"/>
              <a:gd name="connsiteY7" fmla="*/ 384939 h 457082"/>
              <a:gd name="connsiteX8" fmla="*/ 20326 w 1150506"/>
              <a:gd name="connsiteY8" fmla="*/ 274607 h 457082"/>
              <a:gd name="connsiteX9" fmla="*/ 132246 w 1150506"/>
              <a:gd name="connsiteY9" fmla="*/ 293657 h 457082"/>
              <a:gd name="connsiteX10" fmla="*/ 435457 w 1150506"/>
              <a:gd name="connsiteY10" fmla="*/ 346839 h 457082"/>
              <a:gd name="connsiteX11" fmla="*/ 671201 w 1150506"/>
              <a:gd name="connsiteY11" fmla="*/ 341282 h 457082"/>
              <a:gd name="connsiteX12" fmla="*/ 912501 w 1150506"/>
              <a:gd name="connsiteY12" fmla="*/ 188882 h 457082"/>
              <a:gd name="connsiteX13" fmla="*/ 1023229 w 1150506"/>
              <a:gd name="connsiteY13" fmla="*/ 31720 h 457082"/>
              <a:gd name="connsiteX14" fmla="*/ 1050795 w 1150506"/>
              <a:gd name="connsiteY14" fmla="*/ 0 h 457082"/>
              <a:gd name="connsiteX0" fmla="*/ 1050137 w 1149848"/>
              <a:gd name="connsiteY0" fmla="*/ 0 h 465586"/>
              <a:gd name="connsiteX1" fmla="*/ 1149848 w 1149848"/>
              <a:gd name="connsiteY1" fmla="*/ 81679 h 465586"/>
              <a:gd name="connsiteX2" fmla="*/ 1148777 w 1149848"/>
              <a:gd name="connsiteY2" fmla="*/ 88373 h 465586"/>
              <a:gd name="connsiteX3" fmla="*/ 1127743 w 1149848"/>
              <a:gd name="connsiteY3" fmla="*/ 125382 h 465586"/>
              <a:gd name="connsiteX4" fmla="*/ 886443 w 1149848"/>
              <a:gd name="connsiteY4" fmla="*/ 366682 h 465586"/>
              <a:gd name="connsiteX5" fmla="*/ 594343 w 1149848"/>
              <a:gd name="connsiteY5" fmla="*/ 455582 h 465586"/>
              <a:gd name="connsiteX6" fmla="*/ 231599 w 1149848"/>
              <a:gd name="connsiteY6" fmla="*/ 455583 h 465586"/>
              <a:gd name="connsiteX7" fmla="*/ 21255 w 1149848"/>
              <a:gd name="connsiteY7" fmla="*/ 384939 h 465586"/>
              <a:gd name="connsiteX8" fmla="*/ 19668 w 1149848"/>
              <a:gd name="connsiteY8" fmla="*/ 274607 h 465586"/>
              <a:gd name="connsiteX9" fmla="*/ 131588 w 1149848"/>
              <a:gd name="connsiteY9" fmla="*/ 293657 h 465586"/>
              <a:gd name="connsiteX10" fmla="*/ 434799 w 1149848"/>
              <a:gd name="connsiteY10" fmla="*/ 346839 h 465586"/>
              <a:gd name="connsiteX11" fmla="*/ 670543 w 1149848"/>
              <a:gd name="connsiteY11" fmla="*/ 341282 h 465586"/>
              <a:gd name="connsiteX12" fmla="*/ 911843 w 1149848"/>
              <a:gd name="connsiteY12" fmla="*/ 188882 h 465586"/>
              <a:gd name="connsiteX13" fmla="*/ 1022571 w 1149848"/>
              <a:gd name="connsiteY13" fmla="*/ 31720 h 465586"/>
              <a:gd name="connsiteX14" fmla="*/ 1050137 w 1149848"/>
              <a:gd name="connsiteY14" fmla="*/ 0 h 465586"/>
              <a:gd name="connsiteX0" fmla="*/ 1050137 w 1149848"/>
              <a:gd name="connsiteY0" fmla="*/ 0 h 465586"/>
              <a:gd name="connsiteX1" fmla="*/ 1149848 w 1149848"/>
              <a:gd name="connsiteY1" fmla="*/ 81679 h 465586"/>
              <a:gd name="connsiteX2" fmla="*/ 1148777 w 1149848"/>
              <a:gd name="connsiteY2" fmla="*/ 88373 h 465586"/>
              <a:gd name="connsiteX3" fmla="*/ 1127743 w 1149848"/>
              <a:gd name="connsiteY3" fmla="*/ 125382 h 465586"/>
              <a:gd name="connsiteX4" fmla="*/ 886443 w 1149848"/>
              <a:gd name="connsiteY4" fmla="*/ 366682 h 465586"/>
              <a:gd name="connsiteX5" fmla="*/ 594343 w 1149848"/>
              <a:gd name="connsiteY5" fmla="*/ 455582 h 465586"/>
              <a:gd name="connsiteX6" fmla="*/ 231599 w 1149848"/>
              <a:gd name="connsiteY6" fmla="*/ 455583 h 465586"/>
              <a:gd name="connsiteX7" fmla="*/ 21255 w 1149848"/>
              <a:gd name="connsiteY7" fmla="*/ 384939 h 465586"/>
              <a:gd name="connsiteX8" fmla="*/ 19668 w 1149848"/>
              <a:gd name="connsiteY8" fmla="*/ 274607 h 465586"/>
              <a:gd name="connsiteX9" fmla="*/ 131588 w 1149848"/>
              <a:gd name="connsiteY9" fmla="*/ 293657 h 465586"/>
              <a:gd name="connsiteX10" fmla="*/ 434799 w 1149848"/>
              <a:gd name="connsiteY10" fmla="*/ 346839 h 465586"/>
              <a:gd name="connsiteX11" fmla="*/ 675306 w 1149848"/>
              <a:gd name="connsiteY11" fmla="*/ 372238 h 465586"/>
              <a:gd name="connsiteX12" fmla="*/ 911843 w 1149848"/>
              <a:gd name="connsiteY12" fmla="*/ 188882 h 465586"/>
              <a:gd name="connsiteX13" fmla="*/ 1022571 w 1149848"/>
              <a:gd name="connsiteY13" fmla="*/ 31720 h 465586"/>
              <a:gd name="connsiteX14" fmla="*/ 1050137 w 1149848"/>
              <a:gd name="connsiteY14" fmla="*/ 0 h 465586"/>
              <a:gd name="connsiteX0" fmla="*/ 1050137 w 1149848"/>
              <a:gd name="connsiteY0" fmla="*/ 0 h 465586"/>
              <a:gd name="connsiteX1" fmla="*/ 1149848 w 1149848"/>
              <a:gd name="connsiteY1" fmla="*/ 81679 h 465586"/>
              <a:gd name="connsiteX2" fmla="*/ 1148777 w 1149848"/>
              <a:gd name="connsiteY2" fmla="*/ 88373 h 465586"/>
              <a:gd name="connsiteX3" fmla="*/ 1127743 w 1149848"/>
              <a:gd name="connsiteY3" fmla="*/ 125382 h 465586"/>
              <a:gd name="connsiteX4" fmla="*/ 886443 w 1149848"/>
              <a:gd name="connsiteY4" fmla="*/ 366682 h 465586"/>
              <a:gd name="connsiteX5" fmla="*/ 594343 w 1149848"/>
              <a:gd name="connsiteY5" fmla="*/ 455582 h 465586"/>
              <a:gd name="connsiteX6" fmla="*/ 231599 w 1149848"/>
              <a:gd name="connsiteY6" fmla="*/ 455583 h 465586"/>
              <a:gd name="connsiteX7" fmla="*/ 21255 w 1149848"/>
              <a:gd name="connsiteY7" fmla="*/ 384939 h 465586"/>
              <a:gd name="connsiteX8" fmla="*/ 19668 w 1149848"/>
              <a:gd name="connsiteY8" fmla="*/ 274607 h 465586"/>
              <a:gd name="connsiteX9" fmla="*/ 131588 w 1149848"/>
              <a:gd name="connsiteY9" fmla="*/ 293657 h 465586"/>
              <a:gd name="connsiteX10" fmla="*/ 434799 w 1149848"/>
              <a:gd name="connsiteY10" fmla="*/ 346839 h 465586"/>
              <a:gd name="connsiteX11" fmla="*/ 675306 w 1149848"/>
              <a:gd name="connsiteY11" fmla="*/ 372238 h 465586"/>
              <a:gd name="connsiteX12" fmla="*/ 921368 w 1149848"/>
              <a:gd name="connsiteY12" fmla="*/ 203170 h 465586"/>
              <a:gd name="connsiteX13" fmla="*/ 1022571 w 1149848"/>
              <a:gd name="connsiteY13" fmla="*/ 31720 h 465586"/>
              <a:gd name="connsiteX14" fmla="*/ 1050137 w 1149848"/>
              <a:gd name="connsiteY14" fmla="*/ 0 h 465586"/>
              <a:gd name="connsiteX0" fmla="*/ 1050137 w 1149848"/>
              <a:gd name="connsiteY0" fmla="*/ 0 h 465586"/>
              <a:gd name="connsiteX1" fmla="*/ 1149848 w 1149848"/>
              <a:gd name="connsiteY1" fmla="*/ 81679 h 465586"/>
              <a:gd name="connsiteX2" fmla="*/ 1148777 w 1149848"/>
              <a:gd name="connsiteY2" fmla="*/ 88373 h 465586"/>
              <a:gd name="connsiteX3" fmla="*/ 1127743 w 1149848"/>
              <a:gd name="connsiteY3" fmla="*/ 125382 h 465586"/>
              <a:gd name="connsiteX4" fmla="*/ 886443 w 1149848"/>
              <a:gd name="connsiteY4" fmla="*/ 366682 h 465586"/>
              <a:gd name="connsiteX5" fmla="*/ 594343 w 1149848"/>
              <a:gd name="connsiteY5" fmla="*/ 455582 h 465586"/>
              <a:gd name="connsiteX6" fmla="*/ 231599 w 1149848"/>
              <a:gd name="connsiteY6" fmla="*/ 455583 h 465586"/>
              <a:gd name="connsiteX7" fmla="*/ 21255 w 1149848"/>
              <a:gd name="connsiteY7" fmla="*/ 384939 h 465586"/>
              <a:gd name="connsiteX8" fmla="*/ 19668 w 1149848"/>
              <a:gd name="connsiteY8" fmla="*/ 274607 h 465586"/>
              <a:gd name="connsiteX9" fmla="*/ 131588 w 1149848"/>
              <a:gd name="connsiteY9" fmla="*/ 293657 h 465586"/>
              <a:gd name="connsiteX10" fmla="*/ 434799 w 1149848"/>
              <a:gd name="connsiteY10" fmla="*/ 346839 h 465586"/>
              <a:gd name="connsiteX11" fmla="*/ 675306 w 1149848"/>
              <a:gd name="connsiteY11" fmla="*/ 372238 h 465586"/>
              <a:gd name="connsiteX12" fmla="*/ 921368 w 1149848"/>
              <a:gd name="connsiteY12" fmla="*/ 203170 h 465586"/>
              <a:gd name="connsiteX13" fmla="*/ 1022571 w 1149848"/>
              <a:gd name="connsiteY13" fmla="*/ 31720 h 465586"/>
              <a:gd name="connsiteX14" fmla="*/ 1050137 w 1149848"/>
              <a:gd name="connsiteY14" fmla="*/ 0 h 465586"/>
              <a:gd name="connsiteX0" fmla="*/ 1048992 w 1148703"/>
              <a:gd name="connsiteY0" fmla="*/ 0 h 458423"/>
              <a:gd name="connsiteX1" fmla="*/ 1148703 w 1148703"/>
              <a:gd name="connsiteY1" fmla="*/ 81679 h 458423"/>
              <a:gd name="connsiteX2" fmla="*/ 1147632 w 1148703"/>
              <a:gd name="connsiteY2" fmla="*/ 88373 h 458423"/>
              <a:gd name="connsiteX3" fmla="*/ 1126598 w 1148703"/>
              <a:gd name="connsiteY3" fmla="*/ 125382 h 458423"/>
              <a:gd name="connsiteX4" fmla="*/ 885298 w 1148703"/>
              <a:gd name="connsiteY4" fmla="*/ 366682 h 458423"/>
              <a:gd name="connsiteX5" fmla="*/ 593198 w 1148703"/>
              <a:gd name="connsiteY5" fmla="*/ 455582 h 458423"/>
              <a:gd name="connsiteX6" fmla="*/ 213785 w 1148703"/>
              <a:gd name="connsiteY6" fmla="*/ 431771 h 458423"/>
              <a:gd name="connsiteX7" fmla="*/ 20110 w 1148703"/>
              <a:gd name="connsiteY7" fmla="*/ 384939 h 458423"/>
              <a:gd name="connsiteX8" fmla="*/ 18523 w 1148703"/>
              <a:gd name="connsiteY8" fmla="*/ 274607 h 458423"/>
              <a:gd name="connsiteX9" fmla="*/ 130443 w 1148703"/>
              <a:gd name="connsiteY9" fmla="*/ 293657 h 458423"/>
              <a:gd name="connsiteX10" fmla="*/ 433654 w 1148703"/>
              <a:gd name="connsiteY10" fmla="*/ 346839 h 458423"/>
              <a:gd name="connsiteX11" fmla="*/ 674161 w 1148703"/>
              <a:gd name="connsiteY11" fmla="*/ 372238 h 458423"/>
              <a:gd name="connsiteX12" fmla="*/ 920223 w 1148703"/>
              <a:gd name="connsiteY12" fmla="*/ 203170 h 458423"/>
              <a:gd name="connsiteX13" fmla="*/ 1021426 w 1148703"/>
              <a:gd name="connsiteY13" fmla="*/ 31720 h 458423"/>
              <a:gd name="connsiteX14" fmla="*/ 1048992 w 1148703"/>
              <a:gd name="connsiteY14" fmla="*/ 0 h 458423"/>
              <a:gd name="connsiteX0" fmla="*/ 1048992 w 1148703"/>
              <a:gd name="connsiteY0" fmla="*/ 0 h 458423"/>
              <a:gd name="connsiteX1" fmla="*/ 1148703 w 1148703"/>
              <a:gd name="connsiteY1" fmla="*/ 81679 h 458423"/>
              <a:gd name="connsiteX2" fmla="*/ 1147632 w 1148703"/>
              <a:gd name="connsiteY2" fmla="*/ 88373 h 458423"/>
              <a:gd name="connsiteX3" fmla="*/ 1126598 w 1148703"/>
              <a:gd name="connsiteY3" fmla="*/ 125382 h 458423"/>
              <a:gd name="connsiteX4" fmla="*/ 885298 w 1148703"/>
              <a:gd name="connsiteY4" fmla="*/ 366682 h 458423"/>
              <a:gd name="connsiteX5" fmla="*/ 593198 w 1148703"/>
              <a:gd name="connsiteY5" fmla="*/ 455582 h 458423"/>
              <a:gd name="connsiteX6" fmla="*/ 213785 w 1148703"/>
              <a:gd name="connsiteY6" fmla="*/ 431771 h 458423"/>
              <a:gd name="connsiteX7" fmla="*/ 20110 w 1148703"/>
              <a:gd name="connsiteY7" fmla="*/ 384939 h 458423"/>
              <a:gd name="connsiteX8" fmla="*/ 18523 w 1148703"/>
              <a:gd name="connsiteY8" fmla="*/ 274607 h 458423"/>
              <a:gd name="connsiteX9" fmla="*/ 130443 w 1148703"/>
              <a:gd name="connsiteY9" fmla="*/ 293657 h 458423"/>
              <a:gd name="connsiteX10" fmla="*/ 433654 w 1148703"/>
              <a:gd name="connsiteY10" fmla="*/ 346839 h 458423"/>
              <a:gd name="connsiteX11" fmla="*/ 686067 w 1148703"/>
              <a:gd name="connsiteY11" fmla="*/ 365095 h 458423"/>
              <a:gd name="connsiteX12" fmla="*/ 920223 w 1148703"/>
              <a:gd name="connsiteY12" fmla="*/ 203170 h 458423"/>
              <a:gd name="connsiteX13" fmla="*/ 1021426 w 1148703"/>
              <a:gd name="connsiteY13" fmla="*/ 31720 h 458423"/>
              <a:gd name="connsiteX14" fmla="*/ 1048992 w 1148703"/>
              <a:gd name="connsiteY14" fmla="*/ 0 h 458423"/>
              <a:gd name="connsiteX0" fmla="*/ 1048992 w 1148703"/>
              <a:gd name="connsiteY0" fmla="*/ 0 h 458423"/>
              <a:gd name="connsiteX1" fmla="*/ 1148703 w 1148703"/>
              <a:gd name="connsiteY1" fmla="*/ 81679 h 458423"/>
              <a:gd name="connsiteX2" fmla="*/ 1147632 w 1148703"/>
              <a:gd name="connsiteY2" fmla="*/ 88373 h 458423"/>
              <a:gd name="connsiteX3" fmla="*/ 1126598 w 1148703"/>
              <a:gd name="connsiteY3" fmla="*/ 125382 h 458423"/>
              <a:gd name="connsiteX4" fmla="*/ 885298 w 1148703"/>
              <a:gd name="connsiteY4" fmla="*/ 366682 h 458423"/>
              <a:gd name="connsiteX5" fmla="*/ 593198 w 1148703"/>
              <a:gd name="connsiteY5" fmla="*/ 455582 h 458423"/>
              <a:gd name="connsiteX6" fmla="*/ 213785 w 1148703"/>
              <a:gd name="connsiteY6" fmla="*/ 431771 h 458423"/>
              <a:gd name="connsiteX7" fmla="*/ 20110 w 1148703"/>
              <a:gd name="connsiteY7" fmla="*/ 384939 h 458423"/>
              <a:gd name="connsiteX8" fmla="*/ 18523 w 1148703"/>
              <a:gd name="connsiteY8" fmla="*/ 274607 h 458423"/>
              <a:gd name="connsiteX9" fmla="*/ 130443 w 1148703"/>
              <a:gd name="connsiteY9" fmla="*/ 293657 h 458423"/>
              <a:gd name="connsiteX10" fmla="*/ 426510 w 1148703"/>
              <a:gd name="connsiteY10" fmla="*/ 349221 h 458423"/>
              <a:gd name="connsiteX11" fmla="*/ 686067 w 1148703"/>
              <a:gd name="connsiteY11" fmla="*/ 365095 h 458423"/>
              <a:gd name="connsiteX12" fmla="*/ 920223 w 1148703"/>
              <a:gd name="connsiteY12" fmla="*/ 203170 h 458423"/>
              <a:gd name="connsiteX13" fmla="*/ 1021426 w 1148703"/>
              <a:gd name="connsiteY13" fmla="*/ 31720 h 458423"/>
              <a:gd name="connsiteX14" fmla="*/ 1048992 w 1148703"/>
              <a:gd name="connsiteY14" fmla="*/ 0 h 458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703" h="458423">
                <a:moveTo>
                  <a:pt x="1048992" y="0"/>
                </a:moveTo>
                <a:lnTo>
                  <a:pt x="1148703" y="81679"/>
                </a:lnTo>
                <a:lnTo>
                  <a:pt x="1147632" y="88373"/>
                </a:lnTo>
                <a:cubicBezTo>
                  <a:pt x="1143796" y="98924"/>
                  <a:pt x="1137181" y="111095"/>
                  <a:pt x="1126598" y="125382"/>
                </a:cubicBezTo>
                <a:cubicBezTo>
                  <a:pt x="1084265" y="182532"/>
                  <a:pt x="974198" y="311649"/>
                  <a:pt x="885298" y="366682"/>
                </a:cubicBezTo>
                <a:cubicBezTo>
                  <a:pt x="796398" y="421715"/>
                  <a:pt x="705117" y="444734"/>
                  <a:pt x="593198" y="455582"/>
                </a:cubicBezTo>
                <a:cubicBezTo>
                  <a:pt x="481279" y="466430"/>
                  <a:pt x="309300" y="443545"/>
                  <a:pt x="213785" y="431771"/>
                </a:cubicBezTo>
                <a:cubicBezTo>
                  <a:pt x="118270" y="419997"/>
                  <a:pt x="52654" y="411133"/>
                  <a:pt x="20110" y="384939"/>
                </a:cubicBezTo>
                <a:cubicBezTo>
                  <a:pt x="-12434" y="358745"/>
                  <a:pt x="134" y="289821"/>
                  <a:pt x="18523" y="274607"/>
                </a:cubicBezTo>
                <a:cubicBezTo>
                  <a:pt x="36912" y="259393"/>
                  <a:pt x="62445" y="281221"/>
                  <a:pt x="130443" y="293657"/>
                </a:cubicBezTo>
                <a:cubicBezTo>
                  <a:pt x="198441" y="306093"/>
                  <a:pt x="333906" y="337315"/>
                  <a:pt x="426510" y="349221"/>
                </a:cubicBezTo>
                <a:cubicBezTo>
                  <a:pt x="519114" y="361127"/>
                  <a:pt x="537900" y="379912"/>
                  <a:pt x="686067" y="365095"/>
                </a:cubicBezTo>
                <a:cubicBezTo>
                  <a:pt x="834234" y="350278"/>
                  <a:pt x="856723" y="260320"/>
                  <a:pt x="920223" y="203170"/>
                </a:cubicBezTo>
                <a:cubicBezTo>
                  <a:pt x="953560" y="141258"/>
                  <a:pt x="991661" y="75773"/>
                  <a:pt x="1021426" y="31720"/>
                </a:cubicBezTo>
                <a:lnTo>
                  <a:pt x="1048992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4FD29251-E189-4872-A417-992DC25CAE45}"/>
              </a:ext>
            </a:extLst>
          </p:cNvPr>
          <p:cNvSpPr/>
          <p:nvPr/>
        </p:nvSpPr>
        <p:spPr>
          <a:xfrm rot="3676018">
            <a:off x="8364822" y="1096453"/>
            <a:ext cx="170039" cy="205211"/>
          </a:xfrm>
          <a:custGeom>
            <a:avLst/>
            <a:gdLst>
              <a:gd name="connsiteX0" fmla="*/ 85725 w 242888"/>
              <a:gd name="connsiteY0" fmla="*/ 19050 h 290512"/>
              <a:gd name="connsiteX1" fmla="*/ 0 w 242888"/>
              <a:gd name="connsiteY1" fmla="*/ 121443 h 290512"/>
              <a:gd name="connsiteX2" fmla="*/ 21432 w 242888"/>
              <a:gd name="connsiteY2" fmla="*/ 119062 h 290512"/>
              <a:gd name="connsiteX3" fmla="*/ 14288 w 242888"/>
              <a:gd name="connsiteY3" fmla="*/ 145256 h 290512"/>
              <a:gd name="connsiteX4" fmla="*/ 28575 w 242888"/>
              <a:gd name="connsiteY4" fmla="*/ 135731 h 290512"/>
              <a:gd name="connsiteX5" fmla="*/ 23813 w 242888"/>
              <a:gd name="connsiteY5" fmla="*/ 166687 h 290512"/>
              <a:gd name="connsiteX6" fmla="*/ 23813 w 242888"/>
              <a:gd name="connsiteY6" fmla="*/ 166687 h 290512"/>
              <a:gd name="connsiteX7" fmla="*/ 35719 w 242888"/>
              <a:gd name="connsiteY7" fmla="*/ 200025 h 290512"/>
              <a:gd name="connsiteX8" fmla="*/ 54769 w 242888"/>
              <a:gd name="connsiteY8" fmla="*/ 188118 h 290512"/>
              <a:gd name="connsiteX9" fmla="*/ 54769 w 242888"/>
              <a:gd name="connsiteY9" fmla="*/ 223837 h 290512"/>
              <a:gd name="connsiteX10" fmla="*/ 83344 w 242888"/>
              <a:gd name="connsiteY10" fmla="*/ 219075 h 290512"/>
              <a:gd name="connsiteX11" fmla="*/ 83344 w 242888"/>
              <a:gd name="connsiteY11" fmla="*/ 235743 h 290512"/>
              <a:gd name="connsiteX12" fmla="*/ 102394 w 242888"/>
              <a:gd name="connsiteY12" fmla="*/ 228600 h 290512"/>
              <a:gd name="connsiteX13" fmla="*/ 107157 w 242888"/>
              <a:gd name="connsiteY13" fmla="*/ 250031 h 290512"/>
              <a:gd name="connsiteX14" fmla="*/ 116682 w 242888"/>
              <a:gd name="connsiteY14" fmla="*/ 240506 h 290512"/>
              <a:gd name="connsiteX15" fmla="*/ 119063 w 242888"/>
              <a:gd name="connsiteY15" fmla="*/ 290512 h 290512"/>
              <a:gd name="connsiteX16" fmla="*/ 135732 w 242888"/>
              <a:gd name="connsiteY16" fmla="*/ 264318 h 290512"/>
              <a:gd name="connsiteX17" fmla="*/ 138113 w 242888"/>
              <a:gd name="connsiteY17" fmla="*/ 285750 h 290512"/>
              <a:gd name="connsiteX18" fmla="*/ 242888 w 242888"/>
              <a:gd name="connsiteY18" fmla="*/ 207168 h 290512"/>
              <a:gd name="connsiteX19" fmla="*/ 197644 w 242888"/>
              <a:gd name="connsiteY19" fmla="*/ 0 h 290512"/>
              <a:gd name="connsiteX20" fmla="*/ 85725 w 242888"/>
              <a:gd name="connsiteY20" fmla="*/ 19050 h 290512"/>
              <a:gd name="connsiteX0" fmla="*/ 85725 w 327259"/>
              <a:gd name="connsiteY0" fmla="*/ 19050 h 290512"/>
              <a:gd name="connsiteX1" fmla="*/ 0 w 327259"/>
              <a:gd name="connsiteY1" fmla="*/ 121443 h 290512"/>
              <a:gd name="connsiteX2" fmla="*/ 21432 w 327259"/>
              <a:gd name="connsiteY2" fmla="*/ 119062 h 290512"/>
              <a:gd name="connsiteX3" fmla="*/ 14288 w 327259"/>
              <a:gd name="connsiteY3" fmla="*/ 145256 h 290512"/>
              <a:gd name="connsiteX4" fmla="*/ 28575 w 327259"/>
              <a:gd name="connsiteY4" fmla="*/ 135731 h 290512"/>
              <a:gd name="connsiteX5" fmla="*/ 23813 w 327259"/>
              <a:gd name="connsiteY5" fmla="*/ 166687 h 290512"/>
              <a:gd name="connsiteX6" fmla="*/ 23813 w 327259"/>
              <a:gd name="connsiteY6" fmla="*/ 166687 h 290512"/>
              <a:gd name="connsiteX7" fmla="*/ 35719 w 327259"/>
              <a:gd name="connsiteY7" fmla="*/ 200025 h 290512"/>
              <a:gd name="connsiteX8" fmla="*/ 54769 w 327259"/>
              <a:gd name="connsiteY8" fmla="*/ 188118 h 290512"/>
              <a:gd name="connsiteX9" fmla="*/ 54769 w 327259"/>
              <a:gd name="connsiteY9" fmla="*/ 223837 h 290512"/>
              <a:gd name="connsiteX10" fmla="*/ 83344 w 327259"/>
              <a:gd name="connsiteY10" fmla="*/ 219075 h 290512"/>
              <a:gd name="connsiteX11" fmla="*/ 83344 w 327259"/>
              <a:gd name="connsiteY11" fmla="*/ 235743 h 290512"/>
              <a:gd name="connsiteX12" fmla="*/ 102394 w 327259"/>
              <a:gd name="connsiteY12" fmla="*/ 228600 h 290512"/>
              <a:gd name="connsiteX13" fmla="*/ 107157 w 327259"/>
              <a:gd name="connsiteY13" fmla="*/ 250031 h 290512"/>
              <a:gd name="connsiteX14" fmla="*/ 116682 w 327259"/>
              <a:gd name="connsiteY14" fmla="*/ 240506 h 290512"/>
              <a:gd name="connsiteX15" fmla="*/ 119063 w 327259"/>
              <a:gd name="connsiteY15" fmla="*/ 290512 h 290512"/>
              <a:gd name="connsiteX16" fmla="*/ 135732 w 327259"/>
              <a:gd name="connsiteY16" fmla="*/ 264318 h 290512"/>
              <a:gd name="connsiteX17" fmla="*/ 138113 w 327259"/>
              <a:gd name="connsiteY17" fmla="*/ 285750 h 290512"/>
              <a:gd name="connsiteX18" fmla="*/ 327260 w 327259"/>
              <a:gd name="connsiteY18" fmla="*/ 104289 h 290512"/>
              <a:gd name="connsiteX19" fmla="*/ 197644 w 327259"/>
              <a:gd name="connsiteY19" fmla="*/ 0 h 290512"/>
              <a:gd name="connsiteX20" fmla="*/ 85725 w 327259"/>
              <a:gd name="connsiteY20" fmla="*/ 19050 h 290512"/>
              <a:gd name="connsiteX0" fmla="*/ 85725 w 327261"/>
              <a:gd name="connsiteY0" fmla="*/ 79527 h 350989"/>
              <a:gd name="connsiteX1" fmla="*/ 0 w 327261"/>
              <a:gd name="connsiteY1" fmla="*/ 181920 h 350989"/>
              <a:gd name="connsiteX2" fmla="*/ 21432 w 327261"/>
              <a:gd name="connsiteY2" fmla="*/ 179539 h 350989"/>
              <a:gd name="connsiteX3" fmla="*/ 14288 w 327261"/>
              <a:gd name="connsiteY3" fmla="*/ 205733 h 350989"/>
              <a:gd name="connsiteX4" fmla="*/ 28575 w 327261"/>
              <a:gd name="connsiteY4" fmla="*/ 196208 h 350989"/>
              <a:gd name="connsiteX5" fmla="*/ 23813 w 327261"/>
              <a:gd name="connsiteY5" fmla="*/ 227164 h 350989"/>
              <a:gd name="connsiteX6" fmla="*/ 23813 w 327261"/>
              <a:gd name="connsiteY6" fmla="*/ 227164 h 350989"/>
              <a:gd name="connsiteX7" fmla="*/ 35719 w 327261"/>
              <a:gd name="connsiteY7" fmla="*/ 260502 h 350989"/>
              <a:gd name="connsiteX8" fmla="*/ 54769 w 327261"/>
              <a:gd name="connsiteY8" fmla="*/ 248595 h 350989"/>
              <a:gd name="connsiteX9" fmla="*/ 54769 w 327261"/>
              <a:gd name="connsiteY9" fmla="*/ 284314 h 350989"/>
              <a:gd name="connsiteX10" fmla="*/ 83344 w 327261"/>
              <a:gd name="connsiteY10" fmla="*/ 279552 h 350989"/>
              <a:gd name="connsiteX11" fmla="*/ 83344 w 327261"/>
              <a:gd name="connsiteY11" fmla="*/ 296220 h 350989"/>
              <a:gd name="connsiteX12" fmla="*/ 102394 w 327261"/>
              <a:gd name="connsiteY12" fmla="*/ 289077 h 350989"/>
              <a:gd name="connsiteX13" fmla="*/ 107157 w 327261"/>
              <a:gd name="connsiteY13" fmla="*/ 310508 h 350989"/>
              <a:gd name="connsiteX14" fmla="*/ 116682 w 327261"/>
              <a:gd name="connsiteY14" fmla="*/ 300983 h 350989"/>
              <a:gd name="connsiteX15" fmla="*/ 119063 w 327261"/>
              <a:gd name="connsiteY15" fmla="*/ 350989 h 350989"/>
              <a:gd name="connsiteX16" fmla="*/ 135732 w 327261"/>
              <a:gd name="connsiteY16" fmla="*/ 324795 h 350989"/>
              <a:gd name="connsiteX17" fmla="*/ 138113 w 327261"/>
              <a:gd name="connsiteY17" fmla="*/ 346227 h 350989"/>
              <a:gd name="connsiteX18" fmla="*/ 327260 w 327261"/>
              <a:gd name="connsiteY18" fmla="*/ 164766 h 350989"/>
              <a:gd name="connsiteX19" fmla="*/ 187912 w 327261"/>
              <a:gd name="connsiteY19" fmla="*/ 0 h 350989"/>
              <a:gd name="connsiteX20" fmla="*/ 85725 w 327261"/>
              <a:gd name="connsiteY20" fmla="*/ 79527 h 350989"/>
              <a:gd name="connsiteX0" fmla="*/ 91560 w 327259"/>
              <a:gd name="connsiteY0" fmla="*/ 87016 h 350989"/>
              <a:gd name="connsiteX1" fmla="*/ 0 w 327259"/>
              <a:gd name="connsiteY1" fmla="*/ 181920 h 350989"/>
              <a:gd name="connsiteX2" fmla="*/ 21432 w 327259"/>
              <a:gd name="connsiteY2" fmla="*/ 179539 h 350989"/>
              <a:gd name="connsiteX3" fmla="*/ 14288 w 327259"/>
              <a:gd name="connsiteY3" fmla="*/ 205733 h 350989"/>
              <a:gd name="connsiteX4" fmla="*/ 28575 w 327259"/>
              <a:gd name="connsiteY4" fmla="*/ 196208 h 350989"/>
              <a:gd name="connsiteX5" fmla="*/ 23813 w 327259"/>
              <a:gd name="connsiteY5" fmla="*/ 227164 h 350989"/>
              <a:gd name="connsiteX6" fmla="*/ 23813 w 327259"/>
              <a:gd name="connsiteY6" fmla="*/ 227164 h 350989"/>
              <a:gd name="connsiteX7" fmla="*/ 35719 w 327259"/>
              <a:gd name="connsiteY7" fmla="*/ 260502 h 350989"/>
              <a:gd name="connsiteX8" fmla="*/ 54769 w 327259"/>
              <a:gd name="connsiteY8" fmla="*/ 248595 h 350989"/>
              <a:gd name="connsiteX9" fmla="*/ 54769 w 327259"/>
              <a:gd name="connsiteY9" fmla="*/ 284314 h 350989"/>
              <a:gd name="connsiteX10" fmla="*/ 83344 w 327259"/>
              <a:gd name="connsiteY10" fmla="*/ 279552 h 350989"/>
              <a:gd name="connsiteX11" fmla="*/ 83344 w 327259"/>
              <a:gd name="connsiteY11" fmla="*/ 296220 h 350989"/>
              <a:gd name="connsiteX12" fmla="*/ 102394 w 327259"/>
              <a:gd name="connsiteY12" fmla="*/ 289077 h 350989"/>
              <a:gd name="connsiteX13" fmla="*/ 107157 w 327259"/>
              <a:gd name="connsiteY13" fmla="*/ 310508 h 350989"/>
              <a:gd name="connsiteX14" fmla="*/ 116682 w 327259"/>
              <a:gd name="connsiteY14" fmla="*/ 300983 h 350989"/>
              <a:gd name="connsiteX15" fmla="*/ 119063 w 327259"/>
              <a:gd name="connsiteY15" fmla="*/ 350989 h 350989"/>
              <a:gd name="connsiteX16" fmla="*/ 135732 w 327259"/>
              <a:gd name="connsiteY16" fmla="*/ 324795 h 350989"/>
              <a:gd name="connsiteX17" fmla="*/ 138113 w 327259"/>
              <a:gd name="connsiteY17" fmla="*/ 346227 h 350989"/>
              <a:gd name="connsiteX18" fmla="*/ 327260 w 327259"/>
              <a:gd name="connsiteY18" fmla="*/ 164766 h 350989"/>
              <a:gd name="connsiteX19" fmla="*/ 187912 w 327259"/>
              <a:gd name="connsiteY19" fmla="*/ 0 h 350989"/>
              <a:gd name="connsiteX20" fmla="*/ 91560 w 327259"/>
              <a:gd name="connsiteY20" fmla="*/ 87016 h 35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27259" h="350989">
                <a:moveTo>
                  <a:pt x="91560" y="87016"/>
                </a:moveTo>
                <a:lnTo>
                  <a:pt x="0" y="181920"/>
                </a:lnTo>
                <a:lnTo>
                  <a:pt x="21432" y="179539"/>
                </a:lnTo>
                <a:lnTo>
                  <a:pt x="14288" y="205733"/>
                </a:lnTo>
                <a:lnTo>
                  <a:pt x="28575" y="196208"/>
                </a:lnTo>
                <a:lnTo>
                  <a:pt x="23813" y="227164"/>
                </a:lnTo>
                <a:lnTo>
                  <a:pt x="23813" y="227164"/>
                </a:lnTo>
                <a:lnTo>
                  <a:pt x="35719" y="260502"/>
                </a:lnTo>
                <a:lnTo>
                  <a:pt x="54769" y="248595"/>
                </a:lnTo>
                <a:lnTo>
                  <a:pt x="54769" y="284314"/>
                </a:lnTo>
                <a:lnTo>
                  <a:pt x="83344" y="279552"/>
                </a:lnTo>
                <a:lnTo>
                  <a:pt x="83344" y="296220"/>
                </a:lnTo>
                <a:lnTo>
                  <a:pt x="102394" y="289077"/>
                </a:lnTo>
                <a:lnTo>
                  <a:pt x="107157" y="310508"/>
                </a:lnTo>
                <a:lnTo>
                  <a:pt x="116682" y="300983"/>
                </a:lnTo>
                <a:lnTo>
                  <a:pt x="119063" y="350989"/>
                </a:lnTo>
                <a:lnTo>
                  <a:pt x="135732" y="324795"/>
                </a:lnTo>
                <a:lnTo>
                  <a:pt x="138113" y="346227"/>
                </a:lnTo>
                <a:lnTo>
                  <a:pt x="327260" y="164766"/>
                </a:lnTo>
                <a:lnTo>
                  <a:pt x="187912" y="0"/>
                </a:lnTo>
                <a:lnTo>
                  <a:pt x="91560" y="8701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F69C6093-289F-4399-93DF-ED4EDA90EB2A}"/>
              </a:ext>
            </a:extLst>
          </p:cNvPr>
          <p:cNvSpPr/>
          <p:nvPr/>
        </p:nvSpPr>
        <p:spPr>
          <a:xfrm flipV="1">
            <a:off x="9358907" y="787463"/>
            <a:ext cx="325218" cy="260806"/>
          </a:xfrm>
          <a:custGeom>
            <a:avLst/>
            <a:gdLst>
              <a:gd name="connsiteX0" fmla="*/ 0 w 1219416"/>
              <a:gd name="connsiteY0" fmla="*/ 977900 h 977900"/>
              <a:gd name="connsiteX1" fmla="*/ 51233 w 1219416"/>
              <a:gd name="connsiteY1" fmla="*/ 977900 h 977900"/>
              <a:gd name="connsiteX2" fmla="*/ 1219416 w 1219416"/>
              <a:gd name="connsiteY2" fmla="*/ 20983 h 977900"/>
              <a:gd name="connsiteX3" fmla="*/ 1193800 w 1219416"/>
              <a:gd name="connsiteY3" fmla="*/ 0 h 97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416" h="977900">
                <a:moveTo>
                  <a:pt x="0" y="977900"/>
                </a:moveTo>
                <a:lnTo>
                  <a:pt x="51233" y="977900"/>
                </a:lnTo>
                <a:lnTo>
                  <a:pt x="1219416" y="20983"/>
                </a:lnTo>
                <a:lnTo>
                  <a:pt x="1193800" y="0"/>
                </a:lnTo>
                <a:close/>
              </a:path>
            </a:pathLst>
          </a:custGeom>
          <a:solidFill>
            <a:schemeClr val="tx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3AF259-54C3-4336-81D8-A1732AEECBE8}"/>
              </a:ext>
            </a:extLst>
          </p:cNvPr>
          <p:cNvSpPr txBox="1"/>
          <p:nvPr/>
        </p:nvSpPr>
        <p:spPr>
          <a:xfrm>
            <a:off x="447860" y="326564"/>
            <a:ext cx="75039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Process</a:t>
            </a: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model 15</a:t>
            </a:r>
            <a:endParaRPr lang="en-US" altLang="ko-KR" sz="9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BC18BEF-F8F5-EB7A-437D-175C028D281E}"/>
              </a:ext>
            </a:extLst>
          </p:cNvPr>
          <p:cNvSpPr/>
          <p:nvPr/>
        </p:nvSpPr>
        <p:spPr>
          <a:xfrm>
            <a:off x="2431818" y="2301303"/>
            <a:ext cx="746071" cy="487883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M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25D76CD-2421-171A-768B-61EE9AC04964}"/>
              </a:ext>
            </a:extLst>
          </p:cNvPr>
          <p:cNvSpPr/>
          <p:nvPr/>
        </p:nvSpPr>
        <p:spPr>
          <a:xfrm>
            <a:off x="4154861" y="2486250"/>
            <a:ext cx="746071" cy="487883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3B64DC6-E23E-1DFC-0FA2-FCDA8E03F9EA}"/>
              </a:ext>
            </a:extLst>
          </p:cNvPr>
          <p:cNvSpPr/>
          <p:nvPr/>
        </p:nvSpPr>
        <p:spPr>
          <a:xfrm>
            <a:off x="906780" y="3579638"/>
            <a:ext cx="746071" cy="487883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X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E27BF54-4905-9DC6-DD1F-0376BA563EF0}"/>
              </a:ext>
            </a:extLst>
          </p:cNvPr>
          <p:cNvSpPr/>
          <p:nvPr/>
        </p:nvSpPr>
        <p:spPr>
          <a:xfrm>
            <a:off x="3983198" y="3579638"/>
            <a:ext cx="746071" cy="487883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Y</a:t>
            </a:r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564ED57-A50A-5561-401D-4760B667AB64}"/>
              </a:ext>
            </a:extLst>
          </p:cNvPr>
          <p:cNvCxnSpPr>
            <a:stCxn id="31" idx="0"/>
            <a:endCxn id="29" idx="1"/>
          </p:cNvCxnSpPr>
          <p:nvPr/>
        </p:nvCxnSpPr>
        <p:spPr>
          <a:xfrm flipV="1">
            <a:off x="1279816" y="2545245"/>
            <a:ext cx="1152002" cy="1034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38B3A7E-88FE-4A56-F3FC-D01A06234975}"/>
              </a:ext>
            </a:extLst>
          </p:cNvPr>
          <p:cNvCxnSpPr>
            <a:stCxn id="29" idx="3"/>
            <a:endCxn id="32" idx="0"/>
          </p:cNvCxnSpPr>
          <p:nvPr/>
        </p:nvCxnSpPr>
        <p:spPr>
          <a:xfrm>
            <a:off x="3177889" y="2545245"/>
            <a:ext cx="1178345" cy="1034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A3E2B1F-CD38-AC30-1BAD-0FB0C132C0E5}"/>
              </a:ext>
            </a:extLst>
          </p:cNvPr>
          <p:cNvCxnSpPr>
            <a:stCxn id="31" idx="3"/>
            <a:endCxn id="32" idx="1"/>
          </p:cNvCxnSpPr>
          <p:nvPr/>
        </p:nvCxnSpPr>
        <p:spPr>
          <a:xfrm>
            <a:off x="1652851" y="3823580"/>
            <a:ext cx="23303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123F045-8E12-F548-AD23-CFCBCBBD1B35}"/>
              </a:ext>
            </a:extLst>
          </p:cNvPr>
          <p:cNvSpPr/>
          <p:nvPr/>
        </p:nvSpPr>
        <p:spPr>
          <a:xfrm>
            <a:off x="7322696" y="2301303"/>
            <a:ext cx="746071" cy="487883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M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DBD80AD-BDA0-A320-124C-AB39FE17ED44}"/>
              </a:ext>
            </a:extLst>
          </p:cNvPr>
          <p:cNvSpPr/>
          <p:nvPr/>
        </p:nvSpPr>
        <p:spPr>
          <a:xfrm>
            <a:off x="5797658" y="3579638"/>
            <a:ext cx="746071" cy="487883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X</a:t>
            </a:r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0CC6F36-58A1-4806-6018-C39E60E32E55}"/>
              </a:ext>
            </a:extLst>
          </p:cNvPr>
          <p:cNvSpPr/>
          <p:nvPr/>
        </p:nvSpPr>
        <p:spPr>
          <a:xfrm>
            <a:off x="8874076" y="3579638"/>
            <a:ext cx="746071" cy="487883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Y</a:t>
            </a:r>
            <a:endParaRPr lang="ko-KR" altLang="en-US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02D44A67-C863-E002-4FBB-8BCA89EFE170}"/>
              </a:ext>
            </a:extLst>
          </p:cNvPr>
          <p:cNvCxnSpPr>
            <a:stCxn id="48" idx="0"/>
            <a:endCxn id="46" idx="1"/>
          </p:cNvCxnSpPr>
          <p:nvPr/>
        </p:nvCxnSpPr>
        <p:spPr>
          <a:xfrm flipV="1">
            <a:off x="6170694" y="2545245"/>
            <a:ext cx="1152002" cy="1034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A2AD9A05-EEF0-4B7A-11EC-7623D804B7F5}"/>
              </a:ext>
            </a:extLst>
          </p:cNvPr>
          <p:cNvCxnSpPr>
            <a:stCxn id="46" idx="3"/>
            <a:endCxn id="49" idx="0"/>
          </p:cNvCxnSpPr>
          <p:nvPr/>
        </p:nvCxnSpPr>
        <p:spPr>
          <a:xfrm>
            <a:off x="8068767" y="2545245"/>
            <a:ext cx="1178345" cy="1034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39D393C1-191C-79BC-7EAB-8C7B9D4860D2}"/>
              </a:ext>
            </a:extLst>
          </p:cNvPr>
          <p:cNvCxnSpPr>
            <a:stCxn id="48" idx="3"/>
            <a:endCxn id="49" idx="1"/>
          </p:cNvCxnSpPr>
          <p:nvPr/>
        </p:nvCxnSpPr>
        <p:spPr>
          <a:xfrm>
            <a:off x="6543729" y="3823580"/>
            <a:ext cx="23303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5C25D6D-CE24-0059-1DD8-3D7429110E2D}"/>
              </a:ext>
            </a:extLst>
          </p:cNvPr>
          <p:cNvSpPr/>
          <p:nvPr/>
        </p:nvSpPr>
        <p:spPr>
          <a:xfrm>
            <a:off x="7139097" y="4500972"/>
            <a:ext cx="746071" cy="487883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</a:t>
            </a:r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4FBE9E3-59E9-4E30-E4FA-7101E5351567}"/>
              </a:ext>
            </a:extLst>
          </p:cNvPr>
          <p:cNvSpPr/>
          <p:nvPr/>
        </p:nvSpPr>
        <p:spPr>
          <a:xfrm>
            <a:off x="6280104" y="4311463"/>
            <a:ext cx="746071" cy="487883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XW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BF28738-154C-1B1C-1676-8A6085B52E1E}"/>
              </a:ext>
            </a:extLst>
          </p:cNvPr>
          <p:cNvSpPr txBox="1"/>
          <p:nvPr/>
        </p:nvSpPr>
        <p:spPr>
          <a:xfrm>
            <a:off x="6440930" y="2766973"/>
            <a:ext cx="437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18087D0-650D-0B06-3E94-60797DE4D327}"/>
              </a:ext>
            </a:extLst>
          </p:cNvPr>
          <p:cNvSpPr txBox="1"/>
          <p:nvPr/>
        </p:nvSpPr>
        <p:spPr>
          <a:xfrm>
            <a:off x="7490088" y="3499382"/>
            <a:ext cx="437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c1’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30C6D74-679C-D102-9224-270FEE3357DC}"/>
              </a:ext>
            </a:extLst>
          </p:cNvPr>
          <p:cNvSpPr txBox="1"/>
          <p:nvPr/>
        </p:nvSpPr>
        <p:spPr>
          <a:xfrm>
            <a:off x="8593359" y="2761012"/>
            <a:ext cx="513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b1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602BC36-B4A4-51BA-362F-D8D62696AB82}"/>
              </a:ext>
            </a:extLst>
          </p:cNvPr>
          <p:cNvSpPr txBox="1"/>
          <p:nvPr/>
        </p:nvSpPr>
        <p:spPr>
          <a:xfrm>
            <a:off x="2095724" y="1610720"/>
            <a:ext cx="183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개념적 모델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2E18D33-5C1E-386A-17E1-88A5A7936791}"/>
              </a:ext>
            </a:extLst>
          </p:cNvPr>
          <p:cNvSpPr txBox="1"/>
          <p:nvPr/>
        </p:nvSpPr>
        <p:spPr>
          <a:xfrm>
            <a:off x="6983933" y="1611713"/>
            <a:ext cx="183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통계적 모델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933BA92-5D15-78CF-CB06-291296FA5A49}"/>
                  </a:ext>
                </a:extLst>
              </p:cNvPr>
              <p:cNvSpPr txBox="1"/>
              <p:nvPr/>
            </p:nvSpPr>
            <p:spPr>
              <a:xfrm>
                <a:off x="823063" y="5351171"/>
                <a:ext cx="5720666" cy="707886"/>
              </a:xfrm>
              <a:prstGeom prst="rect">
                <a:avLst/>
              </a:prstGeom>
              <a:noFill/>
              <a:ln>
                <a:solidFill>
                  <a:srgbClr val="2E75B6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/>
                  <a:t>M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𝑎𝑋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endParaRPr lang="en-US" altLang="ko-KR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𝑋𝑊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𝑀𝑊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933BA92-5D15-78CF-CB06-291296FA5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63" y="5351171"/>
                <a:ext cx="5720666" cy="707886"/>
              </a:xfrm>
              <a:prstGeom prst="rect">
                <a:avLst/>
              </a:prstGeom>
              <a:blipFill>
                <a:blip r:embed="rId2"/>
                <a:stretch>
                  <a:fillRect l="-957" t="-4237" b="-1695"/>
                </a:stretch>
              </a:blipFill>
              <a:ln>
                <a:solidFill>
                  <a:srgbClr val="2E75B6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253F905-9075-FBCF-1138-ACC376870B57}"/>
              </a:ext>
            </a:extLst>
          </p:cNvPr>
          <p:cNvCxnSpPr>
            <a:stCxn id="30" idx="1"/>
          </p:cNvCxnSpPr>
          <p:nvPr/>
        </p:nvCxnSpPr>
        <p:spPr>
          <a:xfrm flipH="1">
            <a:off x="3710966" y="2730192"/>
            <a:ext cx="443895" cy="306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415A6F7-0A54-EFE4-E176-80D342ADA0C5}"/>
              </a:ext>
            </a:extLst>
          </p:cNvPr>
          <p:cNvCxnSpPr>
            <a:stCxn id="55" idx="0"/>
            <a:endCxn id="49" idx="1"/>
          </p:cNvCxnSpPr>
          <p:nvPr/>
        </p:nvCxnSpPr>
        <p:spPr>
          <a:xfrm flipV="1">
            <a:off x="6653140" y="3823580"/>
            <a:ext cx="2220936" cy="48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EAC2EEC-4231-9C80-3369-E52533F38424}"/>
              </a:ext>
            </a:extLst>
          </p:cNvPr>
          <p:cNvCxnSpPr>
            <a:stCxn id="54" idx="0"/>
            <a:endCxn id="49" idx="1"/>
          </p:cNvCxnSpPr>
          <p:nvPr/>
        </p:nvCxnSpPr>
        <p:spPr>
          <a:xfrm flipV="1">
            <a:off x="7512133" y="3823580"/>
            <a:ext cx="1361943" cy="677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EE8B98C-C33C-657B-F8F7-210AA343B9EB}"/>
              </a:ext>
            </a:extLst>
          </p:cNvPr>
          <p:cNvCxnSpPr>
            <a:stCxn id="30" idx="1"/>
          </p:cNvCxnSpPr>
          <p:nvPr/>
        </p:nvCxnSpPr>
        <p:spPr>
          <a:xfrm flipH="1">
            <a:off x="3523376" y="2730192"/>
            <a:ext cx="631485" cy="1093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852897E-946A-FFED-0B4D-B832D4D0533D}"/>
              </a:ext>
            </a:extLst>
          </p:cNvPr>
          <p:cNvSpPr/>
          <p:nvPr/>
        </p:nvSpPr>
        <p:spPr>
          <a:xfrm>
            <a:off x="8005501" y="4640504"/>
            <a:ext cx="746071" cy="487883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MW</a:t>
            </a:r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41DF957-E7BE-DA79-A887-5F7E7D28A55F}"/>
              </a:ext>
            </a:extLst>
          </p:cNvPr>
          <p:cNvCxnSpPr>
            <a:stCxn id="14" idx="0"/>
            <a:endCxn id="49" idx="1"/>
          </p:cNvCxnSpPr>
          <p:nvPr/>
        </p:nvCxnSpPr>
        <p:spPr>
          <a:xfrm flipV="1">
            <a:off x="8378537" y="3823580"/>
            <a:ext cx="495539" cy="816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0F6A582-CCED-FE0D-5380-67077BCB5696}"/>
              </a:ext>
            </a:extLst>
          </p:cNvPr>
          <p:cNvSpPr txBox="1"/>
          <p:nvPr/>
        </p:nvSpPr>
        <p:spPr>
          <a:xfrm>
            <a:off x="7422485" y="3902179"/>
            <a:ext cx="437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c3’</a:t>
            </a:r>
            <a:endParaRPr lang="ko-KR" altLang="en-US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C81DA1-1ED5-B295-A2F7-70EDDE50FAAB}"/>
              </a:ext>
            </a:extLst>
          </p:cNvPr>
          <p:cNvSpPr txBox="1"/>
          <p:nvPr/>
        </p:nvSpPr>
        <p:spPr>
          <a:xfrm>
            <a:off x="7900511" y="4042675"/>
            <a:ext cx="437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c2’</a:t>
            </a:r>
            <a:endParaRPr lang="ko-KR" alt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24DB95-2844-75C8-C95A-DD4AF273B7C0}"/>
              </a:ext>
            </a:extLst>
          </p:cNvPr>
          <p:cNvSpPr txBox="1"/>
          <p:nvPr/>
        </p:nvSpPr>
        <p:spPr>
          <a:xfrm>
            <a:off x="8362304" y="4126405"/>
            <a:ext cx="458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b2</a:t>
            </a:r>
            <a:endParaRPr lang="ko-KR" altLang="en-US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3C42DD-DD10-9BFB-9981-984EA6F6A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/33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9805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EC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2">
            <a:extLst>
              <a:ext uri="{FF2B5EF4-FFF2-40B4-BE49-F238E27FC236}">
                <a16:creationId xmlns:a16="http://schemas.microsoft.com/office/drawing/2014/main" id="{496BE9B7-B4E3-43E8-8123-2223617B8D96}"/>
              </a:ext>
            </a:extLst>
          </p:cNvPr>
          <p:cNvSpPr/>
          <p:nvPr/>
        </p:nvSpPr>
        <p:spPr>
          <a:xfrm>
            <a:off x="8422330" y="1171185"/>
            <a:ext cx="331681" cy="142994"/>
          </a:xfrm>
          <a:prstGeom prst="rtTriangle">
            <a:avLst/>
          </a:prstGeom>
          <a:solidFill>
            <a:schemeClr val="tx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C1BD51A-EC0E-47D9-B252-FB5A069A2DBE}"/>
              </a:ext>
            </a:extLst>
          </p:cNvPr>
          <p:cNvSpPr/>
          <p:nvPr/>
        </p:nvSpPr>
        <p:spPr>
          <a:xfrm rot="20412486">
            <a:off x="9138952" y="1113393"/>
            <a:ext cx="477709" cy="103928"/>
          </a:xfrm>
          <a:custGeom>
            <a:avLst/>
            <a:gdLst>
              <a:gd name="connsiteX0" fmla="*/ 0 w 522071"/>
              <a:gd name="connsiteY0" fmla="*/ 0 h 100618"/>
              <a:gd name="connsiteX1" fmla="*/ 522071 w 522071"/>
              <a:gd name="connsiteY1" fmla="*/ 0 h 100618"/>
              <a:gd name="connsiteX2" fmla="*/ 522071 w 522071"/>
              <a:gd name="connsiteY2" fmla="*/ 100618 h 100618"/>
              <a:gd name="connsiteX3" fmla="*/ 0 w 522071"/>
              <a:gd name="connsiteY3" fmla="*/ 100618 h 100618"/>
              <a:gd name="connsiteX4" fmla="*/ 0 w 522071"/>
              <a:gd name="connsiteY4" fmla="*/ 0 h 100618"/>
              <a:gd name="connsiteX0" fmla="*/ 120542 w 522071"/>
              <a:gd name="connsiteY0" fmla="*/ 30725 h 100618"/>
              <a:gd name="connsiteX1" fmla="*/ 522071 w 522071"/>
              <a:gd name="connsiteY1" fmla="*/ 0 h 100618"/>
              <a:gd name="connsiteX2" fmla="*/ 522071 w 522071"/>
              <a:gd name="connsiteY2" fmla="*/ 100618 h 100618"/>
              <a:gd name="connsiteX3" fmla="*/ 0 w 522071"/>
              <a:gd name="connsiteY3" fmla="*/ 100618 h 100618"/>
              <a:gd name="connsiteX4" fmla="*/ 120542 w 522071"/>
              <a:gd name="connsiteY4" fmla="*/ 30725 h 100618"/>
              <a:gd name="connsiteX0" fmla="*/ 76180 w 477709"/>
              <a:gd name="connsiteY0" fmla="*/ 30725 h 103928"/>
              <a:gd name="connsiteX1" fmla="*/ 477709 w 477709"/>
              <a:gd name="connsiteY1" fmla="*/ 0 h 103928"/>
              <a:gd name="connsiteX2" fmla="*/ 477709 w 477709"/>
              <a:gd name="connsiteY2" fmla="*/ 100618 h 103928"/>
              <a:gd name="connsiteX3" fmla="*/ 0 w 477709"/>
              <a:gd name="connsiteY3" fmla="*/ 103928 h 103928"/>
              <a:gd name="connsiteX4" fmla="*/ 76180 w 477709"/>
              <a:gd name="connsiteY4" fmla="*/ 30725 h 10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7709" h="103928">
                <a:moveTo>
                  <a:pt x="76180" y="30725"/>
                </a:moveTo>
                <a:lnTo>
                  <a:pt x="477709" y="0"/>
                </a:lnTo>
                <a:lnTo>
                  <a:pt x="477709" y="100618"/>
                </a:lnTo>
                <a:lnTo>
                  <a:pt x="0" y="103928"/>
                </a:lnTo>
                <a:lnTo>
                  <a:pt x="76180" y="30725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06165984-4E1F-43A5-8FBE-B08FB8824C47}"/>
              </a:ext>
            </a:extLst>
          </p:cNvPr>
          <p:cNvSpPr/>
          <p:nvPr/>
        </p:nvSpPr>
        <p:spPr>
          <a:xfrm flipV="1">
            <a:off x="8890000" y="0"/>
            <a:ext cx="2387600" cy="9779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평행 사변형 2">
            <a:extLst>
              <a:ext uri="{FF2B5EF4-FFF2-40B4-BE49-F238E27FC236}">
                <a16:creationId xmlns:a16="http://schemas.microsoft.com/office/drawing/2014/main" id="{EB839075-D4E4-4D6C-9893-C0F777942F7F}"/>
              </a:ext>
            </a:extLst>
          </p:cNvPr>
          <p:cNvSpPr/>
          <p:nvPr/>
        </p:nvSpPr>
        <p:spPr>
          <a:xfrm rot="2367534" flipH="1">
            <a:off x="7434255" y="186863"/>
            <a:ext cx="3184368" cy="568434"/>
          </a:xfrm>
          <a:prstGeom prst="parallelogram">
            <a:avLst>
              <a:gd name="adj" fmla="val 82712"/>
            </a:avLst>
          </a:prstGeom>
          <a:pattFill prst="dk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A6B6B836-62C8-41A9-9EDF-D2F0B01661E6}"/>
              </a:ext>
            </a:extLst>
          </p:cNvPr>
          <p:cNvSpPr/>
          <p:nvPr/>
        </p:nvSpPr>
        <p:spPr>
          <a:xfrm flipV="1">
            <a:off x="9938555" y="-4764"/>
            <a:ext cx="1345397" cy="977900"/>
          </a:xfrm>
          <a:custGeom>
            <a:avLst/>
            <a:gdLst>
              <a:gd name="connsiteX0" fmla="*/ 1042202 w 1345397"/>
              <a:gd name="connsiteY0" fmla="*/ 977900 h 977900"/>
              <a:gd name="connsiteX1" fmla="*/ 1345397 w 1345397"/>
              <a:gd name="connsiteY1" fmla="*/ 977900 h 977900"/>
              <a:gd name="connsiteX2" fmla="*/ 151597 w 1345397"/>
              <a:gd name="connsiteY2" fmla="*/ 0 h 977900"/>
              <a:gd name="connsiteX3" fmla="*/ 0 w 1345397"/>
              <a:gd name="connsiteY3" fmla="*/ 124181 h 97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397" h="977900">
                <a:moveTo>
                  <a:pt x="1042202" y="977900"/>
                </a:moveTo>
                <a:lnTo>
                  <a:pt x="1345397" y="977900"/>
                </a:lnTo>
                <a:lnTo>
                  <a:pt x="151597" y="0"/>
                </a:lnTo>
                <a:lnTo>
                  <a:pt x="0" y="124181"/>
                </a:lnTo>
                <a:close/>
              </a:path>
            </a:pathLst>
          </a:custGeom>
          <a:solidFill>
            <a:schemeClr val="tx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80A8CCA4-1759-4223-AAED-2C0ABFCAE1C3}"/>
              </a:ext>
            </a:extLst>
          </p:cNvPr>
          <p:cNvSpPr/>
          <p:nvPr/>
        </p:nvSpPr>
        <p:spPr>
          <a:xfrm rot="5400000" flipV="1">
            <a:off x="9431728" y="567128"/>
            <a:ext cx="3399339" cy="2121205"/>
          </a:xfrm>
          <a:prstGeom prst="triangle">
            <a:avLst>
              <a:gd name="adj" fmla="val 52095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78A34C8D-077B-4912-A506-ABC25A23E38A}"/>
              </a:ext>
            </a:extLst>
          </p:cNvPr>
          <p:cNvSpPr/>
          <p:nvPr/>
        </p:nvSpPr>
        <p:spPr>
          <a:xfrm rot="19232466">
            <a:off x="9527031" y="187308"/>
            <a:ext cx="3167976" cy="568434"/>
          </a:xfrm>
          <a:prstGeom prst="parallelogram">
            <a:avLst>
              <a:gd name="adj" fmla="val 82712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" name="현 8">
            <a:extLst>
              <a:ext uri="{FF2B5EF4-FFF2-40B4-BE49-F238E27FC236}">
                <a16:creationId xmlns:a16="http://schemas.microsoft.com/office/drawing/2014/main" id="{F6C0491C-C38B-4251-9DF7-8C4B0AF5767A}"/>
              </a:ext>
            </a:extLst>
          </p:cNvPr>
          <p:cNvSpPr/>
          <p:nvPr/>
        </p:nvSpPr>
        <p:spPr>
          <a:xfrm>
            <a:off x="10070792" y="532218"/>
            <a:ext cx="769237" cy="769237"/>
          </a:xfrm>
          <a:prstGeom prst="chord">
            <a:avLst>
              <a:gd name="adj1" fmla="val 10434822"/>
              <a:gd name="adj2" fmla="val 17234785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ECF57398-22C1-41B4-A37C-FA12A7DBBEF6}"/>
              </a:ext>
            </a:extLst>
          </p:cNvPr>
          <p:cNvSpPr/>
          <p:nvPr/>
        </p:nvSpPr>
        <p:spPr>
          <a:xfrm rot="16200000">
            <a:off x="9033510" y="168908"/>
            <a:ext cx="4310382" cy="2006599"/>
          </a:xfrm>
          <a:custGeom>
            <a:avLst/>
            <a:gdLst>
              <a:gd name="connsiteX0" fmla="*/ 0 w 4310382"/>
              <a:gd name="connsiteY0" fmla="*/ 2006599 h 2006599"/>
              <a:gd name="connsiteX1" fmla="*/ 2687825 w 4310382"/>
              <a:gd name="connsiteY1" fmla="*/ 0 h 2006599"/>
              <a:gd name="connsiteX2" fmla="*/ 4310382 w 4310382"/>
              <a:gd name="connsiteY2" fmla="*/ 2006599 h 2006599"/>
              <a:gd name="connsiteX3" fmla="*/ 0 w 4310382"/>
              <a:gd name="connsiteY3" fmla="*/ 2006599 h 2006599"/>
              <a:gd name="connsiteX0" fmla="*/ 0 w 4310382"/>
              <a:gd name="connsiteY0" fmla="*/ 2006599 h 2006599"/>
              <a:gd name="connsiteX1" fmla="*/ 2687825 w 4310382"/>
              <a:gd name="connsiteY1" fmla="*/ 0 h 2006599"/>
              <a:gd name="connsiteX2" fmla="*/ 4310382 w 4310382"/>
              <a:gd name="connsiteY2" fmla="*/ 2006599 h 2006599"/>
              <a:gd name="connsiteX3" fmla="*/ 0 w 4310382"/>
              <a:gd name="connsiteY3" fmla="*/ 2006599 h 2006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0382" h="2006599">
                <a:moveTo>
                  <a:pt x="0" y="2006599"/>
                </a:moveTo>
                <a:cubicBezTo>
                  <a:pt x="895942" y="1337733"/>
                  <a:pt x="3065058" y="627594"/>
                  <a:pt x="2687825" y="0"/>
                </a:cubicBezTo>
                <a:lnTo>
                  <a:pt x="4310382" y="2006599"/>
                </a:lnTo>
                <a:lnTo>
                  <a:pt x="0" y="20065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0BEA6D-EFD1-40C4-BDC6-9BFABB13E95D}"/>
              </a:ext>
            </a:extLst>
          </p:cNvPr>
          <p:cNvSpPr txBox="1"/>
          <p:nvPr/>
        </p:nvSpPr>
        <p:spPr>
          <a:xfrm>
            <a:off x="9976577" y="911339"/>
            <a:ext cx="919569" cy="276999"/>
          </a:xfrm>
          <a:prstGeom prst="rect">
            <a:avLst/>
          </a:prstGeom>
          <a:noFill/>
          <a:scene3d>
            <a:camera prst="isometricRightUp">
              <a:rot lat="2100000" lon="18899998" rev="300000"/>
            </a:camera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Page. 01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B2894783-E741-4818-B1BF-72CCC06AA184}"/>
              </a:ext>
            </a:extLst>
          </p:cNvPr>
          <p:cNvSpPr/>
          <p:nvPr/>
        </p:nvSpPr>
        <p:spPr>
          <a:xfrm>
            <a:off x="8423803" y="865217"/>
            <a:ext cx="1148703" cy="458423"/>
          </a:xfrm>
          <a:custGeom>
            <a:avLst/>
            <a:gdLst>
              <a:gd name="connsiteX0" fmla="*/ 1311679 w 1411390"/>
              <a:gd name="connsiteY0" fmla="*/ 0 h 609602"/>
              <a:gd name="connsiteX1" fmla="*/ 1411390 w 1411390"/>
              <a:gd name="connsiteY1" fmla="*/ 81679 h 609602"/>
              <a:gd name="connsiteX2" fmla="*/ 1410319 w 1411390"/>
              <a:gd name="connsiteY2" fmla="*/ 88373 h 609602"/>
              <a:gd name="connsiteX3" fmla="*/ 1389285 w 1411390"/>
              <a:gd name="connsiteY3" fmla="*/ 125382 h 609602"/>
              <a:gd name="connsiteX4" fmla="*/ 1147985 w 1411390"/>
              <a:gd name="connsiteY4" fmla="*/ 366682 h 609602"/>
              <a:gd name="connsiteX5" fmla="*/ 855885 w 1411390"/>
              <a:gd name="connsiteY5" fmla="*/ 455582 h 609602"/>
              <a:gd name="connsiteX6" fmla="*/ 500285 w 1411390"/>
              <a:gd name="connsiteY6" fmla="*/ 455582 h 609602"/>
              <a:gd name="connsiteX7" fmla="*/ 297085 w 1411390"/>
              <a:gd name="connsiteY7" fmla="*/ 506382 h 609602"/>
              <a:gd name="connsiteX8" fmla="*/ 119285 w 1411390"/>
              <a:gd name="connsiteY8" fmla="*/ 607982 h 609602"/>
              <a:gd name="connsiteX9" fmla="*/ 4985 w 1411390"/>
              <a:gd name="connsiteY9" fmla="*/ 417482 h 609602"/>
              <a:gd name="connsiteX10" fmla="*/ 284385 w 1411390"/>
              <a:gd name="connsiteY10" fmla="*/ 277782 h 609602"/>
              <a:gd name="connsiteX11" fmla="*/ 932085 w 1411390"/>
              <a:gd name="connsiteY11" fmla="*/ 341282 h 609602"/>
              <a:gd name="connsiteX12" fmla="*/ 1173385 w 1411390"/>
              <a:gd name="connsiteY12" fmla="*/ 188882 h 609602"/>
              <a:gd name="connsiteX13" fmla="*/ 1284113 w 1411390"/>
              <a:gd name="connsiteY13" fmla="*/ 31720 h 609602"/>
              <a:gd name="connsiteX0" fmla="*/ 1233465 w 1333176"/>
              <a:gd name="connsiteY0" fmla="*/ 0 h 617375"/>
              <a:gd name="connsiteX1" fmla="*/ 1333176 w 1333176"/>
              <a:gd name="connsiteY1" fmla="*/ 81679 h 617375"/>
              <a:gd name="connsiteX2" fmla="*/ 1332105 w 1333176"/>
              <a:gd name="connsiteY2" fmla="*/ 88373 h 617375"/>
              <a:gd name="connsiteX3" fmla="*/ 1311071 w 1333176"/>
              <a:gd name="connsiteY3" fmla="*/ 125382 h 617375"/>
              <a:gd name="connsiteX4" fmla="*/ 1069771 w 1333176"/>
              <a:gd name="connsiteY4" fmla="*/ 366682 h 617375"/>
              <a:gd name="connsiteX5" fmla="*/ 777671 w 1333176"/>
              <a:gd name="connsiteY5" fmla="*/ 455582 h 617375"/>
              <a:gd name="connsiteX6" fmla="*/ 422071 w 1333176"/>
              <a:gd name="connsiteY6" fmla="*/ 455582 h 617375"/>
              <a:gd name="connsiteX7" fmla="*/ 218871 w 1333176"/>
              <a:gd name="connsiteY7" fmla="*/ 506382 h 617375"/>
              <a:gd name="connsiteX8" fmla="*/ 41071 w 1333176"/>
              <a:gd name="connsiteY8" fmla="*/ 607982 h 617375"/>
              <a:gd name="connsiteX9" fmla="*/ 12496 w 1333176"/>
              <a:gd name="connsiteY9" fmla="*/ 246032 h 617375"/>
              <a:gd name="connsiteX10" fmla="*/ 206171 w 1333176"/>
              <a:gd name="connsiteY10" fmla="*/ 277782 h 617375"/>
              <a:gd name="connsiteX11" fmla="*/ 853871 w 1333176"/>
              <a:gd name="connsiteY11" fmla="*/ 341282 h 617375"/>
              <a:gd name="connsiteX12" fmla="*/ 1095171 w 1333176"/>
              <a:gd name="connsiteY12" fmla="*/ 188882 h 617375"/>
              <a:gd name="connsiteX13" fmla="*/ 1205899 w 1333176"/>
              <a:gd name="connsiteY13" fmla="*/ 31720 h 617375"/>
              <a:gd name="connsiteX14" fmla="*/ 1233465 w 1333176"/>
              <a:gd name="connsiteY14" fmla="*/ 0 h 617375"/>
              <a:gd name="connsiteX0" fmla="*/ 1263959 w 1363670"/>
              <a:gd name="connsiteY0" fmla="*/ 0 h 617375"/>
              <a:gd name="connsiteX1" fmla="*/ 1363670 w 1363670"/>
              <a:gd name="connsiteY1" fmla="*/ 81679 h 617375"/>
              <a:gd name="connsiteX2" fmla="*/ 1362599 w 1363670"/>
              <a:gd name="connsiteY2" fmla="*/ 88373 h 617375"/>
              <a:gd name="connsiteX3" fmla="*/ 1341565 w 1363670"/>
              <a:gd name="connsiteY3" fmla="*/ 125382 h 617375"/>
              <a:gd name="connsiteX4" fmla="*/ 1100265 w 1363670"/>
              <a:gd name="connsiteY4" fmla="*/ 366682 h 617375"/>
              <a:gd name="connsiteX5" fmla="*/ 808165 w 1363670"/>
              <a:gd name="connsiteY5" fmla="*/ 455582 h 617375"/>
              <a:gd name="connsiteX6" fmla="*/ 452565 w 1363670"/>
              <a:gd name="connsiteY6" fmla="*/ 455582 h 617375"/>
              <a:gd name="connsiteX7" fmla="*/ 249365 w 1363670"/>
              <a:gd name="connsiteY7" fmla="*/ 506382 h 617375"/>
              <a:gd name="connsiteX8" fmla="*/ 71565 w 1363670"/>
              <a:gd name="connsiteY8" fmla="*/ 607982 h 617375"/>
              <a:gd name="connsiteX9" fmla="*/ 42990 w 1363670"/>
              <a:gd name="connsiteY9" fmla="*/ 246032 h 617375"/>
              <a:gd name="connsiteX10" fmla="*/ 648621 w 1363670"/>
              <a:gd name="connsiteY10" fmla="*/ 346839 h 617375"/>
              <a:gd name="connsiteX11" fmla="*/ 884365 w 1363670"/>
              <a:gd name="connsiteY11" fmla="*/ 341282 h 617375"/>
              <a:gd name="connsiteX12" fmla="*/ 1125665 w 1363670"/>
              <a:gd name="connsiteY12" fmla="*/ 188882 h 617375"/>
              <a:gd name="connsiteX13" fmla="*/ 1236393 w 1363670"/>
              <a:gd name="connsiteY13" fmla="*/ 31720 h 617375"/>
              <a:gd name="connsiteX14" fmla="*/ 1263959 w 1363670"/>
              <a:gd name="connsiteY14" fmla="*/ 0 h 617375"/>
              <a:gd name="connsiteX0" fmla="*/ 1193457 w 1293168"/>
              <a:gd name="connsiteY0" fmla="*/ 0 h 613470"/>
              <a:gd name="connsiteX1" fmla="*/ 1293168 w 1293168"/>
              <a:gd name="connsiteY1" fmla="*/ 81679 h 613470"/>
              <a:gd name="connsiteX2" fmla="*/ 1292097 w 1293168"/>
              <a:gd name="connsiteY2" fmla="*/ 88373 h 613470"/>
              <a:gd name="connsiteX3" fmla="*/ 1271063 w 1293168"/>
              <a:gd name="connsiteY3" fmla="*/ 125382 h 613470"/>
              <a:gd name="connsiteX4" fmla="*/ 1029763 w 1293168"/>
              <a:gd name="connsiteY4" fmla="*/ 366682 h 613470"/>
              <a:gd name="connsiteX5" fmla="*/ 737663 w 1293168"/>
              <a:gd name="connsiteY5" fmla="*/ 455582 h 613470"/>
              <a:gd name="connsiteX6" fmla="*/ 382063 w 1293168"/>
              <a:gd name="connsiteY6" fmla="*/ 455582 h 613470"/>
              <a:gd name="connsiteX7" fmla="*/ 178863 w 1293168"/>
              <a:gd name="connsiteY7" fmla="*/ 506382 h 613470"/>
              <a:gd name="connsiteX8" fmla="*/ 1063 w 1293168"/>
              <a:gd name="connsiteY8" fmla="*/ 607982 h 613470"/>
              <a:gd name="connsiteX9" fmla="*/ 263001 w 1293168"/>
              <a:gd name="connsiteY9" fmla="*/ 322232 h 613470"/>
              <a:gd name="connsiteX10" fmla="*/ 578119 w 1293168"/>
              <a:gd name="connsiteY10" fmla="*/ 346839 h 613470"/>
              <a:gd name="connsiteX11" fmla="*/ 813863 w 1293168"/>
              <a:gd name="connsiteY11" fmla="*/ 341282 h 613470"/>
              <a:gd name="connsiteX12" fmla="*/ 1055163 w 1293168"/>
              <a:gd name="connsiteY12" fmla="*/ 188882 h 613470"/>
              <a:gd name="connsiteX13" fmla="*/ 1165891 w 1293168"/>
              <a:gd name="connsiteY13" fmla="*/ 31720 h 613470"/>
              <a:gd name="connsiteX14" fmla="*/ 1193457 w 1293168"/>
              <a:gd name="connsiteY14" fmla="*/ 0 h 613470"/>
              <a:gd name="connsiteX0" fmla="*/ 1193459 w 1293170"/>
              <a:gd name="connsiteY0" fmla="*/ 0 h 613720"/>
              <a:gd name="connsiteX1" fmla="*/ 1293170 w 1293170"/>
              <a:gd name="connsiteY1" fmla="*/ 81679 h 613720"/>
              <a:gd name="connsiteX2" fmla="*/ 1292099 w 1293170"/>
              <a:gd name="connsiteY2" fmla="*/ 88373 h 613720"/>
              <a:gd name="connsiteX3" fmla="*/ 1271065 w 1293170"/>
              <a:gd name="connsiteY3" fmla="*/ 125382 h 613720"/>
              <a:gd name="connsiteX4" fmla="*/ 1029765 w 1293170"/>
              <a:gd name="connsiteY4" fmla="*/ 366682 h 613720"/>
              <a:gd name="connsiteX5" fmla="*/ 737665 w 1293170"/>
              <a:gd name="connsiteY5" fmla="*/ 455582 h 613720"/>
              <a:gd name="connsiteX6" fmla="*/ 384446 w 1293170"/>
              <a:gd name="connsiteY6" fmla="*/ 419864 h 613720"/>
              <a:gd name="connsiteX7" fmla="*/ 178865 w 1293170"/>
              <a:gd name="connsiteY7" fmla="*/ 506382 h 613720"/>
              <a:gd name="connsiteX8" fmla="*/ 1065 w 1293170"/>
              <a:gd name="connsiteY8" fmla="*/ 607982 h 613720"/>
              <a:gd name="connsiteX9" fmla="*/ 263003 w 1293170"/>
              <a:gd name="connsiteY9" fmla="*/ 322232 h 613720"/>
              <a:gd name="connsiteX10" fmla="*/ 578121 w 1293170"/>
              <a:gd name="connsiteY10" fmla="*/ 346839 h 613720"/>
              <a:gd name="connsiteX11" fmla="*/ 813865 w 1293170"/>
              <a:gd name="connsiteY11" fmla="*/ 341282 h 613720"/>
              <a:gd name="connsiteX12" fmla="*/ 1055165 w 1293170"/>
              <a:gd name="connsiteY12" fmla="*/ 188882 h 613720"/>
              <a:gd name="connsiteX13" fmla="*/ 1165893 w 1293170"/>
              <a:gd name="connsiteY13" fmla="*/ 31720 h 613720"/>
              <a:gd name="connsiteX14" fmla="*/ 1193459 w 1293170"/>
              <a:gd name="connsiteY14" fmla="*/ 0 h 613720"/>
              <a:gd name="connsiteX0" fmla="*/ 1044892 w 1144603"/>
              <a:gd name="connsiteY0" fmla="*/ 0 h 508264"/>
              <a:gd name="connsiteX1" fmla="*/ 1144603 w 1144603"/>
              <a:gd name="connsiteY1" fmla="*/ 81679 h 508264"/>
              <a:gd name="connsiteX2" fmla="*/ 1143532 w 1144603"/>
              <a:gd name="connsiteY2" fmla="*/ 88373 h 508264"/>
              <a:gd name="connsiteX3" fmla="*/ 1122498 w 1144603"/>
              <a:gd name="connsiteY3" fmla="*/ 125382 h 508264"/>
              <a:gd name="connsiteX4" fmla="*/ 881198 w 1144603"/>
              <a:gd name="connsiteY4" fmla="*/ 366682 h 508264"/>
              <a:gd name="connsiteX5" fmla="*/ 589098 w 1144603"/>
              <a:gd name="connsiteY5" fmla="*/ 455582 h 508264"/>
              <a:gd name="connsiteX6" fmla="*/ 235879 w 1144603"/>
              <a:gd name="connsiteY6" fmla="*/ 419864 h 508264"/>
              <a:gd name="connsiteX7" fmla="*/ 30298 w 1144603"/>
              <a:gd name="connsiteY7" fmla="*/ 506382 h 508264"/>
              <a:gd name="connsiteX8" fmla="*/ 9660 w 1144603"/>
              <a:gd name="connsiteY8" fmla="*/ 322232 h 508264"/>
              <a:gd name="connsiteX9" fmla="*/ 114436 w 1144603"/>
              <a:gd name="connsiteY9" fmla="*/ 322232 h 508264"/>
              <a:gd name="connsiteX10" fmla="*/ 429554 w 1144603"/>
              <a:gd name="connsiteY10" fmla="*/ 346839 h 508264"/>
              <a:gd name="connsiteX11" fmla="*/ 665298 w 1144603"/>
              <a:gd name="connsiteY11" fmla="*/ 341282 h 508264"/>
              <a:gd name="connsiteX12" fmla="*/ 906598 w 1144603"/>
              <a:gd name="connsiteY12" fmla="*/ 188882 h 508264"/>
              <a:gd name="connsiteX13" fmla="*/ 1017326 w 1144603"/>
              <a:gd name="connsiteY13" fmla="*/ 31720 h 508264"/>
              <a:gd name="connsiteX14" fmla="*/ 1044892 w 1144603"/>
              <a:gd name="connsiteY14" fmla="*/ 0 h 508264"/>
              <a:gd name="connsiteX0" fmla="*/ 1042961 w 1142672"/>
              <a:gd name="connsiteY0" fmla="*/ 0 h 456951"/>
              <a:gd name="connsiteX1" fmla="*/ 1142672 w 1142672"/>
              <a:gd name="connsiteY1" fmla="*/ 81679 h 456951"/>
              <a:gd name="connsiteX2" fmla="*/ 1141601 w 1142672"/>
              <a:gd name="connsiteY2" fmla="*/ 88373 h 456951"/>
              <a:gd name="connsiteX3" fmla="*/ 1120567 w 1142672"/>
              <a:gd name="connsiteY3" fmla="*/ 125382 h 456951"/>
              <a:gd name="connsiteX4" fmla="*/ 879267 w 1142672"/>
              <a:gd name="connsiteY4" fmla="*/ 366682 h 456951"/>
              <a:gd name="connsiteX5" fmla="*/ 587167 w 1142672"/>
              <a:gd name="connsiteY5" fmla="*/ 455582 h 456951"/>
              <a:gd name="connsiteX6" fmla="*/ 233948 w 1142672"/>
              <a:gd name="connsiteY6" fmla="*/ 419864 h 456951"/>
              <a:gd name="connsiteX7" fmla="*/ 33129 w 1142672"/>
              <a:gd name="connsiteY7" fmla="*/ 408751 h 456951"/>
              <a:gd name="connsiteX8" fmla="*/ 7729 w 1142672"/>
              <a:gd name="connsiteY8" fmla="*/ 322232 h 456951"/>
              <a:gd name="connsiteX9" fmla="*/ 112505 w 1142672"/>
              <a:gd name="connsiteY9" fmla="*/ 322232 h 456951"/>
              <a:gd name="connsiteX10" fmla="*/ 427623 w 1142672"/>
              <a:gd name="connsiteY10" fmla="*/ 346839 h 456951"/>
              <a:gd name="connsiteX11" fmla="*/ 663367 w 1142672"/>
              <a:gd name="connsiteY11" fmla="*/ 341282 h 456951"/>
              <a:gd name="connsiteX12" fmla="*/ 904667 w 1142672"/>
              <a:gd name="connsiteY12" fmla="*/ 188882 h 456951"/>
              <a:gd name="connsiteX13" fmla="*/ 1015395 w 1142672"/>
              <a:gd name="connsiteY13" fmla="*/ 31720 h 456951"/>
              <a:gd name="connsiteX14" fmla="*/ 1042961 w 1142672"/>
              <a:gd name="connsiteY14" fmla="*/ 0 h 456951"/>
              <a:gd name="connsiteX0" fmla="*/ 1039553 w 1139264"/>
              <a:gd name="connsiteY0" fmla="*/ 0 h 456951"/>
              <a:gd name="connsiteX1" fmla="*/ 1139264 w 1139264"/>
              <a:gd name="connsiteY1" fmla="*/ 81679 h 456951"/>
              <a:gd name="connsiteX2" fmla="*/ 1138193 w 1139264"/>
              <a:gd name="connsiteY2" fmla="*/ 88373 h 456951"/>
              <a:gd name="connsiteX3" fmla="*/ 1117159 w 1139264"/>
              <a:gd name="connsiteY3" fmla="*/ 125382 h 456951"/>
              <a:gd name="connsiteX4" fmla="*/ 875859 w 1139264"/>
              <a:gd name="connsiteY4" fmla="*/ 366682 h 456951"/>
              <a:gd name="connsiteX5" fmla="*/ 583759 w 1139264"/>
              <a:gd name="connsiteY5" fmla="*/ 455582 h 456951"/>
              <a:gd name="connsiteX6" fmla="*/ 230540 w 1139264"/>
              <a:gd name="connsiteY6" fmla="*/ 419864 h 456951"/>
              <a:gd name="connsiteX7" fmla="*/ 29721 w 1139264"/>
              <a:gd name="connsiteY7" fmla="*/ 408751 h 456951"/>
              <a:gd name="connsiteX8" fmla="*/ 9084 w 1139264"/>
              <a:gd name="connsiteY8" fmla="*/ 274607 h 456951"/>
              <a:gd name="connsiteX9" fmla="*/ 109097 w 1139264"/>
              <a:gd name="connsiteY9" fmla="*/ 322232 h 456951"/>
              <a:gd name="connsiteX10" fmla="*/ 424215 w 1139264"/>
              <a:gd name="connsiteY10" fmla="*/ 346839 h 456951"/>
              <a:gd name="connsiteX11" fmla="*/ 659959 w 1139264"/>
              <a:gd name="connsiteY11" fmla="*/ 341282 h 456951"/>
              <a:gd name="connsiteX12" fmla="*/ 901259 w 1139264"/>
              <a:gd name="connsiteY12" fmla="*/ 188882 h 456951"/>
              <a:gd name="connsiteX13" fmla="*/ 1011987 w 1139264"/>
              <a:gd name="connsiteY13" fmla="*/ 31720 h 456951"/>
              <a:gd name="connsiteX14" fmla="*/ 1039553 w 1139264"/>
              <a:gd name="connsiteY14" fmla="*/ 0 h 456951"/>
              <a:gd name="connsiteX0" fmla="*/ 1040407 w 1140118"/>
              <a:gd name="connsiteY0" fmla="*/ 0 h 456951"/>
              <a:gd name="connsiteX1" fmla="*/ 1140118 w 1140118"/>
              <a:gd name="connsiteY1" fmla="*/ 81679 h 456951"/>
              <a:gd name="connsiteX2" fmla="*/ 1139047 w 1140118"/>
              <a:gd name="connsiteY2" fmla="*/ 88373 h 456951"/>
              <a:gd name="connsiteX3" fmla="*/ 1118013 w 1140118"/>
              <a:gd name="connsiteY3" fmla="*/ 125382 h 456951"/>
              <a:gd name="connsiteX4" fmla="*/ 876713 w 1140118"/>
              <a:gd name="connsiteY4" fmla="*/ 366682 h 456951"/>
              <a:gd name="connsiteX5" fmla="*/ 584613 w 1140118"/>
              <a:gd name="connsiteY5" fmla="*/ 455582 h 456951"/>
              <a:gd name="connsiteX6" fmla="*/ 231394 w 1140118"/>
              <a:gd name="connsiteY6" fmla="*/ 419864 h 456951"/>
              <a:gd name="connsiteX7" fmla="*/ 30575 w 1140118"/>
              <a:gd name="connsiteY7" fmla="*/ 408751 h 456951"/>
              <a:gd name="connsiteX8" fmla="*/ 9938 w 1140118"/>
              <a:gd name="connsiteY8" fmla="*/ 274607 h 456951"/>
              <a:gd name="connsiteX9" fmla="*/ 121858 w 1140118"/>
              <a:gd name="connsiteY9" fmla="*/ 293657 h 456951"/>
              <a:gd name="connsiteX10" fmla="*/ 425069 w 1140118"/>
              <a:gd name="connsiteY10" fmla="*/ 346839 h 456951"/>
              <a:gd name="connsiteX11" fmla="*/ 660813 w 1140118"/>
              <a:gd name="connsiteY11" fmla="*/ 341282 h 456951"/>
              <a:gd name="connsiteX12" fmla="*/ 902113 w 1140118"/>
              <a:gd name="connsiteY12" fmla="*/ 188882 h 456951"/>
              <a:gd name="connsiteX13" fmla="*/ 1012841 w 1140118"/>
              <a:gd name="connsiteY13" fmla="*/ 31720 h 456951"/>
              <a:gd name="connsiteX14" fmla="*/ 1040407 w 1140118"/>
              <a:gd name="connsiteY14" fmla="*/ 0 h 456951"/>
              <a:gd name="connsiteX0" fmla="*/ 1050795 w 1150506"/>
              <a:gd name="connsiteY0" fmla="*/ 0 h 457082"/>
              <a:gd name="connsiteX1" fmla="*/ 1150506 w 1150506"/>
              <a:gd name="connsiteY1" fmla="*/ 81679 h 457082"/>
              <a:gd name="connsiteX2" fmla="*/ 1149435 w 1150506"/>
              <a:gd name="connsiteY2" fmla="*/ 88373 h 457082"/>
              <a:gd name="connsiteX3" fmla="*/ 1128401 w 1150506"/>
              <a:gd name="connsiteY3" fmla="*/ 125382 h 457082"/>
              <a:gd name="connsiteX4" fmla="*/ 887101 w 1150506"/>
              <a:gd name="connsiteY4" fmla="*/ 366682 h 457082"/>
              <a:gd name="connsiteX5" fmla="*/ 595001 w 1150506"/>
              <a:gd name="connsiteY5" fmla="*/ 455582 h 457082"/>
              <a:gd name="connsiteX6" fmla="*/ 241782 w 1150506"/>
              <a:gd name="connsiteY6" fmla="*/ 419864 h 457082"/>
              <a:gd name="connsiteX7" fmla="*/ 21913 w 1150506"/>
              <a:gd name="connsiteY7" fmla="*/ 384939 h 457082"/>
              <a:gd name="connsiteX8" fmla="*/ 20326 w 1150506"/>
              <a:gd name="connsiteY8" fmla="*/ 274607 h 457082"/>
              <a:gd name="connsiteX9" fmla="*/ 132246 w 1150506"/>
              <a:gd name="connsiteY9" fmla="*/ 293657 h 457082"/>
              <a:gd name="connsiteX10" fmla="*/ 435457 w 1150506"/>
              <a:gd name="connsiteY10" fmla="*/ 346839 h 457082"/>
              <a:gd name="connsiteX11" fmla="*/ 671201 w 1150506"/>
              <a:gd name="connsiteY11" fmla="*/ 341282 h 457082"/>
              <a:gd name="connsiteX12" fmla="*/ 912501 w 1150506"/>
              <a:gd name="connsiteY12" fmla="*/ 188882 h 457082"/>
              <a:gd name="connsiteX13" fmla="*/ 1023229 w 1150506"/>
              <a:gd name="connsiteY13" fmla="*/ 31720 h 457082"/>
              <a:gd name="connsiteX14" fmla="*/ 1050795 w 1150506"/>
              <a:gd name="connsiteY14" fmla="*/ 0 h 457082"/>
              <a:gd name="connsiteX0" fmla="*/ 1050137 w 1149848"/>
              <a:gd name="connsiteY0" fmla="*/ 0 h 465586"/>
              <a:gd name="connsiteX1" fmla="*/ 1149848 w 1149848"/>
              <a:gd name="connsiteY1" fmla="*/ 81679 h 465586"/>
              <a:gd name="connsiteX2" fmla="*/ 1148777 w 1149848"/>
              <a:gd name="connsiteY2" fmla="*/ 88373 h 465586"/>
              <a:gd name="connsiteX3" fmla="*/ 1127743 w 1149848"/>
              <a:gd name="connsiteY3" fmla="*/ 125382 h 465586"/>
              <a:gd name="connsiteX4" fmla="*/ 886443 w 1149848"/>
              <a:gd name="connsiteY4" fmla="*/ 366682 h 465586"/>
              <a:gd name="connsiteX5" fmla="*/ 594343 w 1149848"/>
              <a:gd name="connsiteY5" fmla="*/ 455582 h 465586"/>
              <a:gd name="connsiteX6" fmla="*/ 231599 w 1149848"/>
              <a:gd name="connsiteY6" fmla="*/ 455583 h 465586"/>
              <a:gd name="connsiteX7" fmla="*/ 21255 w 1149848"/>
              <a:gd name="connsiteY7" fmla="*/ 384939 h 465586"/>
              <a:gd name="connsiteX8" fmla="*/ 19668 w 1149848"/>
              <a:gd name="connsiteY8" fmla="*/ 274607 h 465586"/>
              <a:gd name="connsiteX9" fmla="*/ 131588 w 1149848"/>
              <a:gd name="connsiteY9" fmla="*/ 293657 h 465586"/>
              <a:gd name="connsiteX10" fmla="*/ 434799 w 1149848"/>
              <a:gd name="connsiteY10" fmla="*/ 346839 h 465586"/>
              <a:gd name="connsiteX11" fmla="*/ 670543 w 1149848"/>
              <a:gd name="connsiteY11" fmla="*/ 341282 h 465586"/>
              <a:gd name="connsiteX12" fmla="*/ 911843 w 1149848"/>
              <a:gd name="connsiteY12" fmla="*/ 188882 h 465586"/>
              <a:gd name="connsiteX13" fmla="*/ 1022571 w 1149848"/>
              <a:gd name="connsiteY13" fmla="*/ 31720 h 465586"/>
              <a:gd name="connsiteX14" fmla="*/ 1050137 w 1149848"/>
              <a:gd name="connsiteY14" fmla="*/ 0 h 465586"/>
              <a:gd name="connsiteX0" fmla="*/ 1050137 w 1149848"/>
              <a:gd name="connsiteY0" fmla="*/ 0 h 465586"/>
              <a:gd name="connsiteX1" fmla="*/ 1149848 w 1149848"/>
              <a:gd name="connsiteY1" fmla="*/ 81679 h 465586"/>
              <a:gd name="connsiteX2" fmla="*/ 1148777 w 1149848"/>
              <a:gd name="connsiteY2" fmla="*/ 88373 h 465586"/>
              <a:gd name="connsiteX3" fmla="*/ 1127743 w 1149848"/>
              <a:gd name="connsiteY3" fmla="*/ 125382 h 465586"/>
              <a:gd name="connsiteX4" fmla="*/ 886443 w 1149848"/>
              <a:gd name="connsiteY4" fmla="*/ 366682 h 465586"/>
              <a:gd name="connsiteX5" fmla="*/ 594343 w 1149848"/>
              <a:gd name="connsiteY5" fmla="*/ 455582 h 465586"/>
              <a:gd name="connsiteX6" fmla="*/ 231599 w 1149848"/>
              <a:gd name="connsiteY6" fmla="*/ 455583 h 465586"/>
              <a:gd name="connsiteX7" fmla="*/ 21255 w 1149848"/>
              <a:gd name="connsiteY7" fmla="*/ 384939 h 465586"/>
              <a:gd name="connsiteX8" fmla="*/ 19668 w 1149848"/>
              <a:gd name="connsiteY8" fmla="*/ 274607 h 465586"/>
              <a:gd name="connsiteX9" fmla="*/ 131588 w 1149848"/>
              <a:gd name="connsiteY9" fmla="*/ 293657 h 465586"/>
              <a:gd name="connsiteX10" fmla="*/ 434799 w 1149848"/>
              <a:gd name="connsiteY10" fmla="*/ 346839 h 465586"/>
              <a:gd name="connsiteX11" fmla="*/ 675306 w 1149848"/>
              <a:gd name="connsiteY11" fmla="*/ 372238 h 465586"/>
              <a:gd name="connsiteX12" fmla="*/ 911843 w 1149848"/>
              <a:gd name="connsiteY12" fmla="*/ 188882 h 465586"/>
              <a:gd name="connsiteX13" fmla="*/ 1022571 w 1149848"/>
              <a:gd name="connsiteY13" fmla="*/ 31720 h 465586"/>
              <a:gd name="connsiteX14" fmla="*/ 1050137 w 1149848"/>
              <a:gd name="connsiteY14" fmla="*/ 0 h 465586"/>
              <a:gd name="connsiteX0" fmla="*/ 1050137 w 1149848"/>
              <a:gd name="connsiteY0" fmla="*/ 0 h 465586"/>
              <a:gd name="connsiteX1" fmla="*/ 1149848 w 1149848"/>
              <a:gd name="connsiteY1" fmla="*/ 81679 h 465586"/>
              <a:gd name="connsiteX2" fmla="*/ 1148777 w 1149848"/>
              <a:gd name="connsiteY2" fmla="*/ 88373 h 465586"/>
              <a:gd name="connsiteX3" fmla="*/ 1127743 w 1149848"/>
              <a:gd name="connsiteY3" fmla="*/ 125382 h 465586"/>
              <a:gd name="connsiteX4" fmla="*/ 886443 w 1149848"/>
              <a:gd name="connsiteY4" fmla="*/ 366682 h 465586"/>
              <a:gd name="connsiteX5" fmla="*/ 594343 w 1149848"/>
              <a:gd name="connsiteY5" fmla="*/ 455582 h 465586"/>
              <a:gd name="connsiteX6" fmla="*/ 231599 w 1149848"/>
              <a:gd name="connsiteY6" fmla="*/ 455583 h 465586"/>
              <a:gd name="connsiteX7" fmla="*/ 21255 w 1149848"/>
              <a:gd name="connsiteY7" fmla="*/ 384939 h 465586"/>
              <a:gd name="connsiteX8" fmla="*/ 19668 w 1149848"/>
              <a:gd name="connsiteY8" fmla="*/ 274607 h 465586"/>
              <a:gd name="connsiteX9" fmla="*/ 131588 w 1149848"/>
              <a:gd name="connsiteY9" fmla="*/ 293657 h 465586"/>
              <a:gd name="connsiteX10" fmla="*/ 434799 w 1149848"/>
              <a:gd name="connsiteY10" fmla="*/ 346839 h 465586"/>
              <a:gd name="connsiteX11" fmla="*/ 675306 w 1149848"/>
              <a:gd name="connsiteY11" fmla="*/ 372238 h 465586"/>
              <a:gd name="connsiteX12" fmla="*/ 921368 w 1149848"/>
              <a:gd name="connsiteY12" fmla="*/ 203170 h 465586"/>
              <a:gd name="connsiteX13" fmla="*/ 1022571 w 1149848"/>
              <a:gd name="connsiteY13" fmla="*/ 31720 h 465586"/>
              <a:gd name="connsiteX14" fmla="*/ 1050137 w 1149848"/>
              <a:gd name="connsiteY14" fmla="*/ 0 h 465586"/>
              <a:gd name="connsiteX0" fmla="*/ 1050137 w 1149848"/>
              <a:gd name="connsiteY0" fmla="*/ 0 h 465586"/>
              <a:gd name="connsiteX1" fmla="*/ 1149848 w 1149848"/>
              <a:gd name="connsiteY1" fmla="*/ 81679 h 465586"/>
              <a:gd name="connsiteX2" fmla="*/ 1148777 w 1149848"/>
              <a:gd name="connsiteY2" fmla="*/ 88373 h 465586"/>
              <a:gd name="connsiteX3" fmla="*/ 1127743 w 1149848"/>
              <a:gd name="connsiteY3" fmla="*/ 125382 h 465586"/>
              <a:gd name="connsiteX4" fmla="*/ 886443 w 1149848"/>
              <a:gd name="connsiteY4" fmla="*/ 366682 h 465586"/>
              <a:gd name="connsiteX5" fmla="*/ 594343 w 1149848"/>
              <a:gd name="connsiteY5" fmla="*/ 455582 h 465586"/>
              <a:gd name="connsiteX6" fmla="*/ 231599 w 1149848"/>
              <a:gd name="connsiteY6" fmla="*/ 455583 h 465586"/>
              <a:gd name="connsiteX7" fmla="*/ 21255 w 1149848"/>
              <a:gd name="connsiteY7" fmla="*/ 384939 h 465586"/>
              <a:gd name="connsiteX8" fmla="*/ 19668 w 1149848"/>
              <a:gd name="connsiteY8" fmla="*/ 274607 h 465586"/>
              <a:gd name="connsiteX9" fmla="*/ 131588 w 1149848"/>
              <a:gd name="connsiteY9" fmla="*/ 293657 h 465586"/>
              <a:gd name="connsiteX10" fmla="*/ 434799 w 1149848"/>
              <a:gd name="connsiteY10" fmla="*/ 346839 h 465586"/>
              <a:gd name="connsiteX11" fmla="*/ 675306 w 1149848"/>
              <a:gd name="connsiteY11" fmla="*/ 372238 h 465586"/>
              <a:gd name="connsiteX12" fmla="*/ 921368 w 1149848"/>
              <a:gd name="connsiteY12" fmla="*/ 203170 h 465586"/>
              <a:gd name="connsiteX13" fmla="*/ 1022571 w 1149848"/>
              <a:gd name="connsiteY13" fmla="*/ 31720 h 465586"/>
              <a:gd name="connsiteX14" fmla="*/ 1050137 w 1149848"/>
              <a:gd name="connsiteY14" fmla="*/ 0 h 465586"/>
              <a:gd name="connsiteX0" fmla="*/ 1048992 w 1148703"/>
              <a:gd name="connsiteY0" fmla="*/ 0 h 458423"/>
              <a:gd name="connsiteX1" fmla="*/ 1148703 w 1148703"/>
              <a:gd name="connsiteY1" fmla="*/ 81679 h 458423"/>
              <a:gd name="connsiteX2" fmla="*/ 1147632 w 1148703"/>
              <a:gd name="connsiteY2" fmla="*/ 88373 h 458423"/>
              <a:gd name="connsiteX3" fmla="*/ 1126598 w 1148703"/>
              <a:gd name="connsiteY3" fmla="*/ 125382 h 458423"/>
              <a:gd name="connsiteX4" fmla="*/ 885298 w 1148703"/>
              <a:gd name="connsiteY4" fmla="*/ 366682 h 458423"/>
              <a:gd name="connsiteX5" fmla="*/ 593198 w 1148703"/>
              <a:gd name="connsiteY5" fmla="*/ 455582 h 458423"/>
              <a:gd name="connsiteX6" fmla="*/ 213785 w 1148703"/>
              <a:gd name="connsiteY6" fmla="*/ 431771 h 458423"/>
              <a:gd name="connsiteX7" fmla="*/ 20110 w 1148703"/>
              <a:gd name="connsiteY7" fmla="*/ 384939 h 458423"/>
              <a:gd name="connsiteX8" fmla="*/ 18523 w 1148703"/>
              <a:gd name="connsiteY8" fmla="*/ 274607 h 458423"/>
              <a:gd name="connsiteX9" fmla="*/ 130443 w 1148703"/>
              <a:gd name="connsiteY9" fmla="*/ 293657 h 458423"/>
              <a:gd name="connsiteX10" fmla="*/ 433654 w 1148703"/>
              <a:gd name="connsiteY10" fmla="*/ 346839 h 458423"/>
              <a:gd name="connsiteX11" fmla="*/ 674161 w 1148703"/>
              <a:gd name="connsiteY11" fmla="*/ 372238 h 458423"/>
              <a:gd name="connsiteX12" fmla="*/ 920223 w 1148703"/>
              <a:gd name="connsiteY12" fmla="*/ 203170 h 458423"/>
              <a:gd name="connsiteX13" fmla="*/ 1021426 w 1148703"/>
              <a:gd name="connsiteY13" fmla="*/ 31720 h 458423"/>
              <a:gd name="connsiteX14" fmla="*/ 1048992 w 1148703"/>
              <a:gd name="connsiteY14" fmla="*/ 0 h 458423"/>
              <a:gd name="connsiteX0" fmla="*/ 1048992 w 1148703"/>
              <a:gd name="connsiteY0" fmla="*/ 0 h 458423"/>
              <a:gd name="connsiteX1" fmla="*/ 1148703 w 1148703"/>
              <a:gd name="connsiteY1" fmla="*/ 81679 h 458423"/>
              <a:gd name="connsiteX2" fmla="*/ 1147632 w 1148703"/>
              <a:gd name="connsiteY2" fmla="*/ 88373 h 458423"/>
              <a:gd name="connsiteX3" fmla="*/ 1126598 w 1148703"/>
              <a:gd name="connsiteY3" fmla="*/ 125382 h 458423"/>
              <a:gd name="connsiteX4" fmla="*/ 885298 w 1148703"/>
              <a:gd name="connsiteY4" fmla="*/ 366682 h 458423"/>
              <a:gd name="connsiteX5" fmla="*/ 593198 w 1148703"/>
              <a:gd name="connsiteY5" fmla="*/ 455582 h 458423"/>
              <a:gd name="connsiteX6" fmla="*/ 213785 w 1148703"/>
              <a:gd name="connsiteY6" fmla="*/ 431771 h 458423"/>
              <a:gd name="connsiteX7" fmla="*/ 20110 w 1148703"/>
              <a:gd name="connsiteY7" fmla="*/ 384939 h 458423"/>
              <a:gd name="connsiteX8" fmla="*/ 18523 w 1148703"/>
              <a:gd name="connsiteY8" fmla="*/ 274607 h 458423"/>
              <a:gd name="connsiteX9" fmla="*/ 130443 w 1148703"/>
              <a:gd name="connsiteY9" fmla="*/ 293657 h 458423"/>
              <a:gd name="connsiteX10" fmla="*/ 433654 w 1148703"/>
              <a:gd name="connsiteY10" fmla="*/ 346839 h 458423"/>
              <a:gd name="connsiteX11" fmla="*/ 686067 w 1148703"/>
              <a:gd name="connsiteY11" fmla="*/ 365095 h 458423"/>
              <a:gd name="connsiteX12" fmla="*/ 920223 w 1148703"/>
              <a:gd name="connsiteY12" fmla="*/ 203170 h 458423"/>
              <a:gd name="connsiteX13" fmla="*/ 1021426 w 1148703"/>
              <a:gd name="connsiteY13" fmla="*/ 31720 h 458423"/>
              <a:gd name="connsiteX14" fmla="*/ 1048992 w 1148703"/>
              <a:gd name="connsiteY14" fmla="*/ 0 h 458423"/>
              <a:gd name="connsiteX0" fmla="*/ 1048992 w 1148703"/>
              <a:gd name="connsiteY0" fmla="*/ 0 h 458423"/>
              <a:gd name="connsiteX1" fmla="*/ 1148703 w 1148703"/>
              <a:gd name="connsiteY1" fmla="*/ 81679 h 458423"/>
              <a:gd name="connsiteX2" fmla="*/ 1147632 w 1148703"/>
              <a:gd name="connsiteY2" fmla="*/ 88373 h 458423"/>
              <a:gd name="connsiteX3" fmla="*/ 1126598 w 1148703"/>
              <a:gd name="connsiteY3" fmla="*/ 125382 h 458423"/>
              <a:gd name="connsiteX4" fmla="*/ 885298 w 1148703"/>
              <a:gd name="connsiteY4" fmla="*/ 366682 h 458423"/>
              <a:gd name="connsiteX5" fmla="*/ 593198 w 1148703"/>
              <a:gd name="connsiteY5" fmla="*/ 455582 h 458423"/>
              <a:gd name="connsiteX6" fmla="*/ 213785 w 1148703"/>
              <a:gd name="connsiteY6" fmla="*/ 431771 h 458423"/>
              <a:gd name="connsiteX7" fmla="*/ 20110 w 1148703"/>
              <a:gd name="connsiteY7" fmla="*/ 384939 h 458423"/>
              <a:gd name="connsiteX8" fmla="*/ 18523 w 1148703"/>
              <a:gd name="connsiteY8" fmla="*/ 274607 h 458423"/>
              <a:gd name="connsiteX9" fmla="*/ 130443 w 1148703"/>
              <a:gd name="connsiteY9" fmla="*/ 293657 h 458423"/>
              <a:gd name="connsiteX10" fmla="*/ 426510 w 1148703"/>
              <a:gd name="connsiteY10" fmla="*/ 349221 h 458423"/>
              <a:gd name="connsiteX11" fmla="*/ 686067 w 1148703"/>
              <a:gd name="connsiteY11" fmla="*/ 365095 h 458423"/>
              <a:gd name="connsiteX12" fmla="*/ 920223 w 1148703"/>
              <a:gd name="connsiteY12" fmla="*/ 203170 h 458423"/>
              <a:gd name="connsiteX13" fmla="*/ 1021426 w 1148703"/>
              <a:gd name="connsiteY13" fmla="*/ 31720 h 458423"/>
              <a:gd name="connsiteX14" fmla="*/ 1048992 w 1148703"/>
              <a:gd name="connsiteY14" fmla="*/ 0 h 458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703" h="458423">
                <a:moveTo>
                  <a:pt x="1048992" y="0"/>
                </a:moveTo>
                <a:lnTo>
                  <a:pt x="1148703" y="81679"/>
                </a:lnTo>
                <a:lnTo>
                  <a:pt x="1147632" y="88373"/>
                </a:lnTo>
                <a:cubicBezTo>
                  <a:pt x="1143796" y="98924"/>
                  <a:pt x="1137181" y="111095"/>
                  <a:pt x="1126598" y="125382"/>
                </a:cubicBezTo>
                <a:cubicBezTo>
                  <a:pt x="1084265" y="182532"/>
                  <a:pt x="974198" y="311649"/>
                  <a:pt x="885298" y="366682"/>
                </a:cubicBezTo>
                <a:cubicBezTo>
                  <a:pt x="796398" y="421715"/>
                  <a:pt x="705117" y="444734"/>
                  <a:pt x="593198" y="455582"/>
                </a:cubicBezTo>
                <a:cubicBezTo>
                  <a:pt x="481279" y="466430"/>
                  <a:pt x="309300" y="443545"/>
                  <a:pt x="213785" y="431771"/>
                </a:cubicBezTo>
                <a:cubicBezTo>
                  <a:pt x="118270" y="419997"/>
                  <a:pt x="52654" y="411133"/>
                  <a:pt x="20110" y="384939"/>
                </a:cubicBezTo>
                <a:cubicBezTo>
                  <a:pt x="-12434" y="358745"/>
                  <a:pt x="134" y="289821"/>
                  <a:pt x="18523" y="274607"/>
                </a:cubicBezTo>
                <a:cubicBezTo>
                  <a:pt x="36912" y="259393"/>
                  <a:pt x="62445" y="281221"/>
                  <a:pt x="130443" y="293657"/>
                </a:cubicBezTo>
                <a:cubicBezTo>
                  <a:pt x="198441" y="306093"/>
                  <a:pt x="333906" y="337315"/>
                  <a:pt x="426510" y="349221"/>
                </a:cubicBezTo>
                <a:cubicBezTo>
                  <a:pt x="519114" y="361127"/>
                  <a:pt x="537900" y="379912"/>
                  <a:pt x="686067" y="365095"/>
                </a:cubicBezTo>
                <a:cubicBezTo>
                  <a:pt x="834234" y="350278"/>
                  <a:pt x="856723" y="260320"/>
                  <a:pt x="920223" y="203170"/>
                </a:cubicBezTo>
                <a:cubicBezTo>
                  <a:pt x="953560" y="141258"/>
                  <a:pt x="991661" y="75773"/>
                  <a:pt x="1021426" y="31720"/>
                </a:cubicBezTo>
                <a:lnTo>
                  <a:pt x="1048992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4FD29251-E189-4872-A417-992DC25CAE45}"/>
              </a:ext>
            </a:extLst>
          </p:cNvPr>
          <p:cNvSpPr/>
          <p:nvPr/>
        </p:nvSpPr>
        <p:spPr>
          <a:xfrm rot="3676018">
            <a:off x="8364822" y="1096453"/>
            <a:ext cx="170039" cy="205211"/>
          </a:xfrm>
          <a:custGeom>
            <a:avLst/>
            <a:gdLst>
              <a:gd name="connsiteX0" fmla="*/ 85725 w 242888"/>
              <a:gd name="connsiteY0" fmla="*/ 19050 h 290512"/>
              <a:gd name="connsiteX1" fmla="*/ 0 w 242888"/>
              <a:gd name="connsiteY1" fmla="*/ 121443 h 290512"/>
              <a:gd name="connsiteX2" fmla="*/ 21432 w 242888"/>
              <a:gd name="connsiteY2" fmla="*/ 119062 h 290512"/>
              <a:gd name="connsiteX3" fmla="*/ 14288 w 242888"/>
              <a:gd name="connsiteY3" fmla="*/ 145256 h 290512"/>
              <a:gd name="connsiteX4" fmla="*/ 28575 w 242888"/>
              <a:gd name="connsiteY4" fmla="*/ 135731 h 290512"/>
              <a:gd name="connsiteX5" fmla="*/ 23813 w 242888"/>
              <a:gd name="connsiteY5" fmla="*/ 166687 h 290512"/>
              <a:gd name="connsiteX6" fmla="*/ 23813 w 242888"/>
              <a:gd name="connsiteY6" fmla="*/ 166687 h 290512"/>
              <a:gd name="connsiteX7" fmla="*/ 35719 w 242888"/>
              <a:gd name="connsiteY7" fmla="*/ 200025 h 290512"/>
              <a:gd name="connsiteX8" fmla="*/ 54769 w 242888"/>
              <a:gd name="connsiteY8" fmla="*/ 188118 h 290512"/>
              <a:gd name="connsiteX9" fmla="*/ 54769 w 242888"/>
              <a:gd name="connsiteY9" fmla="*/ 223837 h 290512"/>
              <a:gd name="connsiteX10" fmla="*/ 83344 w 242888"/>
              <a:gd name="connsiteY10" fmla="*/ 219075 h 290512"/>
              <a:gd name="connsiteX11" fmla="*/ 83344 w 242888"/>
              <a:gd name="connsiteY11" fmla="*/ 235743 h 290512"/>
              <a:gd name="connsiteX12" fmla="*/ 102394 w 242888"/>
              <a:gd name="connsiteY12" fmla="*/ 228600 h 290512"/>
              <a:gd name="connsiteX13" fmla="*/ 107157 w 242888"/>
              <a:gd name="connsiteY13" fmla="*/ 250031 h 290512"/>
              <a:gd name="connsiteX14" fmla="*/ 116682 w 242888"/>
              <a:gd name="connsiteY14" fmla="*/ 240506 h 290512"/>
              <a:gd name="connsiteX15" fmla="*/ 119063 w 242888"/>
              <a:gd name="connsiteY15" fmla="*/ 290512 h 290512"/>
              <a:gd name="connsiteX16" fmla="*/ 135732 w 242888"/>
              <a:gd name="connsiteY16" fmla="*/ 264318 h 290512"/>
              <a:gd name="connsiteX17" fmla="*/ 138113 w 242888"/>
              <a:gd name="connsiteY17" fmla="*/ 285750 h 290512"/>
              <a:gd name="connsiteX18" fmla="*/ 242888 w 242888"/>
              <a:gd name="connsiteY18" fmla="*/ 207168 h 290512"/>
              <a:gd name="connsiteX19" fmla="*/ 197644 w 242888"/>
              <a:gd name="connsiteY19" fmla="*/ 0 h 290512"/>
              <a:gd name="connsiteX20" fmla="*/ 85725 w 242888"/>
              <a:gd name="connsiteY20" fmla="*/ 19050 h 290512"/>
              <a:gd name="connsiteX0" fmla="*/ 85725 w 327259"/>
              <a:gd name="connsiteY0" fmla="*/ 19050 h 290512"/>
              <a:gd name="connsiteX1" fmla="*/ 0 w 327259"/>
              <a:gd name="connsiteY1" fmla="*/ 121443 h 290512"/>
              <a:gd name="connsiteX2" fmla="*/ 21432 w 327259"/>
              <a:gd name="connsiteY2" fmla="*/ 119062 h 290512"/>
              <a:gd name="connsiteX3" fmla="*/ 14288 w 327259"/>
              <a:gd name="connsiteY3" fmla="*/ 145256 h 290512"/>
              <a:gd name="connsiteX4" fmla="*/ 28575 w 327259"/>
              <a:gd name="connsiteY4" fmla="*/ 135731 h 290512"/>
              <a:gd name="connsiteX5" fmla="*/ 23813 w 327259"/>
              <a:gd name="connsiteY5" fmla="*/ 166687 h 290512"/>
              <a:gd name="connsiteX6" fmla="*/ 23813 w 327259"/>
              <a:gd name="connsiteY6" fmla="*/ 166687 h 290512"/>
              <a:gd name="connsiteX7" fmla="*/ 35719 w 327259"/>
              <a:gd name="connsiteY7" fmla="*/ 200025 h 290512"/>
              <a:gd name="connsiteX8" fmla="*/ 54769 w 327259"/>
              <a:gd name="connsiteY8" fmla="*/ 188118 h 290512"/>
              <a:gd name="connsiteX9" fmla="*/ 54769 w 327259"/>
              <a:gd name="connsiteY9" fmla="*/ 223837 h 290512"/>
              <a:gd name="connsiteX10" fmla="*/ 83344 w 327259"/>
              <a:gd name="connsiteY10" fmla="*/ 219075 h 290512"/>
              <a:gd name="connsiteX11" fmla="*/ 83344 w 327259"/>
              <a:gd name="connsiteY11" fmla="*/ 235743 h 290512"/>
              <a:gd name="connsiteX12" fmla="*/ 102394 w 327259"/>
              <a:gd name="connsiteY12" fmla="*/ 228600 h 290512"/>
              <a:gd name="connsiteX13" fmla="*/ 107157 w 327259"/>
              <a:gd name="connsiteY13" fmla="*/ 250031 h 290512"/>
              <a:gd name="connsiteX14" fmla="*/ 116682 w 327259"/>
              <a:gd name="connsiteY14" fmla="*/ 240506 h 290512"/>
              <a:gd name="connsiteX15" fmla="*/ 119063 w 327259"/>
              <a:gd name="connsiteY15" fmla="*/ 290512 h 290512"/>
              <a:gd name="connsiteX16" fmla="*/ 135732 w 327259"/>
              <a:gd name="connsiteY16" fmla="*/ 264318 h 290512"/>
              <a:gd name="connsiteX17" fmla="*/ 138113 w 327259"/>
              <a:gd name="connsiteY17" fmla="*/ 285750 h 290512"/>
              <a:gd name="connsiteX18" fmla="*/ 327260 w 327259"/>
              <a:gd name="connsiteY18" fmla="*/ 104289 h 290512"/>
              <a:gd name="connsiteX19" fmla="*/ 197644 w 327259"/>
              <a:gd name="connsiteY19" fmla="*/ 0 h 290512"/>
              <a:gd name="connsiteX20" fmla="*/ 85725 w 327259"/>
              <a:gd name="connsiteY20" fmla="*/ 19050 h 290512"/>
              <a:gd name="connsiteX0" fmla="*/ 85725 w 327261"/>
              <a:gd name="connsiteY0" fmla="*/ 79527 h 350989"/>
              <a:gd name="connsiteX1" fmla="*/ 0 w 327261"/>
              <a:gd name="connsiteY1" fmla="*/ 181920 h 350989"/>
              <a:gd name="connsiteX2" fmla="*/ 21432 w 327261"/>
              <a:gd name="connsiteY2" fmla="*/ 179539 h 350989"/>
              <a:gd name="connsiteX3" fmla="*/ 14288 w 327261"/>
              <a:gd name="connsiteY3" fmla="*/ 205733 h 350989"/>
              <a:gd name="connsiteX4" fmla="*/ 28575 w 327261"/>
              <a:gd name="connsiteY4" fmla="*/ 196208 h 350989"/>
              <a:gd name="connsiteX5" fmla="*/ 23813 w 327261"/>
              <a:gd name="connsiteY5" fmla="*/ 227164 h 350989"/>
              <a:gd name="connsiteX6" fmla="*/ 23813 w 327261"/>
              <a:gd name="connsiteY6" fmla="*/ 227164 h 350989"/>
              <a:gd name="connsiteX7" fmla="*/ 35719 w 327261"/>
              <a:gd name="connsiteY7" fmla="*/ 260502 h 350989"/>
              <a:gd name="connsiteX8" fmla="*/ 54769 w 327261"/>
              <a:gd name="connsiteY8" fmla="*/ 248595 h 350989"/>
              <a:gd name="connsiteX9" fmla="*/ 54769 w 327261"/>
              <a:gd name="connsiteY9" fmla="*/ 284314 h 350989"/>
              <a:gd name="connsiteX10" fmla="*/ 83344 w 327261"/>
              <a:gd name="connsiteY10" fmla="*/ 279552 h 350989"/>
              <a:gd name="connsiteX11" fmla="*/ 83344 w 327261"/>
              <a:gd name="connsiteY11" fmla="*/ 296220 h 350989"/>
              <a:gd name="connsiteX12" fmla="*/ 102394 w 327261"/>
              <a:gd name="connsiteY12" fmla="*/ 289077 h 350989"/>
              <a:gd name="connsiteX13" fmla="*/ 107157 w 327261"/>
              <a:gd name="connsiteY13" fmla="*/ 310508 h 350989"/>
              <a:gd name="connsiteX14" fmla="*/ 116682 w 327261"/>
              <a:gd name="connsiteY14" fmla="*/ 300983 h 350989"/>
              <a:gd name="connsiteX15" fmla="*/ 119063 w 327261"/>
              <a:gd name="connsiteY15" fmla="*/ 350989 h 350989"/>
              <a:gd name="connsiteX16" fmla="*/ 135732 w 327261"/>
              <a:gd name="connsiteY16" fmla="*/ 324795 h 350989"/>
              <a:gd name="connsiteX17" fmla="*/ 138113 w 327261"/>
              <a:gd name="connsiteY17" fmla="*/ 346227 h 350989"/>
              <a:gd name="connsiteX18" fmla="*/ 327260 w 327261"/>
              <a:gd name="connsiteY18" fmla="*/ 164766 h 350989"/>
              <a:gd name="connsiteX19" fmla="*/ 187912 w 327261"/>
              <a:gd name="connsiteY19" fmla="*/ 0 h 350989"/>
              <a:gd name="connsiteX20" fmla="*/ 85725 w 327261"/>
              <a:gd name="connsiteY20" fmla="*/ 79527 h 350989"/>
              <a:gd name="connsiteX0" fmla="*/ 91560 w 327259"/>
              <a:gd name="connsiteY0" fmla="*/ 87016 h 350989"/>
              <a:gd name="connsiteX1" fmla="*/ 0 w 327259"/>
              <a:gd name="connsiteY1" fmla="*/ 181920 h 350989"/>
              <a:gd name="connsiteX2" fmla="*/ 21432 w 327259"/>
              <a:gd name="connsiteY2" fmla="*/ 179539 h 350989"/>
              <a:gd name="connsiteX3" fmla="*/ 14288 w 327259"/>
              <a:gd name="connsiteY3" fmla="*/ 205733 h 350989"/>
              <a:gd name="connsiteX4" fmla="*/ 28575 w 327259"/>
              <a:gd name="connsiteY4" fmla="*/ 196208 h 350989"/>
              <a:gd name="connsiteX5" fmla="*/ 23813 w 327259"/>
              <a:gd name="connsiteY5" fmla="*/ 227164 h 350989"/>
              <a:gd name="connsiteX6" fmla="*/ 23813 w 327259"/>
              <a:gd name="connsiteY6" fmla="*/ 227164 h 350989"/>
              <a:gd name="connsiteX7" fmla="*/ 35719 w 327259"/>
              <a:gd name="connsiteY7" fmla="*/ 260502 h 350989"/>
              <a:gd name="connsiteX8" fmla="*/ 54769 w 327259"/>
              <a:gd name="connsiteY8" fmla="*/ 248595 h 350989"/>
              <a:gd name="connsiteX9" fmla="*/ 54769 w 327259"/>
              <a:gd name="connsiteY9" fmla="*/ 284314 h 350989"/>
              <a:gd name="connsiteX10" fmla="*/ 83344 w 327259"/>
              <a:gd name="connsiteY10" fmla="*/ 279552 h 350989"/>
              <a:gd name="connsiteX11" fmla="*/ 83344 w 327259"/>
              <a:gd name="connsiteY11" fmla="*/ 296220 h 350989"/>
              <a:gd name="connsiteX12" fmla="*/ 102394 w 327259"/>
              <a:gd name="connsiteY12" fmla="*/ 289077 h 350989"/>
              <a:gd name="connsiteX13" fmla="*/ 107157 w 327259"/>
              <a:gd name="connsiteY13" fmla="*/ 310508 h 350989"/>
              <a:gd name="connsiteX14" fmla="*/ 116682 w 327259"/>
              <a:gd name="connsiteY14" fmla="*/ 300983 h 350989"/>
              <a:gd name="connsiteX15" fmla="*/ 119063 w 327259"/>
              <a:gd name="connsiteY15" fmla="*/ 350989 h 350989"/>
              <a:gd name="connsiteX16" fmla="*/ 135732 w 327259"/>
              <a:gd name="connsiteY16" fmla="*/ 324795 h 350989"/>
              <a:gd name="connsiteX17" fmla="*/ 138113 w 327259"/>
              <a:gd name="connsiteY17" fmla="*/ 346227 h 350989"/>
              <a:gd name="connsiteX18" fmla="*/ 327260 w 327259"/>
              <a:gd name="connsiteY18" fmla="*/ 164766 h 350989"/>
              <a:gd name="connsiteX19" fmla="*/ 187912 w 327259"/>
              <a:gd name="connsiteY19" fmla="*/ 0 h 350989"/>
              <a:gd name="connsiteX20" fmla="*/ 91560 w 327259"/>
              <a:gd name="connsiteY20" fmla="*/ 87016 h 35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27259" h="350989">
                <a:moveTo>
                  <a:pt x="91560" y="87016"/>
                </a:moveTo>
                <a:lnTo>
                  <a:pt x="0" y="181920"/>
                </a:lnTo>
                <a:lnTo>
                  <a:pt x="21432" y="179539"/>
                </a:lnTo>
                <a:lnTo>
                  <a:pt x="14288" y="205733"/>
                </a:lnTo>
                <a:lnTo>
                  <a:pt x="28575" y="196208"/>
                </a:lnTo>
                <a:lnTo>
                  <a:pt x="23813" y="227164"/>
                </a:lnTo>
                <a:lnTo>
                  <a:pt x="23813" y="227164"/>
                </a:lnTo>
                <a:lnTo>
                  <a:pt x="35719" y="260502"/>
                </a:lnTo>
                <a:lnTo>
                  <a:pt x="54769" y="248595"/>
                </a:lnTo>
                <a:lnTo>
                  <a:pt x="54769" y="284314"/>
                </a:lnTo>
                <a:lnTo>
                  <a:pt x="83344" y="279552"/>
                </a:lnTo>
                <a:lnTo>
                  <a:pt x="83344" y="296220"/>
                </a:lnTo>
                <a:lnTo>
                  <a:pt x="102394" y="289077"/>
                </a:lnTo>
                <a:lnTo>
                  <a:pt x="107157" y="310508"/>
                </a:lnTo>
                <a:lnTo>
                  <a:pt x="116682" y="300983"/>
                </a:lnTo>
                <a:lnTo>
                  <a:pt x="119063" y="350989"/>
                </a:lnTo>
                <a:lnTo>
                  <a:pt x="135732" y="324795"/>
                </a:lnTo>
                <a:lnTo>
                  <a:pt x="138113" y="346227"/>
                </a:lnTo>
                <a:lnTo>
                  <a:pt x="327260" y="164766"/>
                </a:lnTo>
                <a:lnTo>
                  <a:pt x="187912" y="0"/>
                </a:lnTo>
                <a:lnTo>
                  <a:pt x="91560" y="8701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F69C6093-289F-4399-93DF-ED4EDA90EB2A}"/>
              </a:ext>
            </a:extLst>
          </p:cNvPr>
          <p:cNvSpPr/>
          <p:nvPr/>
        </p:nvSpPr>
        <p:spPr>
          <a:xfrm flipV="1">
            <a:off x="9358907" y="787463"/>
            <a:ext cx="325218" cy="260806"/>
          </a:xfrm>
          <a:custGeom>
            <a:avLst/>
            <a:gdLst>
              <a:gd name="connsiteX0" fmla="*/ 0 w 1219416"/>
              <a:gd name="connsiteY0" fmla="*/ 977900 h 977900"/>
              <a:gd name="connsiteX1" fmla="*/ 51233 w 1219416"/>
              <a:gd name="connsiteY1" fmla="*/ 977900 h 977900"/>
              <a:gd name="connsiteX2" fmla="*/ 1219416 w 1219416"/>
              <a:gd name="connsiteY2" fmla="*/ 20983 h 977900"/>
              <a:gd name="connsiteX3" fmla="*/ 1193800 w 1219416"/>
              <a:gd name="connsiteY3" fmla="*/ 0 h 97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416" h="977900">
                <a:moveTo>
                  <a:pt x="0" y="977900"/>
                </a:moveTo>
                <a:lnTo>
                  <a:pt x="51233" y="977900"/>
                </a:lnTo>
                <a:lnTo>
                  <a:pt x="1219416" y="20983"/>
                </a:lnTo>
                <a:lnTo>
                  <a:pt x="1193800" y="0"/>
                </a:lnTo>
                <a:close/>
              </a:path>
            </a:pathLst>
          </a:custGeom>
          <a:solidFill>
            <a:schemeClr val="tx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3AF259-54C3-4336-81D8-A1732AEECBE8}"/>
              </a:ext>
            </a:extLst>
          </p:cNvPr>
          <p:cNvSpPr txBox="1"/>
          <p:nvPr/>
        </p:nvSpPr>
        <p:spPr>
          <a:xfrm>
            <a:off x="447860" y="326564"/>
            <a:ext cx="75039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Process</a:t>
            </a: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model 15</a:t>
            </a:r>
            <a:endParaRPr lang="en-US" altLang="ko-KR" sz="9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8A007EA-B741-98FC-7540-FF37700AAF24}"/>
              </a:ext>
            </a:extLst>
          </p:cNvPr>
          <p:cNvSpPr/>
          <p:nvPr/>
        </p:nvSpPr>
        <p:spPr>
          <a:xfrm>
            <a:off x="2459707" y="2065784"/>
            <a:ext cx="746071" cy="487883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M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B5A0052-50C5-8449-53C9-0C43C326C478}"/>
              </a:ext>
            </a:extLst>
          </p:cNvPr>
          <p:cNvSpPr/>
          <p:nvPr/>
        </p:nvSpPr>
        <p:spPr>
          <a:xfrm>
            <a:off x="934669" y="3344119"/>
            <a:ext cx="746071" cy="487883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X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37CD5A-D57E-F329-4E1E-93EDAD42C26D}"/>
              </a:ext>
            </a:extLst>
          </p:cNvPr>
          <p:cNvSpPr/>
          <p:nvPr/>
        </p:nvSpPr>
        <p:spPr>
          <a:xfrm>
            <a:off x="4011087" y="3344119"/>
            <a:ext cx="746071" cy="487883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Y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8B1978C-B59B-B91C-8170-034FED2D88B4}"/>
              </a:ext>
            </a:extLst>
          </p:cNvPr>
          <p:cNvCxnSpPr>
            <a:stCxn id="7" idx="0"/>
            <a:endCxn id="5" idx="1"/>
          </p:cNvCxnSpPr>
          <p:nvPr/>
        </p:nvCxnSpPr>
        <p:spPr>
          <a:xfrm flipV="1">
            <a:off x="1307705" y="2309726"/>
            <a:ext cx="1152002" cy="1034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8D706C3-72DB-6205-9DEF-CD72BC1F26DA}"/>
              </a:ext>
            </a:extLst>
          </p:cNvPr>
          <p:cNvCxnSpPr>
            <a:stCxn id="5" idx="3"/>
            <a:endCxn id="14" idx="0"/>
          </p:cNvCxnSpPr>
          <p:nvPr/>
        </p:nvCxnSpPr>
        <p:spPr>
          <a:xfrm>
            <a:off x="3205778" y="2309726"/>
            <a:ext cx="1178345" cy="1034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56BC704-0761-6A55-9637-22E4423EE231}"/>
              </a:ext>
            </a:extLst>
          </p:cNvPr>
          <p:cNvCxnSpPr>
            <a:stCxn id="7" idx="3"/>
            <a:endCxn id="14" idx="1"/>
          </p:cNvCxnSpPr>
          <p:nvPr/>
        </p:nvCxnSpPr>
        <p:spPr>
          <a:xfrm>
            <a:off x="1680740" y="3588061"/>
            <a:ext cx="23303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4CD8F52-2F03-2F5B-D7C1-44E38A70FD08}"/>
              </a:ext>
            </a:extLst>
          </p:cNvPr>
          <p:cNvSpPr/>
          <p:nvPr/>
        </p:nvSpPr>
        <p:spPr>
          <a:xfrm>
            <a:off x="2276108" y="4265453"/>
            <a:ext cx="746071" cy="487883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E96652E-94D5-0747-3C7C-1316AEABB959}"/>
              </a:ext>
            </a:extLst>
          </p:cNvPr>
          <p:cNvSpPr/>
          <p:nvPr/>
        </p:nvSpPr>
        <p:spPr>
          <a:xfrm>
            <a:off x="1417115" y="4075944"/>
            <a:ext cx="746071" cy="487883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XW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33D9E51-1BD1-A44D-A511-0B8F0CFE2B34}"/>
              </a:ext>
            </a:extLst>
          </p:cNvPr>
          <p:cNvSpPr txBox="1"/>
          <p:nvPr/>
        </p:nvSpPr>
        <p:spPr>
          <a:xfrm>
            <a:off x="1577941" y="2531454"/>
            <a:ext cx="437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B94660-6965-948E-7B85-0D6D6CD650BF}"/>
              </a:ext>
            </a:extLst>
          </p:cNvPr>
          <p:cNvSpPr txBox="1"/>
          <p:nvPr/>
        </p:nvSpPr>
        <p:spPr>
          <a:xfrm>
            <a:off x="2627099" y="3263863"/>
            <a:ext cx="437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c1’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2565459-8D06-86C1-EDF4-42EEE898BEFD}"/>
              </a:ext>
            </a:extLst>
          </p:cNvPr>
          <p:cNvSpPr txBox="1"/>
          <p:nvPr/>
        </p:nvSpPr>
        <p:spPr>
          <a:xfrm>
            <a:off x="3730370" y="2525493"/>
            <a:ext cx="513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b1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5982BA-C619-DBB5-A15D-29ECB43D2C6B}"/>
              </a:ext>
            </a:extLst>
          </p:cNvPr>
          <p:cNvSpPr txBox="1"/>
          <p:nvPr/>
        </p:nvSpPr>
        <p:spPr>
          <a:xfrm>
            <a:off x="2120944" y="1376194"/>
            <a:ext cx="183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통계적 모델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B4FE509-007D-3CC8-60E3-EA23C73E2A1E}"/>
              </a:ext>
            </a:extLst>
          </p:cNvPr>
          <p:cNvCxnSpPr>
            <a:stCxn id="25" idx="0"/>
            <a:endCxn id="14" idx="1"/>
          </p:cNvCxnSpPr>
          <p:nvPr/>
        </p:nvCxnSpPr>
        <p:spPr>
          <a:xfrm flipV="1">
            <a:off x="1790151" y="3588061"/>
            <a:ext cx="2220936" cy="48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9434434-0CE6-A6BC-E789-75D2165551CB}"/>
              </a:ext>
            </a:extLst>
          </p:cNvPr>
          <p:cNvCxnSpPr>
            <a:stCxn id="21" idx="0"/>
            <a:endCxn id="14" idx="1"/>
          </p:cNvCxnSpPr>
          <p:nvPr/>
        </p:nvCxnSpPr>
        <p:spPr>
          <a:xfrm flipV="1">
            <a:off x="2649144" y="3588061"/>
            <a:ext cx="1361943" cy="677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4B228B6-F4FA-EB30-E121-4FCC22CC555F}"/>
              </a:ext>
            </a:extLst>
          </p:cNvPr>
          <p:cNvSpPr/>
          <p:nvPr/>
        </p:nvSpPr>
        <p:spPr>
          <a:xfrm>
            <a:off x="3142512" y="4404985"/>
            <a:ext cx="746071" cy="487883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MW</a:t>
            </a:r>
            <a:endParaRPr lang="ko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AB7C62A-3508-E888-A7A4-03B0DA6BBFED}"/>
              </a:ext>
            </a:extLst>
          </p:cNvPr>
          <p:cNvCxnSpPr>
            <a:stCxn id="33" idx="0"/>
            <a:endCxn id="14" idx="1"/>
          </p:cNvCxnSpPr>
          <p:nvPr/>
        </p:nvCxnSpPr>
        <p:spPr>
          <a:xfrm flipV="1">
            <a:off x="3515548" y="3588061"/>
            <a:ext cx="495539" cy="816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6B81F40-1314-91B1-3E62-4E75B25791FE}"/>
              </a:ext>
            </a:extLst>
          </p:cNvPr>
          <p:cNvSpPr txBox="1"/>
          <p:nvPr/>
        </p:nvSpPr>
        <p:spPr>
          <a:xfrm>
            <a:off x="2559496" y="3666660"/>
            <a:ext cx="437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c3’</a:t>
            </a:r>
            <a:endParaRPr lang="ko-KR" altLang="en-US" sz="1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D3FD259-8792-7DF7-12DE-6B4900FB94C7}"/>
              </a:ext>
            </a:extLst>
          </p:cNvPr>
          <p:cNvSpPr txBox="1"/>
          <p:nvPr/>
        </p:nvSpPr>
        <p:spPr>
          <a:xfrm>
            <a:off x="3037522" y="3807156"/>
            <a:ext cx="437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c2’</a:t>
            </a:r>
            <a:endParaRPr lang="ko-KR" altLang="en-US" sz="1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F25997-14CE-E6FC-BAE2-DE320BC56CA2}"/>
              </a:ext>
            </a:extLst>
          </p:cNvPr>
          <p:cNvSpPr txBox="1"/>
          <p:nvPr/>
        </p:nvSpPr>
        <p:spPr>
          <a:xfrm>
            <a:off x="3499315" y="3890886"/>
            <a:ext cx="458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b2</a:t>
            </a:r>
            <a:endParaRPr lang="ko-KR" alt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5EDDC1F1-228C-241B-26C0-CC3A33979A86}"/>
                  </a:ext>
                </a:extLst>
              </p:cNvPr>
              <p:cNvSpPr/>
              <p:nvPr/>
            </p:nvSpPr>
            <p:spPr>
              <a:xfrm>
                <a:off x="5307918" y="1639604"/>
                <a:ext cx="6159831" cy="4059014"/>
              </a:xfrm>
              <a:prstGeom prst="roundRect">
                <a:avLst/>
              </a:prstGeom>
              <a:solidFill>
                <a:srgbClr val="98C0E4"/>
              </a:solidFill>
              <a:ln>
                <a:solidFill>
                  <a:srgbClr val="5B9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M → Y </a:t>
                </a:r>
                <a:r>
                  <a:rPr lang="ko-KR" altLang="en-US" dirty="0"/>
                  <a:t>경로가 조절변수 </a:t>
                </a:r>
                <a:r>
                  <a:rPr lang="en-US" altLang="ko-KR" dirty="0"/>
                  <a:t>W</a:t>
                </a:r>
                <a:r>
                  <a:rPr lang="ko-KR" altLang="en-US" dirty="0"/>
                  <a:t>에 의해 조절되고</a:t>
                </a:r>
                <a:endParaRPr lang="en-US" altLang="ko-KR" dirty="0"/>
              </a:p>
              <a:p>
                <a:pPr algn="ctr"/>
                <a:r>
                  <a:rPr lang="en-US" altLang="ko-KR" dirty="0"/>
                  <a:t>X → Y </a:t>
                </a:r>
                <a:r>
                  <a:rPr lang="ko-KR" altLang="en-US" dirty="0"/>
                  <a:t>경로도 동시에 조절되는 모형</a:t>
                </a:r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en-US" altLang="ko-KR" dirty="0"/>
                  <a:t>M → Y</a:t>
                </a:r>
                <a:r>
                  <a:rPr lang="ko-KR" altLang="en-US" dirty="0"/>
                  <a:t>에 미치는 영향은 </a:t>
                </a:r>
                <a:r>
                  <a:rPr lang="en-US" altLang="ko-KR" dirty="0"/>
                  <a:t>W</a:t>
                </a:r>
                <a:r>
                  <a:rPr lang="ko-KR" altLang="en-US" dirty="0"/>
                  <a:t>의 함수</a:t>
                </a:r>
                <a:endParaRPr lang="en-US" altLang="ko-K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altLang="ko-K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nor/>
                            </m:rPr>
                            <a:rPr lang="en-US" altLang="ko-KR" dirty="0"/>
                            <m:t>→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en-US" altLang="ko-KR" sz="1800" dirty="0"/>
              </a:p>
              <a:p>
                <a:pPr algn="ctr"/>
                <a:endParaRPr lang="en-US" altLang="ko-KR" sz="1800" dirty="0"/>
              </a:p>
              <a:p>
                <a:pPr algn="ctr"/>
                <a:r>
                  <a:rPr lang="ko-KR" altLang="en-US" sz="1800" dirty="0"/>
                  <a:t>조건부 간접효과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ko-KR" sz="1800" dirty="0"/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en-US" altLang="ko-KR" dirty="0"/>
                  <a:t>X → Y</a:t>
                </a:r>
                <a:r>
                  <a:rPr lang="ko-KR" altLang="en-US" dirty="0"/>
                  <a:t>에 미치는 영향은 </a:t>
                </a:r>
                <a:r>
                  <a:rPr lang="en-US" altLang="ko-KR" dirty="0"/>
                  <a:t>W</a:t>
                </a:r>
                <a:r>
                  <a:rPr lang="ko-KR" altLang="en-US" dirty="0"/>
                  <a:t>의 함수</a:t>
                </a:r>
                <a:endParaRPr lang="en-US" altLang="ko-K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ko-KR" altLang="en-US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m:rPr>
                            <m:nor/>
                          </m:rPr>
                          <a:rPr lang="en-US" altLang="ko-KR" dirty="0"/>
                          <m:t>→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lang="en-US" altLang="ko-KR" sz="1800" dirty="0"/>
                  <a:t> = </a:t>
                </a:r>
                <a:r>
                  <a:rPr lang="ko-KR" altLang="en-US" sz="1800" dirty="0"/>
                  <a:t>조건부 직접효과</a:t>
                </a:r>
                <a:endParaRPr lang="en-US" altLang="ko-KR" sz="1800" dirty="0"/>
              </a:p>
            </p:txBody>
          </p:sp>
        </mc:Choice>
        <mc:Fallback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5EDDC1F1-228C-241B-26C0-CC3A33979A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7918" y="1639604"/>
                <a:ext cx="6159831" cy="4059014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5B9BD5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4393C3F-CCC1-41E4-6445-6F8E2C362C66}"/>
                  </a:ext>
                </a:extLst>
              </p:cNvPr>
              <p:cNvSpPr txBox="1"/>
              <p:nvPr/>
            </p:nvSpPr>
            <p:spPr>
              <a:xfrm>
                <a:off x="286898" y="5357724"/>
                <a:ext cx="5720666" cy="707886"/>
              </a:xfrm>
              <a:prstGeom prst="rect">
                <a:avLst/>
              </a:prstGeom>
              <a:noFill/>
              <a:ln>
                <a:solidFill>
                  <a:srgbClr val="2E75B6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/>
                  <a:t>M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𝑎𝑋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endParaRPr lang="en-US" altLang="ko-KR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𝑋𝑊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𝑀𝑊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4393C3F-CCC1-41E4-6445-6F8E2C362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98" y="5357724"/>
                <a:ext cx="5720666" cy="707886"/>
              </a:xfrm>
              <a:prstGeom prst="rect">
                <a:avLst/>
              </a:prstGeom>
              <a:blipFill>
                <a:blip r:embed="rId3"/>
                <a:stretch>
                  <a:fillRect l="-957" t="-4237" b="-1695"/>
                </a:stretch>
              </a:blipFill>
              <a:ln>
                <a:solidFill>
                  <a:srgbClr val="2E75B6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슬라이드 번호 개체 틀 38">
            <a:extLst>
              <a:ext uri="{FF2B5EF4-FFF2-40B4-BE49-F238E27FC236}">
                <a16:creationId xmlns:a16="http://schemas.microsoft.com/office/drawing/2014/main" id="{56B56684-497A-2F66-0F94-93017A844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/33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6812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EC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2">
            <a:extLst>
              <a:ext uri="{FF2B5EF4-FFF2-40B4-BE49-F238E27FC236}">
                <a16:creationId xmlns:a16="http://schemas.microsoft.com/office/drawing/2014/main" id="{496BE9B7-B4E3-43E8-8123-2223617B8D96}"/>
              </a:ext>
            </a:extLst>
          </p:cNvPr>
          <p:cNvSpPr/>
          <p:nvPr/>
        </p:nvSpPr>
        <p:spPr>
          <a:xfrm>
            <a:off x="8422330" y="1171185"/>
            <a:ext cx="331681" cy="142994"/>
          </a:xfrm>
          <a:prstGeom prst="rtTriangle">
            <a:avLst/>
          </a:prstGeom>
          <a:solidFill>
            <a:schemeClr val="tx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C1BD51A-EC0E-47D9-B252-FB5A069A2DBE}"/>
              </a:ext>
            </a:extLst>
          </p:cNvPr>
          <p:cNvSpPr/>
          <p:nvPr/>
        </p:nvSpPr>
        <p:spPr>
          <a:xfrm rot="20412486">
            <a:off x="9138952" y="1113393"/>
            <a:ext cx="477709" cy="103928"/>
          </a:xfrm>
          <a:custGeom>
            <a:avLst/>
            <a:gdLst>
              <a:gd name="connsiteX0" fmla="*/ 0 w 522071"/>
              <a:gd name="connsiteY0" fmla="*/ 0 h 100618"/>
              <a:gd name="connsiteX1" fmla="*/ 522071 w 522071"/>
              <a:gd name="connsiteY1" fmla="*/ 0 h 100618"/>
              <a:gd name="connsiteX2" fmla="*/ 522071 w 522071"/>
              <a:gd name="connsiteY2" fmla="*/ 100618 h 100618"/>
              <a:gd name="connsiteX3" fmla="*/ 0 w 522071"/>
              <a:gd name="connsiteY3" fmla="*/ 100618 h 100618"/>
              <a:gd name="connsiteX4" fmla="*/ 0 w 522071"/>
              <a:gd name="connsiteY4" fmla="*/ 0 h 100618"/>
              <a:gd name="connsiteX0" fmla="*/ 120542 w 522071"/>
              <a:gd name="connsiteY0" fmla="*/ 30725 h 100618"/>
              <a:gd name="connsiteX1" fmla="*/ 522071 w 522071"/>
              <a:gd name="connsiteY1" fmla="*/ 0 h 100618"/>
              <a:gd name="connsiteX2" fmla="*/ 522071 w 522071"/>
              <a:gd name="connsiteY2" fmla="*/ 100618 h 100618"/>
              <a:gd name="connsiteX3" fmla="*/ 0 w 522071"/>
              <a:gd name="connsiteY3" fmla="*/ 100618 h 100618"/>
              <a:gd name="connsiteX4" fmla="*/ 120542 w 522071"/>
              <a:gd name="connsiteY4" fmla="*/ 30725 h 100618"/>
              <a:gd name="connsiteX0" fmla="*/ 76180 w 477709"/>
              <a:gd name="connsiteY0" fmla="*/ 30725 h 103928"/>
              <a:gd name="connsiteX1" fmla="*/ 477709 w 477709"/>
              <a:gd name="connsiteY1" fmla="*/ 0 h 103928"/>
              <a:gd name="connsiteX2" fmla="*/ 477709 w 477709"/>
              <a:gd name="connsiteY2" fmla="*/ 100618 h 103928"/>
              <a:gd name="connsiteX3" fmla="*/ 0 w 477709"/>
              <a:gd name="connsiteY3" fmla="*/ 103928 h 103928"/>
              <a:gd name="connsiteX4" fmla="*/ 76180 w 477709"/>
              <a:gd name="connsiteY4" fmla="*/ 30725 h 10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7709" h="103928">
                <a:moveTo>
                  <a:pt x="76180" y="30725"/>
                </a:moveTo>
                <a:lnTo>
                  <a:pt x="477709" y="0"/>
                </a:lnTo>
                <a:lnTo>
                  <a:pt x="477709" y="100618"/>
                </a:lnTo>
                <a:lnTo>
                  <a:pt x="0" y="103928"/>
                </a:lnTo>
                <a:lnTo>
                  <a:pt x="76180" y="30725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06165984-4E1F-43A5-8FBE-B08FB8824C47}"/>
              </a:ext>
            </a:extLst>
          </p:cNvPr>
          <p:cNvSpPr/>
          <p:nvPr/>
        </p:nvSpPr>
        <p:spPr>
          <a:xfrm flipV="1">
            <a:off x="8890000" y="0"/>
            <a:ext cx="2387600" cy="9779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평행 사변형 2">
            <a:extLst>
              <a:ext uri="{FF2B5EF4-FFF2-40B4-BE49-F238E27FC236}">
                <a16:creationId xmlns:a16="http://schemas.microsoft.com/office/drawing/2014/main" id="{EB839075-D4E4-4D6C-9893-C0F777942F7F}"/>
              </a:ext>
            </a:extLst>
          </p:cNvPr>
          <p:cNvSpPr/>
          <p:nvPr/>
        </p:nvSpPr>
        <p:spPr>
          <a:xfrm rot="2367534" flipH="1">
            <a:off x="7434255" y="186863"/>
            <a:ext cx="3184368" cy="568434"/>
          </a:xfrm>
          <a:prstGeom prst="parallelogram">
            <a:avLst>
              <a:gd name="adj" fmla="val 82712"/>
            </a:avLst>
          </a:prstGeom>
          <a:pattFill prst="dk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A6B6B836-62C8-41A9-9EDF-D2F0B01661E6}"/>
              </a:ext>
            </a:extLst>
          </p:cNvPr>
          <p:cNvSpPr/>
          <p:nvPr/>
        </p:nvSpPr>
        <p:spPr>
          <a:xfrm flipV="1">
            <a:off x="9938555" y="-4764"/>
            <a:ext cx="1345397" cy="977900"/>
          </a:xfrm>
          <a:custGeom>
            <a:avLst/>
            <a:gdLst>
              <a:gd name="connsiteX0" fmla="*/ 1042202 w 1345397"/>
              <a:gd name="connsiteY0" fmla="*/ 977900 h 977900"/>
              <a:gd name="connsiteX1" fmla="*/ 1345397 w 1345397"/>
              <a:gd name="connsiteY1" fmla="*/ 977900 h 977900"/>
              <a:gd name="connsiteX2" fmla="*/ 151597 w 1345397"/>
              <a:gd name="connsiteY2" fmla="*/ 0 h 977900"/>
              <a:gd name="connsiteX3" fmla="*/ 0 w 1345397"/>
              <a:gd name="connsiteY3" fmla="*/ 124181 h 97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397" h="977900">
                <a:moveTo>
                  <a:pt x="1042202" y="977900"/>
                </a:moveTo>
                <a:lnTo>
                  <a:pt x="1345397" y="977900"/>
                </a:lnTo>
                <a:lnTo>
                  <a:pt x="151597" y="0"/>
                </a:lnTo>
                <a:lnTo>
                  <a:pt x="0" y="124181"/>
                </a:lnTo>
                <a:close/>
              </a:path>
            </a:pathLst>
          </a:custGeom>
          <a:solidFill>
            <a:schemeClr val="tx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80A8CCA4-1759-4223-AAED-2C0ABFCAE1C3}"/>
              </a:ext>
            </a:extLst>
          </p:cNvPr>
          <p:cNvSpPr/>
          <p:nvPr/>
        </p:nvSpPr>
        <p:spPr>
          <a:xfrm rot="5400000" flipV="1">
            <a:off x="9431728" y="567128"/>
            <a:ext cx="3399339" cy="2121205"/>
          </a:xfrm>
          <a:prstGeom prst="triangle">
            <a:avLst>
              <a:gd name="adj" fmla="val 52095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78A34C8D-077B-4912-A506-ABC25A23E38A}"/>
              </a:ext>
            </a:extLst>
          </p:cNvPr>
          <p:cNvSpPr/>
          <p:nvPr/>
        </p:nvSpPr>
        <p:spPr>
          <a:xfrm rot="19232466">
            <a:off x="9527031" y="187308"/>
            <a:ext cx="3167976" cy="568434"/>
          </a:xfrm>
          <a:prstGeom prst="parallelogram">
            <a:avLst>
              <a:gd name="adj" fmla="val 82712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" name="현 8">
            <a:extLst>
              <a:ext uri="{FF2B5EF4-FFF2-40B4-BE49-F238E27FC236}">
                <a16:creationId xmlns:a16="http://schemas.microsoft.com/office/drawing/2014/main" id="{F6C0491C-C38B-4251-9DF7-8C4B0AF5767A}"/>
              </a:ext>
            </a:extLst>
          </p:cNvPr>
          <p:cNvSpPr/>
          <p:nvPr/>
        </p:nvSpPr>
        <p:spPr>
          <a:xfrm>
            <a:off x="10070792" y="532218"/>
            <a:ext cx="769237" cy="769237"/>
          </a:xfrm>
          <a:prstGeom prst="chord">
            <a:avLst>
              <a:gd name="adj1" fmla="val 10434822"/>
              <a:gd name="adj2" fmla="val 17234785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ECF57398-22C1-41B4-A37C-FA12A7DBBEF6}"/>
              </a:ext>
            </a:extLst>
          </p:cNvPr>
          <p:cNvSpPr/>
          <p:nvPr/>
        </p:nvSpPr>
        <p:spPr>
          <a:xfrm rot="16200000">
            <a:off x="9033510" y="168908"/>
            <a:ext cx="4310382" cy="2006599"/>
          </a:xfrm>
          <a:custGeom>
            <a:avLst/>
            <a:gdLst>
              <a:gd name="connsiteX0" fmla="*/ 0 w 4310382"/>
              <a:gd name="connsiteY0" fmla="*/ 2006599 h 2006599"/>
              <a:gd name="connsiteX1" fmla="*/ 2687825 w 4310382"/>
              <a:gd name="connsiteY1" fmla="*/ 0 h 2006599"/>
              <a:gd name="connsiteX2" fmla="*/ 4310382 w 4310382"/>
              <a:gd name="connsiteY2" fmla="*/ 2006599 h 2006599"/>
              <a:gd name="connsiteX3" fmla="*/ 0 w 4310382"/>
              <a:gd name="connsiteY3" fmla="*/ 2006599 h 2006599"/>
              <a:gd name="connsiteX0" fmla="*/ 0 w 4310382"/>
              <a:gd name="connsiteY0" fmla="*/ 2006599 h 2006599"/>
              <a:gd name="connsiteX1" fmla="*/ 2687825 w 4310382"/>
              <a:gd name="connsiteY1" fmla="*/ 0 h 2006599"/>
              <a:gd name="connsiteX2" fmla="*/ 4310382 w 4310382"/>
              <a:gd name="connsiteY2" fmla="*/ 2006599 h 2006599"/>
              <a:gd name="connsiteX3" fmla="*/ 0 w 4310382"/>
              <a:gd name="connsiteY3" fmla="*/ 2006599 h 2006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0382" h="2006599">
                <a:moveTo>
                  <a:pt x="0" y="2006599"/>
                </a:moveTo>
                <a:cubicBezTo>
                  <a:pt x="895942" y="1337733"/>
                  <a:pt x="3065058" y="627594"/>
                  <a:pt x="2687825" y="0"/>
                </a:cubicBezTo>
                <a:lnTo>
                  <a:pt x="4310382" y="2006599"/>
                </a:lnTo>
                <a:lnTo>
                  <a:pt x="0" y="20065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0BEA6D-EFD1-40C4-BDC6-9BFABB13E95D}"/>
              </a:ext>
            </a:extLst>
          </p:cNvPr>
          <p:cNvSpPr txBox="1"/>
          <p:nvPr/>
        </p:nvSpPr>
        <p:spPr>
          <a:xfrm>
            <a:off x="9976577" y="911339"/>
            <a:ext cx="919569" cy="276999"/>
          </a:xfrm>
          <a:prstGeom prst="rect">
            <a:avLst/>
          </a:prstGeom>
          <a:noFill/>
          <a:scene3d>
            <a:camera prst="isometricRightUp">
              <a:rot lat="2100000" lon="18899998" rev="300000"/>
            </a:camera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Page. 01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B2894783-E741-4818-B1BF-72CCC06AA184}"/>
              </a:ext>
            </a:extLst>
          </p:cNvPr>
          <p:cNvSpPr/>
          <p:nvPr/>
        </p:nvSpPr>
        <p:spPr>
          <a:xfrm>
            <a:off x="8423803" y="865217"/>
            <a:ext cx="1148703" cy="458423"/>
          </a:xfrm>
          <a:custGeom>
            <a:avLst/>
            <a:gdLst>
              <a:gd name="connsiteX0" fmla="*/ 1311679 w 1411390"/>
              <a:gd name="connsiteY0" fmla="*/ 0 h 609602"/>
              <a:gd name="connsiteX1" fmla="*/ 1411390 w 1411390"/>
              <a:gd name="connsiteY1" fmla="*/ 81679 h 609602"/>
              <a:gd name="connsiteX2" fmla="*/ 1410319 w 1411390"/>
              <a:gd name="connsiteY2" fmla="*/ 88373 h 609602"/>
              <a:gd name="connsiteX3" fmla="*/ 1389285 w 1411390"/>
              <a:gd name="connsiteY3" fmla="*/ 125382 h 609602"/>
              <a:gd name="connsiteX4" fmla="*/ 1147985 w 1411390"/>
              <a:gd name="connsiteY4" fmla="*/ 366682 h 609602"/>
              <a:gd name="connsiteX5" fmla="*/ 855885 w 1411390"/>
              <a:gd name="connsiteY5" fmla="*/ 455582 h 609602"/>
              <a:gd name="connsiteX6" fmla="*/ 500285 w 1411390"/>
              <a:gd name="connsiteY6" fmla="*/ 455582 h 609602"/>
              <a:gd name="connsiteX7" fmla="*/ 297085 w 1411390"/>
              <a:gd name="connsiteY7" fmla="*/ 506382 h 609602"/>
              <a:gd name="connsiteX8" fmla="*/ 119285 w 1411390"/>
              <a:gd name="connsiteY8" fmla="*/ 607982 h 609602"/>
              <a:gd name="connsiteX9" fmla="*/ 4985 w 1411390"/>
              <a:gd name="connsiteY9" fmla="*/ 417482 h 609602"/>
              <a:gd name="connsiteX10" fmla="*/ 284385 w 1411390"/>
              <a:gd name="connsiteY10" fmla="*/ 277782 h 609602"/>
              <a:gd name="connsiteX11" fmla="*/ 932085 w 1411390"/>
              <a:gd name="connsiteY11" fmla="*/ 341282 h 609602"/>
              <a:gd name="connsiteX12" fmla="*/ 1173385 w 1411390"/>
              <a:gd name="connsiteY12" fmla="*/ 188882 h 609602"/>
              <a:gd name="connsiteX13" fmla="*/ 1284113 w 1411390"/>
              <a:gd name="connsiteY13" fmla="*/ 31720 h 609602"/>
              <a:gd name="connsiteX0" fmla="*/ 1233465 w 1333176"/>
              <a:gd name="connsiteY0" fmla="*/ 0 h 617375"/>
              <a:gd name="connsiteX1" fmla="*/ 1333176 w 1333176"/>
              <a:gd name="connsiteY1" fmla="*/ 81679 h 617375"/>
              <a:gd name="connsiteX2" fmla="*/ 1332105 w 1333176"/>
              <a:gd name="connsiteY2" fmla="*/ 88373 h 617375"/>
              <a:gd name="connsiteX3" fmla="*/ 1311071 w 1333176"/>
              <a:gd name="connsiteY3" fmla="*/ 125382 h 617375"/>
              <a:gd name="connsiteX4" fmla="*/ 1069771 w 1333176"/>
              <a:gd name="connsiteY4" fmla="*/ 366682 h 617375"/>
              <a:gd name="connsiteX5" fmla="*/ 777671 w 1333176"/>
              <a:gd name="connsiteY5" fmla="*/ 455582 h 617375"/>
              <a:gd name="connsiteX6" fmla="*/ 422071 w 1333176"/>
              <a:gd name="connsiteY6" fmla="*/ 455582 h 617375"/>
              <a:gd name="connsiteX7" fmla="*/ 218871 w 1333176"/>
              <a:gd name="connsiteY7" fmla="*/ 506382 h 617375"/>
              <a:gd name="connsiteX8" fmla="*/ 41071 w 1333176"/>
              <a:gd name="connsiteY8" fmla="*/ 607982 h 617375"/>
              <a:gd name="connsiteX9" fmla="*/ 12496 w 1333176"/>
              <a:gd name="connsiteY9" fmla="*/ 246032 h 617375"/>
              <a:gd name="connsiteX10" fmla="*/ 206171 w 1333176"/>
              <a:gd name="connsiteY10" fmla="*/ 277782 h 617375"/>
              <a:gd name="connsiteX11" fmla="*/ 853871 w 1333176"/>
              <a:gd name="connsiteY11" fmla="*/ 341282 h 617375"/>
              <a:gd name="connsiteX12" fmla="*/ 1095171 w 1333176"/>
              <a:gd name="connsiteY12" fmla="*/ 188882 h 617375"/>
              <a:gd name="connsiteX13" fmla="*/ 1205899 w 1333176"/>
              <a:gd name="connsiteY13" fmla="*/ 31720 h 617375"/>
              <a:gd name="connsiteX14" fmla="*/ 1233465 w 1333176"/>
              <a:gd name="connsiteY14" fmla="*/ 0 h 617375"/>
              <a:gd name="connsiteX0" fmla="*/ 1263959 w 1363670"/>
              <a:gd name="connsiteY0" fmla="*/ 0 h 617375"/>
              <a:gd name="connsiteX1" fmla="*/ 1363670 w 1363670"/>
              <a:gd name="connsiteY1" fmla="*/ 81679 h 617375"/>
              <a:gd name="connsiteX2" fmla="*/ 1362599 w 1363670"/>
              <a:gd name="connsiteY2" fmla="*/ 88373 h 617375"/>
              <a:gd name="connsiteX3" fmla="*/ 1341565 w 1363670"/>
              <a:gd name="connsiteY3" fmla="*/ 125382 h 617375"/>
              <a:gd name="connsiteX4" fmla="*/ 1100265 w 1363670"/>
              <a:gd name="connsiteY4" fmla="*/ 366682 h 617375"/>
              <a:gd name="connsiteX5" fmla="*/ 808165 w 1363670"/>
              <a:gd name="connsiteY5" fmla="*/ 455582 h 617375"/>
              <a:gd name="connsiteX6" fmla="*/ 452565 w 1363670"/>
              <a:gd name="connsiteY6" fmla="*/ 455582 h 617375"/>
              <a:gd name="connsiteX7" fmla="*/ 249365 w 1363670"/>
              <a:gd name="connsiteY7" fmla="*/ 506382 h 617375"/>
              <a:gd name="connsiteX8" fmla="*/ 71565 w 1363670"/>
              <a:gd name="connsiteY8" fmla="*/ 607982 h 617375"/>
              <a:gd name="connsiteX9" fmla="*/ 42990 w 1363670"/>
              <a:gd name="connsiteY9" fmla="*/ 246032 h 617375"/>
              <a:gd name="connsiteX10" fmla="*/ 648621 w 1363670"/>
              <a:gd name="connsiteY10" fmla="*/ 346839 h 617375"/>
              <a:gd name="connsiteX11" fmla="*/ 884365 w 1363670"/>
              <a:gd name="connsiteY11" fmla="*/ 341282 h 617375"/>
              <a:gd name="connsiteX12" fmla="*/ 1125665 w 1363670"/>
              <a:gd name="connsiteY12" fmla="*/ 188882 h 617375"/>
              <a:gd name="connsiteX13" fmla="*/ 1236393 w 1363670"/>
              <a:gd name="connsiteY13" fmla="*/ 31720 h 617375"/>
              <a:gd name="connsiteX14" fmla="*/ 1263959 w 1363670"/>
              <a:gd name="connsiteY14" fmla="*/ 0 h 617375"/>
              <a:gd name="connsiteX0" fmla="*/ 1193457 w 1293168"/>
              <a:gd name="connsiteY0" fmla="*/ 0 h 613470"/>
              <a:gd name="connsiteX1" fmla="*/ 1293168 w 1293168"/>
              <a:gd name="connsiteY1" fmla="*/ 81679 h 613470"/>
              <a:gd name="connsiteX2" fmla="*/ 1292097 w 1293168"/>
              <a:gd name="connsiteY2" fmla="*/ 88373 h 613470"/>
              <a:gd name="connsiteX3" fmla="*/ 1271063 w 1293168"/>
              <a:gd name="connsiteY3" fmla="*/ 125382 h 613470"/>
              <a:gd name="connsiteX4" fmla="*/ 1029763 w 1293168"/>
              <a:gd name="connsiteY4" fmla="*/ 366682 h 613470"/>
              <a:gd name="connsiteX5" fmla="*/ 737663 w 1293168"/>
              <a:gd name="connsiteY5" fmla="*/ 455582 h 613470"/>
              <a:gd name="connsiteX6" fmla="*/ 382063 w 1293168"/>
              <a:gd name="connsiteY6" fmla="*/ 455582 h 613470"/>
              <a:gd name="connsiteX7" fmla="*/ 178863 w 1293168"/>
              <a:gd name="connsiteY7" fmla="*/ 506382 h 613470"/>
              <a:gd name="connsiteX8" fmla="*/ 1063 w 1293168"/>
              <a:gd name="connsiteY8" fmla="*/ 607982 h 613470"/>
              <a:gd name="connsiteX9" fmla="*/ 263001 w 1293168"/>
              <a:gd name="connsiteY9" fmla="*/ 322232 h 613470"/>
              <a:gd name="connsiteX10" fmla="*/ 578119 w 1293168"/>
              <a:gd name="connsiteY10" fmla="*/ 346839 h 613470"/>
              <a:gd name="connsiteX11" fmla="*/ 813863 w 1293168"/>
              <a:gd name="connsiteY11" fmla="*/ 341282 h 613470"/>
              <a:gd name="connsiteX12" fmla="*/ 1055163 w 1293168"/>
              <a:gd name="connsiteY12" fmla="*/ 188882 h 613470"/>
              <a:gd name="connsiteX13" fmla="*/ 1165891 w 1293168"/>
              <a:gd name="connsiteY13" fmla="*/ 31720 h 613470"/>
              <a:gd name="connsiteX14" fmla="*/ 1193457 w 1293168"/>
              <a:gd name="connsiteY14" fmla="*/ 0 h 613470"/>
              <a:gd name="connsiteX0" fmla="*/ 1193459 w 1293170"/>
              <a:gd name="connsiteY0" fmla="*/ 0 h 613720"/>
              <a:gd name="connsiteX1" fmla="*/ 1293170 w 1293170"/>
              <a:gd name="connsiteY1" fmla="*/ 81679 h 613720"/>
              <a:gd name="connsiteX2" fmla="*/ 1292099 w 1293170"/>
              <a:gd name="connsiteY2" fmla="*/ 88373 h 613720"/>
              <a:gd name="connsiteX3" fmla="*/ 1271065 w 1293170"/>
              <a:gd name="connsiteY3" fmla="*/ 125382 h 613720"/>
              <a:gd name="connsiteX4" fmla="*/ 1029765 w 1293170"/>
              <a:gd name="connsiteY4" fmla="*/ 366682 h 613720"/>
              <a:gd name="connsiteX5" fmla="*/ 737665 w 1293170"/>
              <a:gd name="connsiteY5" fmla="*/ 455582 h 613720"/>
              <a:gd name="connsiteX6" fmla="*/ 384446 w 1293170"/>
              <a:gd name="connsiteY6" fmla="*/ 419864 h 613720"/>
              <a:gd name="connsiteX7" fmla="*/ 178865 w 1293170"/>
              <a:gd name="connsiteY7" fmla="*/ 506382 h 613720"/>
              <a:gd name="connsiteX8" fmla="*/ 1065 w 1293170"/>
              <a:gd name="connsiteY8" fmla="*/ 607982 h 613720"/>
              <a:gd name="connsiteX9" fmla="*/ 263003 w 1293170"/>
              <a:gd name="connsiteY9" fmla="*/ 322232 h 613720"/>
              <a:gd name="connsiteX10" fmla="*/ 578121 w 1293170"/>
              <a:gd name="connsiteY10" fmla="*/ 346839 h 613720"/>
              <a:gd name="connsiteX11" fmla="*/ 813865 w 1293170"/>
              <a:gd name="connsiteY11" fmla="*/ 341282 h 613720"/>
              <a:gd name="connsiteX12" fmla="*/ 1055165 w 1293170"/>
              <a:gd name="connsiteY12" fmla="*/ 188882 h 613720"/>
              <a:gd name="connsiteX13" fmla="*/ 1165893 w 1293170"/>
              <a:gd name="connsiteY13" fmla="*/ 31720 h 613720"/>
              <a:gd name="connsiteX14" fmla="*/ 1193459 w 1293170"/>
              <a:gd name="connsiteY14" fmla="*/ 0 h 613720"/>
              <a:gd name="connsiteX0" fmla="*/ 1044892 w 1144603"/>
              <a:gd name="connsiteY0" fmla="*/ 0 h 508264"/>
              <a:gd name="connsiteX1" fmla="*/ 1144603 w 1144603"/>
              <a:gd name="connsiteY1" fmla="*/ 81679 h 508264"/>
              <a:gd name="connsiteX2" fmla="*/ 1143532 w 1144603"/>
              <a:gd name="connsiteY2" fmla="*/ 88373 h 508264"/>
              <a:gd name="connsiteX3" fmla="*/ 1122498 w 1144603"/>
              <a:gd name="connsiteY3" fmla="*/ 125382 h 508264"/>
              <a:gd name="connsiteX4" fmla="*/ 881198 w 1144603"/>
              <a:gd name="connsiteY4" fmla="*/ 366682 h 508264"/>
              <a:gd name="connsiteX5" fmla="*/ 589098 w 1144603"/>
              <a:gd name="connsiteY5" fmla="*/ 455582 h 508264"/>
              <a:gd name="connsiteX6" fmla="*/ 235879 w 1144603"/>
              <a:gd name="connsiteY6" fmla="*/ 419864 h 508264"/>
              <a:gd name="connsiteX7" fmla="*/ 30298 w 1144603"/>
              <a:gd name="connsiteY7" fmla="*/ 506382 h 508264"/>
              <a:gd name="connsiteX8" fmla="*/ 9660 w 1144603"/>
              <a:gd name="connsiteY8" fmla="*/ 322232 h 508264"/>
              <a:gd name="connsiteX9" fmla="*/ 114436 w 1144603"/>
              <a:gd name="connsiteY9" fmla="*/ 322232 h 508264"/>
              <a:gd name="connsiteX10" fmla="*/ 429554 w 1144603"/>
              <a:gd name="connsiteY10" fmla="*/ 346839 h 508264"/>
              <a:gd name="connsiteX11" fmla="*/ 665298 w 1144603"/>
              <a:gd name="connsiteY11" fmla="*/ 341282 h 508264"/>
              <a:gd name="connsiteX12" fmla="*/ 906598 w 1144603"/>
              <a:gd name="connsiteY12" fmla="*/ 188882 h 508264"/>
              <a:gd name="connsiteX13" fmla="*/ 1017326 w 1144603"/>
              <a:gd name="connsiteY13" fmla="*/ 31720 h 508264"/>
              <a:gd name="connsiteX14" fmla="*/ 1044892 w 1144603"/>
              <a:gd name="connsiteY14" fmla="*/ 0 h 508264"/>
              <a:gd name="connsiteX0" fmla="*/ 1042961 w 1142672"/>
              <a:gd name="connsiteY0" fmla="*/ 0 h 456951"/>
              <a:gd name="connsiteX1" fmla="*/ 1142672 w 1142672"/>
              <a:gd name="connsiteY1" fmla="*/ 81679 h 456951"/>
              <a:gd name="connsiteX2" fmla="*/ 1141601 w 1142672"/>
              <a:gd name="connsiteY2" fmla="*/ 88373 h 456951"/>
              <a:gd name="connsiteX3" fmla="*/ 1120567 w 1142672"/>
              <a:gd name="connsiteY3" fmla="*/ 125382 h 456951"/>
              <a:gd name="connsiteX4" fmla="*/ 879267 w 1142672"/>
              <a:gd name="connsiteY4" fmla="*/ 366682 h 456951"/>
              <a:gd name="connsiteX5" fmla="*/ 587167 w 1142672"/>
              <a:gd name="connsiteY5" fmla="*/ 455582 h 456951"/>
              <a:gd name="connsiteX6" fmla="*/ 233948 w 1142672"/>
              <a:gd name="connsiteY6" fmla="*/ 419864 h 456951"/>
              <a:gd name="connsiteX7" fmla="*/ 33129 w 1142672"/>
              <a:gd name="connsiteY7" fmla="*/ 408751 h 456951"/>
              <a:gd name="connsiteX8" fmla="*/ 7729 w 1142672"/>
              <a:gd name="connsiteY8" fmla="*/ 322232 h 456951"/>
              <a:gd name="connsiteX9" fmla="*/ 112505 w 1142672"/>
              <a:gd name="connsiteY9" fmla="*/ 322232 h 456951"/>
              <a:gd name="connsiteX10" fmla="*/ 427623 w 1142672"/>
              <a:gd name="connsiteY10" fmla="*/ 346839 h 456951"/>
              <a:gd name="connsiteX11" fmla="*/ 663367 w 1142672"/>
              <a:gd name="connsiteY11" fmla="*/ 341282 h 456951"/>
              <a:gd name="connsiteX12" fmla="*/ 904667 w 1142672"/>
              <a:gd name="connsiteY12" fmla="*/ 188882 h 456951"/>
              <a:gd name="connsiteX13" fmla="*/ 1015395 w 1142672"/>
              <a:gd name="connsiteY13" fmla="*/ 31720 h 456951"/>
              <a:gd name="connsiteX14" fmla="*/ 1042961 w 1142672"/>
              <a:gd name="connsiteY14" fmla="*/ 0 h 456951"/>
              <a:gd name="connsiteX0" fmla="*/ 1039553 w 1139264"/>
              <a:gd name="connsiteY0" fmla="*/ 0 h 456951"/>
              <a:gd name="connsiteX1" fmla="*/ 1139264 w 1139264"/>
              <a:gd name="connsiteY1" fmla="*/ 81679 h 456951"/>
              <a:gd name="connsiteX2" fmla="*/ 1138193 w 1139264"/>
              <a:gd name="connsiteY2" fmla="*/ 88373 h 456951"/>
              <a:gd name="connsiteX3" fmla="*/ 1117159 w 1139264"/>
              <a:gd name="connsiteY3" fmla="*/ 125382 h 456951"/>
              <a:gd name="connsiteX4" fmla="*/ 875859 w 1139264"/>
              <a:gd name="connsiteY4" fmla="*/ 366682 h 456951"/>
              <a:gd name="connsiteX5" fmla="*/ 583759 w 1139264"/>
              <a:gd name="connsiteY5" fmla="*/ 455582 h 456951"/>
              <a:gd name="connsiteX6" fmla="*/ 230540 w 1139264"/>
              <a:gd name="connsiteY6" fmla="*/ 419864 h 456951"/>
              <a:gd name="connsiteX7" fmla="*/ 29721 w 1139264"/>
              <a:gd name="connsiteY7" fmla="*/ 408751 h 456951"/>
              <a:gd name="connsiteX8" fmla="*/ 9084 w 1139264"/>
              <a:gd name="connsiteY8" fmla="*/ 274607 h 456951"/>
              <a:gd name="connsiteX9" fmla="*/ 109097 w 1139264"/>
              <a:gd name="connsiteY9" fmla="*/ 322232 h 456951"/>
              <a:gd name="connsiteX10" fmla="*/ 424215 w 1139264"/>
              <a:gd name="connsiteY10" fmla="*/ 346839 h 456951"/>
              <a:gd name="connsiteX11" fmla="*/ 659959 w 1139264"/>
              <a:gd name="connsiteY11" fmla="*/ 341282 h 456951"/>
              <a:gd name="connsiteX12" fmla="*/ 901259 w 1139264"/>
              <a:gd name="connsiteY12" fmla="*/ 188882 h 456951"/>
              <a:gd name="connsiteX13" fmla="*/ 1011987 w 1139264"/>
              <a:gd name="connsiteY13" fmla="*/ 31720 h 456951"/>
              <a:gd name="connsiteX14" fmla="*/ 1039553 w 1139264"/>
              <a:gd name="connsiteY14" fmla="*/ 0 h 456951"/>
              <a:gd name="connsiteX0" fmla="*/ 1040407 w 1140118"/>
              <a:gd name="connsiteY0" fmla="*/ 0 h 456951"/>
              <a:gd name="connsiteX1" fmla="*/ 1140118 w 1140118"/>
              <a:gd name="connsiteY1" fmla="*/ 81679 h 456951"/>
              <a:gd name="connsiteX2" fmla="*/ 1139047 w 1140118"/>
              <a:gd name="connsiteY2" fmla="*/ 88373 h 456951"/>
              <a:gd name="connsiteX3" fmla="*/ 1118013 w 1140118"/>
              <a:gd name="connsiteY3" fmla="*/ 125382 h 456951"/>
              <a:gd name="connsiteX4" fmla="*/ 876713 w 1140118"/>
              <a:gd name="connsiteY4" fmla="*/ 366682 h 456951"/>
              <a:gd name="connsiteX5" fmla="*/ 584613 w 1140118"/>
              <a:gd name="connsiteY5" fmla="*/ 455582 h 456951"/>
              <a:gd name="connsiteX6" fmla="*/ 231394 w 1140118"/>
              <a:gd name="connsiteY6" fmla="*/ 419864 h 456951"/>
              <a:gd name="connsiteX7" fmla="*/ 30575 w 1140118"/>
              <a:gd name="connsiteY7" fmla="*/ 408751 h 456951"/>
              <a:gd name="connsiteX8" fmla="*/ 9938 w 1140118"/>
              <a:gd name="connsiteY8" fmla="*/ 274607 h 456951"/>
              <a:gd name="connsiteX9" fmla="*/ 121858 w 1140118"/>
              <a:gd name="connsiteY9" fmla="*/ 293657 h 456951"/>
              <a:gd name="connsiteX10" fmla="*/ 425069 w 1140118"/>
              <a:gd name="connsiteY10" fmla="*/ 346839 h 456951"/>
              <a:gd name="connsiteX11" fmla="*/ 660813 w 1140118"/>
              <a:gd name="connsiteY11" fmla="*/ 341282 h 456951"/>
              <a:gd name="connsiteX12" fmla="*/ 902113 w 1140118"/>
              <a:gd name="connsiteY12" fmla="*/ 188882 h 456951"/>
              <a:gd name="connsiteX13" fmla="*/ 1012841 w 1140118"/>
              <a:gd name="connsiteY13" fmla="*/ 31720 h 456951"/>
              <a:gd name="connsiteX14" fmla="*/ 1040407 w 1140118"/>
              <a:gd name="connsiteY14" fmla="*/ 0 h 456951"/>
              <a:gd name="connsiteX0" fmla="*/ 1050795 w 1150506"/>
              <a:gd name="connsiteY0" fmla="*/ 0 h 457082"/>
              <a:gd name="connsiteX1" fmla="*/ 1150506 w 1150506"/>
              <a:gd name="connsiteY1" fmla="*/ 81679 h 457082"/>
              <a:gd name="connsiteX2" fmla="*/ 1149435 w 1150506"/>
              <a:gd name="connsiteY2" fmla="*/ 88373 h 457082"/>
              <a:gd name="connsiteX3" fmla="*/ 1128401 w 1150506"/>
              <a:gd name="connsiteY3" fmla="*/ 125382 h 457082"/>
              <a:gd name="connsiteX4" fmla="*/ 887101 w 1150506"/>
              <a:gd name="connsiteY4" fmla="*/ 366682 h 457082"/>
              <a:gd name="connsiteX5" fmla="*/ 595001 w 1150506"/>
              <a:gd name="connsiteY5" fmla="*/ 455582 h 457082"/>
              <a:gd name="connsiteX6" fmla="*/ 241782 w 1150506"/>
              <a:gd name="connsiteY6" fmla="*/ 419864 h 457082"/>
              <a:gd name="connsiteX7" fmla="*/ 21913 w 1150506"/>
              <a:gd name="connsiteY7" fmla="*/ 384939 h 457082"/>
              <a:gd name="connsiteX8" fmla="*/ 20326 w 1150506"/>
              <a:gd name="connsiteY8" fmla="*/ 274607 h 457082"/>
              <a:gd name="connsiteX9" fmla="*/ 132246 w 1150506"/>
              <a:gd name="connsiteY9" fmla="*/ 293657 h 457082"/>
              <a:gd name="connsiteX10" fmla="*/ 435457 w 1150506"/>
              <a:gd name="connsiteY10" fmla="*/ 346839 h 457082"/>
              <a:gd name="connsiteX11" fmla="*/ 671201 w 1150506"/>
              <a:gd name="connsiteY11" fmla="*/ 341282 h 457082"/>
              <a:gd name="connsiteX12" fmla="*/ 912501 w 1150506"/>
              <a:gd name="connsiteY12" fmla="*/ 188882 h 457082"/>
              <a:gd name="connsiteX13" fmla="*/ 1023229 w 1150506"/>
              <a:gd name="connsiteY13" fmla="*/ 31720 h 457082"/>
              <a:gd name="connsiteX14" fmla="*/ 1050795 w 1150506"/>
              <a:gd name="connsiteY14" fmla="*/ 0 h 457082"/>
              <a:gd name="connsiteX0" fmla="*/ 1050137 w 1149848"/>
              <a:gd name="connsiteY0" fmla="*/ 0 h 465586"/>
              <a:gd name="connsiteX1" fmla="*/ 1149848 w 1149848"/>
              <a:gd name="connsiteY1" fmla="*/ 81679 h 465586"/>
              <a:gd name="connsiteX2" fmla="*/ 1148777 w 1149848"/>
              <a:gd name="connsiteY2" fmla="*/ 88373 h 465586"/>
              <a:gd name="connsiteX3" fmla="*/ 1127743 w 1149848"/>
              <a:gd name="connsiteY3" fmla="*/ 125382 h 465586"/>
              <a:gd name="connsiteX4" fmla="*/ 886443 w 1149848"/>
              <a:gd name="connsiteY4" fmla="*/ 366682 h 465586"/>
              <a:gd name="connsiteX5" fmla="*/ 594343 w 1149848"/>
              <a:gd name="connsiteY5" fmla="*/ 455582 h 465586"/>
              <a:gd name="connsiteX6" fmla="*/ 231599 w 1149848"/>
              <a:gd name="connsiteY6" fmla="*/ 455583 h 465586"/>
              <a:gd name="connsiteX7" fmla="*/ 21255 w 1149848"/>
              <a:gd name="connsiteY7" fmla="*/ 384939 h 465586"/>
              <a:gd name="connsiteX8" fmla="*/ 19668 w 1149848"/>
              <a:gd name="connsiteY8" fmla="*/ 274607 h 465586"/>
              <a:gd name="connsiteX9" fmla="*/ 131588 w 1149848"/>
              <a:gd name="connsiteY9" fmla="*/ 293657 h 465586"/>
              <a:gd name="connsiteX10" fmla="*/ 434799 w 1149848"/>
              <a:gd name="connsiteY10" fmla="*/ 346839 h 465586"/>
              <a:gd name="connsiteX11" fmla="*/ 670543 w 1149848"/>
              <a:gd name="connsiteY11" fmla="*/ 341282 h 465586"/>
              <a:gd name="connsiteX12" fmla="*/ 911843 w 1149848"/>
              <a:gd name="connsiteY12" fmla="*/ 188882 h 465586"/>
              <a:gd name="connsiteX13" fmla="*/ 1022571 w 1149848"/>
              <a:gd name="connsiteY13" fmla="*/ 31720 h 465586"/>
              <a:gd name="connsiteX14" fmla="*/ 1050137 w 1149848"/>
              <a:gd name="connsiteY14" fmla="*/ 0 h 465586"/>
              <a:gd name="connsiteX0" fmla="*/ 1050137 w 1149848"/>
              <a:gd name="connsiteY0" fmla="*/ 0 h 465586"/>
              <a:gd name="connsiteX1" fmla="*/ 1149848 w 1149848"/>
              <a:gd name="connsiteY1" fmla="*/ 81679 h 465586"/>
              <a:gd name="connsiteX2" fmla="*/ 1148777 w 1149848"/>
              <a:gd name="connsiteY2" fmla="*/ 88373 h 465586"/>
              <a:gd name="connsiteX3" fmla="*/ 1127743 w 1149848"/>
              <a:gd name="connsiteY3" fmla="*/ 125382 h 465586"/>
              <a:gd name="connsiteX4" fmla="*/ 886443 w 1149848"/>
              <a:gd name="connsiteY4" fmla="*/ 366682 h 465586"/>
              <a:gd name="connsiteX5" fmla="*/ 594343 w 1149848"/>
              <a:gd name="connsiteY5" fmla="*/ 455582 h 465586"/>
              <a:gd name="connsiteX6" fmla="*/ 231599 w 1149848"/>
              <a:gd name="connsiteY6" fmla="*/ 455583 h 465586"/>
              <a:gd name="connsiteX7" fmla="*/ 21255 w 1149848"/>
              <a:gd name="connsiteY7" fmla="*/ 384939 h 465586"/>
              <a:gd name="connsiteX8" fmla="*/ 19668 w 1149848"/>
              <a:gd name="connsiteY8" fmla="*/ 274607 h 465586"/>
              <a:gd name="connsiteX9" fmla="*/ 131588 w 1149848"/>
              <a:gd name="connsiteY9" fmla="*/ 293657 h 465586"/>
              <a:gd name="connsiteX10" fmla="*/ 434799 w 1149848"/>
              <a:gd name="connsiteY10" fmla="*/ 346839 h 465586"/>
              <a:gd name="connsiteX11" fmla="*/ 675306 w 1149848"/>
              <a:gd name="connsiteY11" fmla="*/ 372238 h 465586"/>
              <a:gd name="connsiteX12" fmla="*/ 911843 w 1149848"/>
              <a:gd name="connsiteY12" fmla="*/ 188882 h 465586"/>
              <a:gd name="connsiteX13" fmla="*/ 1022571 w 1149848"/>
              <a:gd name="connsiteY13" fmla="*/ 31720 h 465586"/>
              <a:gd name="connsiteX14" fmla="*/ 1050137 w 1149848"/>
              <a:gd name="connsiteY14" fmla="*/ 0 h 465586"/>
              <a:gd name="connsiteX0" fmla="*/ 1050137 w 1149848"/>
              <a:gd name="connsiteY0" fmla="*/ 0 h 465586"/>
              <a:gd name="connsiteX1" fmla="*/ 1149848 w 1149848"/>
              <a:gd name="connsiteY1" fmla="*/ 81679 h 465586"/>
              <a:gd name="connsiteX2" fmla="*/ 1148777 w 1149848"/>
              <a:gd name="connsiteY2" fmla="*/ 88373 h 465586"/>
              <a:gd name="connsiteX3" fmla="*/ 1127743 w 1149848"/>
              <a:gd name="connsiteY3" fmla="*/ 125382 h 465586"/>
              <a:gd name="connsiteX4" fmla="*/ 886443 w 1149848"/>
              <a:gd name="connsiteY4" fmla="*/ 366682 h 465586"/>
              <a:gd name="connsiteX5" fmla="*/ 594343 w 1149848"/>
              <a:gd name="connsiteY5" fmla="*/ 455582 h 465586"/>
              <a:gd name="connsiteX6" fmla="*/ 231599 w 1149848"/>
              <a:gd name="connsiteY6" fmla="*/ 455583 h 465586"/>
              <a:gd name="connsiteX7" fmla="*/ 21255 w 1149848"/>
              <a:gd name="connsiteY7" fmla="*/ 384939 h 465586"/>
              <a:gd name="connsiteX8" fmla="*/ 19668 w 1149848"/>
              <a:gd name="connsiteY8" fmla="*/ 274607 h 465586"/>
              <a:gd name="connsiteX9" fmla="*/ 131588 w 1149848"/>
              <a:gd name="connsiteY9" fmla="*/ 293657 h 465586"/>
              <a:gd name="connsiteX10" fmla="*/ 434799 w 1149848"/>
              <a:gd name="connsiteY10" fmla="*/ 346839 h 465586"/>
              <a:gd name="connsiteX11" fmla="*/ 675306 w 1149848"/>
              <a:gd name="connsiteY11" fmla="*/ 372238 h 465586"/>
              <a:gd name="connsiteX12" fmla="*/ 921368 w 1149848"/>
              <a:gd name="connsiteY12" fmla="*/ 203170 h 465586"/>
              <a:gd name="connsiteX13" fmla="*/ 1022571 w 1149848"/>
              <a:gd name="connsiteY13" fmla="*/ 31720 h 465586"/>
              <a:gd name="connsiteX14" fmla="*/ 1050137 w 1149848"/>
              <a:gd name="connsiteY14" fmla="*/ 0 h 465586"/>
              <a:gd name="connsiteX0" fmla="*/ 1050137 w 1149848"/>
              <a:gd name="connsiteY0" fmla="*/ 0 h 465586"/>
              <a:gd name="connsiteX1" fmla="*/ 1149848 w 1149848"/>
              <a:gd name="connsiteY1" fmla="*/ 81679 h 465586"/>
              <a:gd name="connsiteX2" fmla="*/ 1148777 w 1149848"/>
              <a:gd name="connsiteY2" fmla="*/ 88373 h 465586"/>
              <a:gd name="connsiteX3" fmla="*/ 1127743 w 1149848"/>
              <a:gd name="connsiteY3" fmla="*/ 125382 h 465586"/>
              <a:gd name="connsiteX4" fmla="*/ 886443 w 1149848"/>
              <a:gd name="connsiteY4" fmla="*/ 366682 h 465586"/>
              <a:gd name="connsiteX5" fmla="*/ 594343 w 1149848"/>
              <a:gd name="connsiteY5" fmla="*/ 455582 h 465586"/>
              <a:gd name="connsiteX6" fmla="*/ 231599 w 1149848"/>
              <a:gd name="connsiteY6" fmla="*/ 455583 h 465586"/>
              <a:gd name="connsiteX7" fmla="*/ 21255 w 1149848"/>
              <a:gd name="connsiteY7" fmla="*/ 384939 h 465586"/>
              <a:gd name="connsiteX8" fmla="*/ 19668 w 1149848"/>
              <a:gd name="connsiteY8" fmla="*/ 274607 h 465586"/>
              <a:gd name="connsiteX9" fmla="*/ 131588 w 1149848"/>
              <a:gd name="connsiteY9" fmla="*/ 293657 h 465586"/>
              <a:gd name="connsiteX10" fmla="*/ 434799 w 1149848"/>
              <a:gd name="connsiteY10" fmla="*/ 346839 h 465586"/>
              <a:gd name="connsiteX11" fmla="*/ 675306 w 1149848"/>
              <a:gd name="connsiteY11" fmla="*/ 372238 h 465586"/>
              <a:gd name="connsiteX12" fmla="*/ 921368 w 1149848"/>
              <a:gd name="connsiteY12" fmla="*/ 203170 h 465586"/>
              <a:gd name="connsiteX13" fmla="*/ 1022571 w 1149848"/>
              <a:gd name="connsiteY13" fmla="*/ 31720 h 465586"/>
              <a:gd name="connsiteX14" fmla="*/ 1050137 w 1149848"/>
              <a:gd name="connsiteY14" fmla="*/ 0 h 465586"/>
              <a:gd name="connsiteX0" fmla="*/ 1048992 w 1148703"/>
              <a:gd name="connsiteY0" fmla="*/ 0 h 458423"/>
              <a:gd name="connsiteX1" fmla="*/ 1148703 w 1148703"/>
              <a:gd name="connsiteY1" fmla="*/ 81679 h 458423"/>
              <a:gd name="connsiteX2" fmla="*/ 1147632 w 1148703"/>
              <a:gd name="connsiteY2" fmla="*/ 88373 h 458423"/>
              <a:gd name="connsiteX3" fmla="*/ 1126598 w 1148703"/>
              <a:gd name="connsiteY3" fmla="*/ 125382 h 458423"/>
              <a:gd name="connsiteX4" fmla="*/ 885298 w 1148703"/>
              <a:gd name="connsiteY4" fmla="*/ 366682 h 458423"/>
              <a:gd name="connsiteX5" fmla="*/ 593198 w 1148703"/>
              <a:gd name="connsiteY5" fmla="*/ 455582 h 458423"/>
              <a:gd name="connsiteX6" fmla="*/ 213785 w 1148703"/>
              <a:gd name="connsiteY6" fmla="*/ 431771 h 458423"/>
              <a:gd name="connsiteX7" fmla="*/ 20110 w 1148703"/>
              <a:gd name="connsiteY7" fmla="*/ 384939 h 458423"/>
              <a:gd name="connsiteX8" fmla="*/ 18523 w 1148703"/>
              <a:gd name="connsiteY8" fmla="*/ 274607 h 458423"/>
              <a:gd name="connsiteX9" fmla="*/ 130443 w 1148703"/>
              <a:gd name="connsiteY9" fmla="*/ 293657 h 458423"/>
              <a:gd name="connsiteX10" fmla="*/ 433654 w 1148703"/>
              <a:gd name="connsiteY10" fmla="*/ 346839 h 458423"/>
              <a:gd name="connsiteX11" fmla="*/ 674161 w 1148703"/>
              <a:gd name="connsiteY11" fmla="*/ 372238 h 458423"/>
              <a:gd name="connsiteX12" fmla="*/ 920223 w 1148703"/>
              <a:gd name="connsiteY12" fmla="*/ 203170 h 458423"/>
              <a:gd name="connsiteX13" fmla="*/ 1021426 w 1148703"/>
              <a:gd name="connsiteY13" fmla="*/ 31720 h 458423"/>
              <a:gd name="connsiteX14" fmla="*/ 1048992 w 1148703"/>
              <a:gd name="connsiteY14" fmla="*/ 0 h 458423"/>
              <a:gd name="connsiteX0" fmla="*/ 1048992 w 1148703"/>
              <a:gd name="connsiteY0" fmla="*/ 0 h 458423"/>
              <a:gd name="connsiteX1" fmla="*/ 1148703 w 1148703"/>
              <a:gd name="connsiteY1" fmla="*/ 81679 h 458423"/>
              <a:gd name="connsiteX2" fmla="*/ 1147632 w 1148703"/>
              <a:gd name="connsiteY2" fmla="*/ 88373 h 458423"/>
              <a:gd name="connsiteX3" fmla="*/ 1126598 w 1148703"/>
              <a:gd name="connsiteY3" fmla="*/ 125382 h 458423"/>
              <a:gd name="connsiteX4" fmla="*/ 885298 w 1148703"/>
              <a:gd name="connsiteY4" fmla="*/ 366682 h 458423"/>
              <a:gd name="connsiteX5" fmla="*/ 593198 w 1148703"/>
              <a:gd name="connsiteY5" fmla="*/ 455582 h 458423"/>
              <a:gd name="connsiteX6" fmla="*/ 213785 w 1148703"/>
              <a:gd name="connsiteY6" fmla="*/ 431771 h 458423"/>
              <a:gd name="connsiteX7" fmla="*/ 20110 w 1148703"/>
              <a:gd name="connsiteY7" fmla="*/ 384939 h 458423"/>
              <a:gd name="connsiteX8" fmla="*/ 18523 w 1148703"/>
              <a:gd name="connsiteY8" fmla="*/ 274607 h 458423"/>
              <a:gd name="connsiteX9" fmla="*/ 130443 w 1148703"/>
              <a:gd name="connsiteY9" fmla="*/ 293657 h 458423"/>
              <a:gd name="connsiteX10" fmla="*/ 433654 w 1148703"/>
              <a:gd name="connsiteY10" fmla="*/ 346839 h 458423"/>
              <a:gd name="connsiteX11" fmla="*/ 686067 w 1148703"/>
              <a:gd name="connsiteY11" fmla="*/ 365095 h 458423"/>
              <a:gd name="connsiteX12" fmla="*/ 920223 w 1148703"/>
              <a:gd name="connsiteY12" fmla="*/ 203170 h 458423"/>
              <a:gd name="connsiteX13" fmla="*/ 1021426 w 1148703"/>
              <a:gd name="connsiteY13" fmla="*/ 31720 h 458423"/>
              <a:gd name="connsiteX14" fmla="*/ 1048992 w 1148703"/>
              <a:gd name="connsiteY14" fmla="*/ 0 h 458423"/>
              <a:gd name="connsiteX0" fmla="*/ 1048992 w 1148703"/>
              <a:gd name="connsiteY0" fmla="*/ 0 h 458423"/>
              <a:gd name="connsiteX1" fmla="*/ 1148703 w 1148703"/>
              <a:gd name="connsiteY1" fmla="*/ 81679 h 458423"/>
              <a:gd name="connsiteX2" fmla="*/ 1147632 w 1148703"/>
              <a:gd name="connsiteY2" fmla="*/ 88373 h 458423"/>
              <a:gd name="connsiteX3" fmla="*/ 1126598 w 1148703"/>
              <a:gd name="connsiteY3" fmla="*/ 125382 h 458423"/>
              <a:gd name="connsiteX4" fmla="*/ 885298 w 1148703"/>
              <a:gd name="connsiteY4" fmla="*/ 366682 h 458423"/>
              <a:gd name="connsiteX5" fmla="*/ 593198 w 1148703"/>
              <a:gd name="connsiteY5" fmla="*/ 455582 h 458423"/>
              <a:gd name="connsiteX6" fmla="*/ 213785 w 1148703"/>
              <a:gd name="connsiteY6" fmla="*/ 431771 h 458423"/>
              <a:gd name="connsiteX7" fmla="*/ 20110 w 1148703"/>
              <a:gd name="connsiteY7" fmla="*/ 384939 h 458423"/>
              <a:gd name="connsiteX8" fmla="*/ 18523 w 1148703"/>
              <a:gd name="connsiteY8" fmla="*/ 274607 h 458423"/>
              <a:gd name="connsiteX9" fmla="*/ 130443 w 1148703"/>
              <a:gd name="connsiteY9" fmla="*/ 293657 h 458423"/>
              <a:gd name="connsiteX10" fmla="*/ 426510 w 1148703"/>
              <a:gd name="connsiteY10" fmla="*/ 349221 h 458423"/>
              <a:gd name="connsiteX11" fmla="*/ 686067 w 1148703"/>
              <a:gd name="connsiteY11" fmla="*/ 365095 h 458423"/>
              <a:gd name="connsiteX12" fmla="*/ 920223 w 1148703"/>
              <a:gd name="connsiteY12" fmla="*/ 203170 h 458423"/>
              <a:gd name="connsiteX13" fmla="*/ 1021426 w 1148703"/>
              <a:gd name="connsiteY13" fmla="*/ 31720 h 458423"/>
              <a:gd name="connsiteX14" fmla="*/ 1048992 w 1148703"/>
              <a:gd name="connsiteY14" fmla="*/ 0 h 458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703" h="458423">
                <a:moveTo>
                  <a:pt x="1048992" y="0"/>
                </a:moveTo>
                <a:lnTo>
                  <a:pt x="1148703" y="81679"/>
                </a:lnTo>
                <a:lnTo>
                  <a:pt x="1147632" y="88373"/>
                </a:lnTo>
                <a:cubicBezTo>
                  <a:pt x="1143796" y="98924"/>
                  <a:pt x="1137181" y="111095"/>
                  <a:pt x="1126598" y="125382"/>
                </a:cubicBezTo>
                <a:cubicBezTo>
                  <a:pt x="1084265" y="182532"/>
                  <a:pt x="974198" y="311649"/>
                  <a:pt x="885298" y="366682"/>
                </a:cubicBezTo>
                <a:cubicBezTo>
                  <a:pt x="796398" y="421715"/>
                  <a:pt x="705117" y="444734"/>
                  <a:pt x="593198" y="455582"/>
                </a:cubicBezTo>
                <a:cubicBezTo>
                  <a:pt x="481279" y="466430"/>
                  <a:pt x="309300" y="443545"/>
                  <a:pt x="213785" y="431771"/>
                </a:cubicBezTo>
                <a:cubicBezTo>
                  <a:pt x="118270" y="419997"/>
                  <a:pt x="52654" y="411133"/>
                  <a:pt x="20110" y="384939"/>
                </a:cubicBezTo>
                <a:cubicBezTo>
                  <a:pt x="-12434" y="358745"/>
                  <a:pt x="134" y="289821"/>
                  <a:pt x="18523" y="274607"/>
                </a:cubicBezTo>
                <a:cubicBezTo>
                  <a:pt x="36912" y="259393"/>
                  <a:pt x="62445" y="281221"/>
                  <a:pt x="130443" y="293657"/>
                </a:cubicBezTo>
                <a:cubicBezTo>
                  <a:pt x="198441" y="306093"/>
                  <a:pt x="333906" y="337315"/>
                  <a:pt x="426510" y="349221"/>
                </a:cubicBezTo>
                <a:cubicBezTo>
                  <a:pt x="519114" y="361127"/>
                  <a:pt x="537900" y="379912"/>
                  <a:pt x="686067" y="365095"/>
                </a:cubicBezTo>
                <a:cubicBezTo>
                  <a:pt x="834234" y="350278"/>
                  <a:pt x="856723" y="260320"/>
                  <a:pt x="920223" y="203170"/>
                </a:cubicBezTo>
                <a:cubicBezTo>
                  <a:pt x="953560" y="141258"/>
                  <a:pt x="991661" y="75773"/>
                  <a:pt x="1021426" y="31720"/>
                </a:cubicBezTo>
                <a:lnTo>
                  <a:pt x="1048992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4FD29251-E189-4872-A417-992DC25CAE45}"/>
              </a:ext>
            </a:extLst>
          </p:cNvPr>
          <p:cNvSpPr/>
          <p:nvPr/>
        </p:nvSpPr>
        <p:spPr>
          <a:xfrm rot="3676018">
            <a:off x="8364822" y="1096453"/>
            <a:ext cx="170039" cy="205211"/>
          </a:xfrm>
          <a:custGeom>
            <a:avLst/>
            <a:gdLst>
              <a:gd name="connsiteX0" fmla="*/ 85725 w 242888"/>
              <a:gd name="connsiteY0" fmla="*/ 19050 h 290512"/>
              <a:gd name="connsiteX1" fmla="*/ 0 w 242888"/>
              <a:gd name="connsiteY1" fmla="*/ 121443 h 290512"/>
              <a:gd name="connsiteX2" fmla="*/ 21432 w 242888"/>
              <a:gd name="connsiteY2" fmla="*/ 119062 h 290512"/>
              <a:gd name="connsiteX3" fmla="*/ 14288 w 242888"/>
              <a:gd name="connsiteY3" fmla="*/ 145256 h 290512"/>
              <a:gd name="connsiteX4" fmla="*/ 28575 w 242888"/>
              <a:gd name="connsiteY4" fmla="*/ 135731 h 290512"/>
              <a:gd name="connsiteX5" fmla="*/ 23813 w 242888"/>
              <a:gd name="connsiteY5" fmla="*/ 166687 h 290512"/>
              <a:gd name="connsiteX6" fmla="*/ 23813 w 242888"/>
              <a:gd name="connsiteY6" fmla="*/ 166687 h 290512"/>
              <a:gd name="connsiteX7" fmla="*/ 35719 w 242888"/>
              <a:gd name="connsiteY7" fmla="*/ 200025 h 290512"/>
              <a:gd name="connsiteX8" fmla="*/ 54769 w 242888"/>
              <a:gd name="connsiteY8" fmla="*/ 188118 h 290512"/>
              <a:gd name="connsiteX9" fmla="*/ 54769 w 242888"/>
              <a:gd name="connsiteY9" fmla="*/ 223837 h 290512"/>
              <a:gd name="connsiteX10" fmla="*/ 83344 w 242888"/>
              <a:gd name="connsiteY10" fmla="*/ 219075 h 290512"/>
              <a:gd name="connsiteX11" fmla="*/ 83344 w 242888"/>
              <a:gd name="connsiteY11" fmla="*/ 235743 h 290512"/>
              <a:gd name="connsiteX12" fmla="*/ 102394 w 242888"/>
              <a:gd name="connsiteY12" fmla="*/ 228600 h 290512"/>
              <a:gd name="connsiteX13" fmla="*/ 107157 w 242888"/>
              <a:gd name="connsiteY13" fmla="*/ 250031 h 290512"/>
              <a:gd name="connsiteX14" fmla="*/ 116682 w 242888"/>
              <a:gd name="connsiteY14" fmla="*/ 240506 h 290512"/>
              <a:gd name="connsiteX15" fmla="*/ 119063 w 242888"/>
              <a:gd name="connsiteY15" fmla="*/ 290512 h 290512"/>
              <a:gd name="connsiteX16" fmla="*/ 135732 w 242888"/>
              <a:gd name="connsiteY16" fmla="*/ 264318 h 290512"/>
              <a:gd name="connsiteX17" fmla="*/ 138113 w 242888"/>
              <a:gd name="connsiteY17" fmla="*/ 285750 h 290512"/>
              <a:gd name="connsiteX18" fmla="*/ 242888 w 242888"/>
              <a:gd name="connsiteY18" fmla="*/ 207168 h 290512"/>
              <a:gd name="connsiteX19" fmla="*/ 197644 w 242888"/>
              <a:gd name="connsiteY19" fmla="*/ 0 h 290512"/>
              <a:gd name="connsiteX20" fmla="*/ 85725 w 242888"/>
              <a:gd name="connsiteY20" fmla="*/ 19050 h 290512"/>
              <a:gd name="connsiteX0" fmla="*/ 85725 w 327259"/>
              <a:gd name="connsiteY0" fmla="*/ 19050 h 290512"/>
              <a:gd name="connsiteX1" fmla="*/ 0 w 327259"/>
              <a:gd name="connsiteY1" fmla="*/ 121443 h 290512"/>
              <a:gd name="connsiteX2" fmla="*/ 21432 w 327259"/>
              <a:gd name="connsiteY2" fmla="*/ 119062 h 290512"/>
              <a:gd name="connsiteX3" fmla="*/ 14288 w 327259"/>
              <a:gd name="connsiteY3" fmla="*/ 145256 h 290512"/>
              <a:gd name="connsiteX4" fmla="*/ 28575 w 327259"/>
              <a:gd name="connsiteY4" fmla="*/ 135731 h 290512"/>
              <a:gd name="connsiteX5" fmla="*/ 23813 w 327259"/>
              <a:gd name="connsiteY5" fmla="*/ 166687 h 290512"/>
              <a:gd name="connsiteX6" fmla="*/ 23813 w 327259"/>
              <a:gd name="connsiteY6" fmla="*/ 166687 h 290512"/>
              <a:gd name="connsiteX7" fmla="*/ 35719 w 327259"/>
              <a:gd name="connsiteY7" fmla="*/ 200025 h 290512"/>
              <a:gd name="connsiteX8" fmla="*/ 54769 w 327259"/>
              <a:gd name="connsiteY8" fmla="*/ 188118 h 290512"/>
              <a:gd name="connsiteX9" fmla="*/ 54769 w 327259"/>
              <a:gd name="connsiteY9" fmla="*/ 223837 h 290512"/>
              <a:gd name="connsiteX10" fmla="*/ 83344 w 327259"/>
              <a:gd name="connsiteY10" fmla="*/ 219075 h 290512"/>
              <a:gd name="connsiteX11" fmla="*/ 83344 w 327259"/>
              <a:gd name="connsiteY11" fmla="*/ 235743 h 290512"/>
              <a:gd name="connsiteX12" fmla="*/ 102394 w 327259"/>
              <a:gd name="connsiteY12" fmla="*/ 228600 h 290512"/>
              <a:gd name="connsiteX13" fmla="*/ 107157 w 327259"/>
              <a:gd name="connsiteY13" fmla="*/ 250031 h 290512"/>
              <a:gd name="connsiteX14" fmla="*/ 116682 w 327259"/>
              <a:gd name="connsiteY14" fmla="*/ 240506 h 290512"/>
              <a:gd name="connsiteX15" fmla="*/ 119063 w 327259"/>
              <a:gd name="connsiteY15" fmla="*/ 290512 h 290512"/>
              <a:gd name="connsiteX16" fmla="*/ 135732 w 327259"/>
              <a:gd name="connsiteY16" fmla="*/ 264318 h 290512"/>
              <a:gd name="connsiteX17" fmla="*/ 138113 w 327259"/>
              <a:gd name="connsiteY17" fmla="*/ 285750 h 290512"/>
              <a:gd name="connsiteX18" fmla="*/ 327260 w 327259"/>
              <a:gd name="connsiteY18" fmla="*/ 104289 h 290512"/>
              <a:gd name="connsiteX19" fmla="*/ 197644 w 327259"/>
              <a:gd name="connsiteY19" fmla="*/ 0 h 290512"/>
              <a:gd name="connsiteX20" fmla="*/ 85725 w 327259"/>
              <a:gd name="connsiteY20" fmla="*/ 19050 h 290512"/>
              <a:gd name="connsiteX0" fmla="*/ 85725 w 327261"/>
              <a:gd name="connsiteY0" fmla="*/ 79527 h 350989"/>
              <a:gd name="connsiteX1" fmla="*/ 0 w 327261"/>
              <a:gd name="connsiteY1" fmla="*/ 181920 h 350989"/>
              <a:gd name="connsiteX2" fmla="*/ 21432 w 327261"/>
              <a:gd name="connsiteY2" fmla="*/ 179539 h 350989"/>
              <a:gd name="connsiteX3" fmla="*/ 14288 w 327261"/>
              <a:gd name="connsiteY3" fmla="*/ 205733 h 350989"/>
              <a:gd name="connsiteX4" fmla="*/ 28575 w 327261"/>
              <a:gd name="connsiteY4" fmla="*/ 196208 h 350989"/>
              <a:gd name="connsiteX5" fmla="*/ 23813 w 327261"/>
              <a:gd name="connsiteY5" fmla="*/ 227164 h 350989"/>
              <a:gd name="connsiteX6" fmla="*/ 23813 w 327261"/>
              <a:gd name="connsiteY6" fmla="*/ 227164 h 350989"/>
              <a:gd name="connsiteX7" fmla="*/ 35719 w 327261"/>
              <a:gd name="connsiteY7" fmla="*/ 260502 h 350989"/>
              <a:gd name="connsiteX8" fmla="*/ 54769 w 327261"/>
              <a:gd name="connsiteY8" fmla="*/ 248595 h 350989"/>
              <a:gd name="connsiteX9" fmla="*/ 54769 w 327261"/>
              <a:gd name="connsiteY9" fmla="*/ 284314 h 350989"/>
              <a:gd name="connsiteX10" fmla="*/ 83344 w 327261"/>
              <a:gd name="connsiteY10" fmla="*/ 279552 h 350989"/>
              <a:gd name="connsiteX11" fmla="*/ 83344 w 327261"/>
              <a:gd name="connsiteY11" fmla="*/ 296220 h 350989"/>
              <a:gd name="connsiteX12" fmla="*/ 102394 w 327261"/>
              <a:gd name="connsiteY12" fmla="*/ 289077 h 350989"/>
              <a:gd name="connsiteX13" fmla="*/ 107157 w 327261"/>
              <a:gd name="connsiteY13" fmla="*/ 310508 h 350989"/>
              <a:gd name="connsiteX14" fmla="*/ 116682 w 327261"/>
              <a:gd name="connsiteY14" fmla="*/ 300983 h 350989"/>
              <a:gd name="connsiteX15" fmla="*/ 119063 w 327261"/>
              <a:gd name="connsiteY15" fmla="*/ 350989 h 350989"/>
              <a:gd name="connsiteX16" fmla="*/ 135732 w 327261"/>
              <a:gd name="connsiteY16" fmla="*/ 324795 h 350989"/>
              <a:gd name="connsiteX17" fmla="*/ 138113 w 327261"/>
              <a:gd name="connsiteY17" fmla="*/ 346227 h 350989"/>
              <a:gd name="connsiteX18" fmla="*/ 327260 w 327261"/>
              <a:gd name="connsiteY18" fmla="*/ 164766 h 350989"/>
              <a:gd name="connsiteX19" fmla="*/ 187912 w 327261"/>
              <a:gd name="connsiteY19" fmla="*/ 0 h 350989"/>
              <a:gd name="connsiteX20" fmla="*/ 85725 w 327261"/>
              <a:gd name="connsiteY20" fmla="*/ 79527 h 350989"/>
              <a:gd name="connsiteX0" fmla="*/ 91560 w 327259"/>
              <a:gd name="connsiteY0" fmla="*/ 87016 h 350989"/>
              <a:gd name="connsiteX1" fmla="*/ 0 w 327259"/>
              <a:gd name="connsiteY1" fmla="*/ 181920 h 350989"/>
              <a:gd name="connsiteX2" fmla="*/ 21432 w 327259"/>
              <a:gd name="connsiteY2" fmla="*/ 179539 h 350989"/>
              <a:gd name="connsiteX3" fmla="*/ 14288 w 327259"/>
              <a:gd name="connsiteY3" fmla="*/ 205733 h 350989"/>
              <a:gd name="connsiteX4" fmla="*/ 28575 w 327259"/>
              <a:gd name="connsiteY4" fmla="*/ 196208 h 350989"/>
              <a:gd name="connsiteX5" fmla="*/ 23813 w 327259"/>
              <a:gd name="connsiteY5" fmla="*/ 227164 h 350989"/>
              <a:gd name="connsiteX6" fmla="*/ 23813 w 327259"/>
              <a:gd name="connsiteY6" fmla="*/ 227164 h 350989"/>
              <a:gd name="connsiteX7" fmla="*/ 35719 w 327259"/>
              <a:gd name="connsiteY7" fmla="*/ 260502 h 350989"/>
              <a:gd name="connsiteX8" fmla="*/ 54769 w 327259"/>
              <a:gd name="connsiteY8" fmla="*/ 248595 h 350989"/>
              <a:gd name="connsiteX9" fmla="*/ 54769 w 327259"/>
              <a:gd name="connsiteY9" fmla="*/ 284314 h 350989"/>
              <a:gd name="connsiteX10" fmla="*/ 83344 w 327259"/>
              <a:gd name="connsiteY10" fmla="*/ 279552 h 350989"/>
              <a:gd name="connsiteX11" fmla="*/ 83344 w 327259"/>
              <a:gd name="connsiteY11" fmla="*/ 296220 h 350989"/>
              <a:gd name="connsiteX12" fmla="*/ 102394 w 327259"/>
              <a:gd name="connsiteY12" fmla="*/ 289077 h 350989"/>
              <a:gd name="connsiteX13" fmla="*/ 107157 w 327259"/>
              <a:gd name="connsiteY13" fmla="*/ 310508 h 350989"/>
              <a:gd name="connsiteX14" fmla="*/ 116682 w 327259"/>
              <a:gd name="connsiteY14" fmla="*/ 300983 h 350989"/>
              <a:gd name="connsiteX15" fmla="*/ 119063 w 327259"/>
              <a:gd name="connsiteY15" fmla="*/ 350989 h 350989"/>
              <a:gd name="connsiteX16" fmla="*/ 135732 w 327259"/>
              <a:gd name="connsiteY16" fmla="*/ 324795 h 350989"/>
              <a:gd name="connsiteX17" fmla="*/ 138113 w 327259"/>
              <a:gd name="connsiteY17" fmla="*/ 346227 h 350989"/>
              <a:gd name="connsiteX18" fmla="*/ 327260 w 327259"/>
              <a:gd name="connsiteY18" fmla="*/ 164766 h 350989"/>
              <a:gd name="connsiteX19" fmla="*/ 187912 w 327259"/>
              <a:gd name="connsiteY19" fmla="*/ 0 h 350989"/>
              <a:gd name="connsiteX20" fmla="*/ 91560 w 327259"/>
              <a:gd name="connsiteY20" fmla="*/ 87016 h 35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27259" h="350989">
                <a:moveTo>
                  <a:pt x="91560" y="87016"/>
                </a:moveTo>
                <a:lnTo>
                  <a:pt x="0" y="181920"/>
                </a:lnTo>
                <a:lnTo>
                  <a:pt x="21432" y="179539"/>
                </a:lnTo>
                <a:lnTo>
                  <a:pt x="14288" y="205733"/>
                </a:lnTo>
                <a:lnTo>
                  <a:pt x="28575" y="196208"/>
                </a:lnTo>
                <a:lnTo>
                  <a:pt x="23813" y="227164"/>
                </a:lnTo>
                <a:lnTo>
                  <a:pt x="23813" y="227164"/>
                </a:lnTo>
                <a:lnTo>
                  <a:pt x="35719" y="260502"/>
                </a:lnTo>
                <a:lnTo>
                  <a:pt x="54769" y="248595"/>
                </a:lnTo>
                <a:lnTo>
                  <a:pt x="54769" y="284314"/>
                </a:lnTo>
                <a:lnTo>
                  <a:pt x="83344" y="279552"/>
                </a:lnTo>
                <a:lnTo>
                  <a:pt x="83344" y="296220"/>
                </a:lnTo>
                <a:lnTo>
                  <a:pt x="102394" y="289077"/>
                </a:lnTo>
                <a:lnTo>
                  <a:pt x="107157" y="310508"/>
                </a:lnTo>
                <a:lnTo>
                  <a:pt x="116682" y="300983"/>
                </a:lnTo>
                <a:lnTo>
                  <a:pt x="119063" y="350989"/>
                </a:lnTo>
                <a:lnTo>
                  <a:pt x="135732" y="324795"/>
                </a:lnTo>
                <a:lnTo>
                  <a:pt x="138113" y="346227"/>
                </a:lnTo>
                <a:lnTo>
                  <a:pt x="327260" y="164766"/>
                </a:lnTo>
                <a:lnTo>
                  <a:pt x="187912" y="0"/>
                </a:lnTo>
                <a:lnTo>
                  <a:pt x="91560" y="8701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F69C6093-289F-4399-93DF-ED4EDA90EB2A}"/>
              </a:ext>
            </a:extLst>
          </p:cNvPr>
          <p:cNvSpPr/>
          <p:nvPr/>
        </p:nvSpPr>
        <p:spPr>
          <a:xfrm flipV="1">
            <a:off x="9358907" y="787463"/>
            <a:ext cx="325218" cy="260806"/>
          </a:xfrm>
          <a:custGeom>
            <a:avLst/>
            <a:gdLst>
              <a:gd name="connsiteX0" fmla="*/ 0 w 1219416"/>
              <a:gd name="connsiteY0" fmla="*/ 977900 h 977900"/>
              <a:gd name="connsiteX1" fmla="*/ 51233 w 1219416"/>
              <a:gd name="connsiteY1" fmla="*/ 977900 h 977900"/>
              <a:gd name="connsiteX2" fmla="*/ 1219416 w 1219416"/>
              <a:gd name="connsiteY2" fmla="*/ 20983 h 977900"/>
              <a:gd name="connsiteX3" fmla="*/ 1193800 w 1219416"/>
              <a:gd name="connsiteY3" fmla="*/ 0 h 97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416" h="977900">
                <a:moveTo>
                  <a:pt x="0" y="977900"/>
                </a:moveTo>
                <a:lnTo>
                  <a:pt x="51233" y="977900"/>
                </a:lnTo>
                <a:lnTo>
                  <a:pt x="1219416" y="20983"/>
                </a:lnTo>
                <a:lnTo>
                  <a:pt x="1193800" y="0"/>
                </a:lnTo>
                <a:close/>
              </a:path>
            </a:pathLst>
          </a:custGeom>
          <a:solidFill>
            <a:schemeClr val="tx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3AF259-54C3-4336-81D8-A1732AEECBE8}"/>
              </a:ext>
            </a:extLst>
          </p:cNvPr>
          <p:cNvSpPr txBox="1"/>
          <p:nvPr/>
        </p:nvSpPr>
        <p:spPr>
          <a:xfrm>
            <a:off x="447860" y="326564"/>
            <a:ext cx="7503925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조절된 매개지수</a:t>
            </a:r>
            <a:endParaRPr lang="en-US" altLang="ko-KR" sz="32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atinLnBrk="0">
              <a:defRPr/>
            </a:pPr>
            <a:endParaRPr lang="en-US" altLang="ko-KR" sz="9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8A007EA-B741-98FC-7540-FF37700AAF24}"/>
              </a:ext>
            </a:extLst>
          </p:cNvPr>
          <p:cNvSpPr/>
          <p:nvPr/>
        </p:nvSpPr>
        <p:spPr>
          <a:xfrm>
            <a:off x="2459707" y="2065784"/>
            <a:ext cx="746071" cy="487883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M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B5A0052-50C5-8449-53C9-0C43C326C478}"/>
              </a:ext>
            </a:extLst>
          </p:cNvPr>
          <p:cNvSpPr/>
          <p:nvPr/>
        </p:nvSpPr>
        <p:spPr>
          <a:xfrm>
            <a:off x="934669" y="3344119"/>
            <a:ext cx="746071" cy="487883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X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37CD5A-D57E-F329-4E1E-93EDAD42C26D}"/>
              </a:ext>
            </a:extLst>
          </p:cNvPr>
          <p:cNvSpPr/>
          <p:nvPr/>
        </p:nvSpPr>
        <p:spPr>
          <a:xfrm>
            <a:off x="4011087" y="3344119"/>
            <a:ext cx="746071" cy="487883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Y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8B1978C-B59B-B91C-8170-034FED2D88B4}"/>
              </a:ext>
            </a:extLst>
          </p:cNvPr>
          <p:cNvCxnSpPr>
            <a:stCxn id="7" idx="0"/>
            <a:endCxn id="5" idx="1"/>
          </p:cNvCxnSpPr>
          <p:nvPr/>
        </p:nvCxnSpPr>
        <p:spPr>
          <a:xfrm flipV="1">
            <a:off x="1307705" y="2309726"/>
            <a:ext cx="1152002" cy="1034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8D706C3-72DB-6205-9DEF-CD72BC1F26DA}"/>
              </a:ext>
            </a:extLst>
          </p:cNvPr>
          <p:cNvCxnSpPr>
            <a:stCxn id="5" idx="3"/>
            <a:endCxn id="14" idx="0"/>
          </p:cNvCxnSpPr>
          <p:nvPr/>
        </p:nvCxnSpPr>
        <p:spPr>
          <a:xfrm>
            <a:off x="3205778" y="2309726"/>
            <a:ext cx="1178345" cy="1034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56BC704-0761-6A55-9637-22E4423EE231}"/>
              </a:ext>
            </a:extLst>
          </p:cNvPr>
          <p:cNvCxnSpPr>
            <a:stCxn id="7" idx="3"/>
            <a:endCxn id="14" idx="1"/>
          </p:cNvCxnSpPr>
          <p:nvPr/>
        </p:nvCxnSpPr>
        <p:spPr>
          <a:xfrm>
            <a:off x="1680740" y="3588061"/>
            <a:ext cx="23303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4CD8F52-2F03-2F5B-D7C1-44E38A70FD08}"/>
              </a:ext>
            </a:extLst>
          </p:cNvPr>
          <p:cNvSpPr/>
          <p:nvPr/>
        </p:nvSpPr>
        <p:spPr>
          <a:xfrm>
            <a:off x="2276108" y="4265453"/>
            <a:ext cx="746071" cy="487883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E96652E-94D5-0747-3C7C-1316AEABB959}"/>
              </a:ext>
            </a:extLst>
          </p:cNvPr>
          <p:cNvSpPr/>
          <p:nvPr/>
        </p:nvSpPr>
        <p:spPr>
          <a:xfrm>
            <a:off x="1417115" y="4075944"/>
            <a:ext cx="746071" cy="487883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XW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33D9E51-1BD1-A44D-A511-0B8F0CFE2B34}"/>
              </a:ext>
            </a:extLst>
          </p:cNvPr>
          <p:cNvSpPr txBox="1"/>
          <p:nvPr/>
        </p:nvSpPr>
        <p:spPr>
          <a:xfrm>
            <a:off x="1577941" y="2531454"/>
            <a:ext cx="437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B94660-6965-948E-7B85-0D6D6CD650BF}"/>
              </a:ext>
            </a:extLst>
          </p:cNvPr>
          <p:cNvSpPr txBox="1"/>
          <p:nvPr/>
        </p:nvSpPr>
        <p:spPr>
          <a:xfrm>
            <a:off x="2627099" y="3263863"/>
            <a:ext cx="437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c1’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2565459-8D06-86C1-EDF4-42EEE898BEFD}"/>
              </a:ext>
            </a:extLst>
          </p:cNvPr>
          <p:cNvSpPr txBox="1"/>
          <p:nvPr/>
        </p:nvSpPr>
        <p:spPr>
          <a:xfrm>
            <a:off x="3730370" y="2525493"/>
            <a:ext cx="513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b1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5982BA-C619-DBB5-A15D-29ECB43D2C6B}"/>
              </a:ext>
            </a:extLst>
          </p:cNvPr>
          <p:cNvSpPr txBox="1"/>
          <p:nvPr/>
        </p:nvSpPr>
        <p:spPr>
          <a:xfrm>
            <a:off x="2120944" y="1376194"/>
            <a:ext cx="183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통계적 모델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B4FE509-007D-3CC8-60E3-EA23C73E2A1E}"/>
              </a:ext>
            </a:extLst>
          </p:cNvPr>
          <p:cNvCxnSpPr>
            <a:stCxn id="25" idx="0"/>
            <a:endCxn id="14" idx="1"/>
          </p:cNvCxnSpPr>
          <p:nvPr/>
        </p:nvCxnSpPr>
        <p:spPr>
          <a:xfrm flipV="1">
            <a:off x="1790151" y="3588061"/>
            <a:ext cx="2220936" cy="48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9434434-0CE6-A6BC-E789-75D2165551CB}"/>
              </a:ext>
            </a:extLst>
          </p:cNvPr>
          <p:cNvCxnSpPr>
            <a:stCxn id="21" idx="0"/>
            <a:endCxn id="14" idx="1"/>
          </p:cNvCxnSpPr>
          <p:nvPr/>
        </p:nvCxnSpPr>
        <p:spPr>
          <a:xfrm flipV="1">
            <a:off x="2649144" y="3588061"/>
            <a:ext cx="1361943" cy="677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4B228B6-F4FA-EB30-E121-4FCC22CC555F}"/>
              </a:ext>
            </a:extLst>
          </p:cNvPr>
          <p:cNvSpPr/>
          <p:nvPr/>
        </p:nvSpPr>
        <p:spPr>
          <a:xfrm>
            <a:off x="3142512" y="4404985"/>
            <a:ext cx="746071" cy="487883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MW</a:t>
            </a:r>
            <a:endParaRPr lang="ko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AB7C62A-3508-E888-A7A4-03B0DA6BBFED}"/>
              </a:ext>
            </a:extLst>
          </p:cNvPr>
          <p:cNvCxnSpPr>
            <a:stCxn id="33" idx="0"/>
            <a:endCxn id="14" idx="1"/>
          </p:cNvCxnSpPr>
          <p:nvPr/>
        </p:nvCxnSpPr>
        <p:spPr>
          <a:xfrm flipV="1">
            <a:off x="3515548" y="3588061"/>
            <a:ext cx="495539" cy="816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6B81F40-1314-91B1-3E62-4E75B25791FE}"/>
              </a:ext>
            </a:extLst>
          </p:cNvPr>
          <p:cNvSpPr txBox="1"/>
          <p:nvPr/>
        </p:nvSpPr>
        <p:spPr>
          <a:xfrm>
            <a:off x="2559496" y="3666660"/>
            <a:ext cx="437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c3’</a:t>
            </a:r>
            <a:endParaRPr lang="ko-KR" altLang="en-US" sz="1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D3FD259-8792-7DF7-12DE-6B4900FB94C7}"/>
              </a:ext>
            </a:extLst>
          </p:cNvPr>
          <p:cNvSpPr txBox="1"/>
          <p:nvPr/>
        </p:nvSpPr>
        <p:spPr>
          <a:xfrm>
            <a:off x="3037522" y="3807156"/>
            <a:ext cx="437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c2’</a:t>
            </a:r>
            <a:endParaRPr lang="ko-KR" altLang="en-US" sz="1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F25997-14CE-E6FC-BAE2-DE320BC56CA2}"/>
              </a:ext>
            </a:extLst>
          </p:cNvPr>
          <p:cNvSpPr txBox="1"/>
          <p:nvPr/>
        </p:nvSpPr>
        <p:spPr>
          <a:xfrm>
            <a:off x="3499315" y="3890886"/>
            <a:ext cx="458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b2</a:t>
            </a:r>
            <a:endParaRPr lang="ko-KR" alt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4393C3F-CCC1-41E4-6445-6F8E2C362C66}"/>
                  </a:ext>
                </a:extLst>
              </p:cNvPr>
              <p:cNvSpPr txBox="1"/>
              <p:nvPr/>
            </p:nvSpPr>
            <p:spPr>
              <a:xfrm>
                <a:off x="286898" y="5357724"/>
                <a:ext cx="5720666" cy="707886"/>
              </a:xfrm>
              <a:prstGeom prst="rect">
                <a:avLst/>
              </a:prstGeom>
              <a:noFill/>
              <a:ln>
                <a:solidFill>
                  <a:srgbClr val="2E75B6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/>
                  <a:t>M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𝑎𝑋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endParaRPr lang="en-US" altLang="ko-KR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𝑋𝑊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𝑀𝑊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4393C3F-CCC1-41E4-6445-6F8E2C362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98" y="5357724"/>
                <a:ext cx="5720666" cy="707886"/>
              </a:xfrm>
              <a:prstGeom prst="rect">
                <a:avLst/>
              </a:prstGeom>
              <a:blipFill>
                <a:blip r:embed="rId2"/>
                <a:stretch>
                  <a:fillRect l="-957" t="-4237" b="-1695"/>
                </a:stretch>
              </a:blipFill>
              <a:ln>
                <a:solidFill>
                  <a:srgbClr val="2E75B6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7A26A995-B8D6-BC6A-34E8-626DC7115D95}"/>
                  </a:ext>
                </a:extLst>
              </p:cNvPr>
              <p:cNvSpPr/>
              <p:nvPr/>
            </p:nvSpPr>
            <p:spPr>
              <a:xfrm>
                <a:off x="5146211" y="1787791"/>
                <a:ext cx="6552238" cy="3399339"/>
              </a:xfrm>
              <a:prstGeom prst="roundRect">
                <a:avLst/>
              </a:prstGeom>
              <a:solidFill>
                <a:srgbClr val="98C0E4"/>
              </a:solidFill>
              <a:ln>
                <a:solidFill>
                  <a:srgbClr val="5B9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조건부 간접효과 </a:t>
                </a:r>
                <a:r>
                  <a:rPr lang="en-US" altLang="ko-KR" sz="18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altLang="ko-KR" sz="1800" dirty="0"/>
              </a:p>
              <a:p>
                <a:pPr algn="ctr"/>
                <a:r>
                  <a:rPr lang="ko-KR" altLang="en-US" sz="1800" dirty="0"/>
                  <a:t>조절변수 </a:t>
                </a:r>
                <a:r>
                  <a:rPr lang="en-US" altLang="ko-KR" sz="1800" dirty="0"/>
                  <a:t>W</a:t>
                </a:r>
                <a:r>
                  <a:rPr lang="ko-KR" altLang="en-US" sz="1800" dirty="0"/>
                  <a:t>의 가중치 </a:t>
                </a:r>
                <a:r>
                  <a:rPr lang="en-US" altLang="ko-KR" sz="18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800" dirty="0"/>
                  <a:t> = model15</a:t>
                </a:r>
                <a:r>
                  <a:rPr lang="ko-KR" altLang="en-US" sz="1800" dirty="0"/>
                  <a:t>의 매개지수</a:t>
                </a:r>
                <a:endParaRPr lang="en-US" altLang="ko-KR" sz="1800" dirty="0"/>
              </a:p>
              <a:p>
                <a:pPr algn="ctr"/>
                <a:endParaRPr lang="en-US" altLang="ko-KR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인 </a:t>
                </a:r>
                <a:r>
                  <a:rPr lang="en-US" altLang="ko-KR" dirty="0"/>
                  <a:t>model15</a:t>
                </a:r>
                <a:r>
                  <a:rPr lang="ko-KR" altLang="en-US" dirty="0"/>
                  <a:t>의 매개지수가 유의하면 간접효과는 조절변수 </a:t>
                </a:r>
                <a:r>
                  <a:rPr lang="en-US" altLang="ko-KR" dirty="0"/>
                  <a:t>W</a:t>
                </a:r>
                <a:r>
                  <a:rPr lang="ko-KR" altLang="en-US" dirty="0"/>
                  <a:t>에 의해 조절된다고 판단</a:t>
                </a:r>
                <a:endParaRPr lang="en-US" altLang="ko-KR" dirty="0"/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ko-KR" altLang="en-US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유의하면 </a:t>
                </a:r>
                <a:r>
                  <a:rPr lang="en-US" altLang="ko-KR" dirty="0"/>
                  <a:t>X</a:t>
                </a:r>
                <a:r>
                  <a:rPr lang="ko-KR" altLang="en-US" dirty="0"/>
                  <a:t>의 직접효과가 </a:t>
                </a:r>
                <a:r>
                  <a:rPr lang="en-US" altLang="ko-KR" dirty="0"/>
                  <a:t>W</a:t>
                </a:r>
                <a:r>
                  <a:rPr lang="ko-KR" altLang="en-US" dirty="0"/>
                  <a:t>에 의해 조절된다고 판단</a:t>
                </a:r>
                <a:endParaRPr lang="en-US" altLang="ko-KR" dirty="0"/>
              </a:p>
            </p:txBody>
          </p:sp>
        </mc:Choice>
        <mc:Fallback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7A26A995-B8D6-BC6A-34E8-626DC7115D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211" y="1787791"/>
                <a:ext cx="6552238" cy="3399339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5B9BD5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DF1D9076-4030-2D9D-F76B-DD6A083EF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/33</a:t>
            </a:r>
          </a:p>
        </p:txBody>
      </p:sp>
    </p:spTree>
    <p:extLst>
      <p:ext uri="{BB962C8B-B14F-4D97-AF65-F5344CB8AC3E}">
        <p14:creationId xmlns:p14="http://schemas.microsoft.com/office/powerpoint/2010/main" val="2495287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EC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2">
            <a:extLst>
              <a:ext uri="{FF2B5EF4-FFF2-40B4-BE49-F238E27FC236}">
                <a16:creationId xmlns:a16="http://schemas.microsoft.com/office/drawing/2014/main" id="{496BE9B7-B4E3-43E8-8123-2223617B8D96}"/>
              </a:ext>
            </a:extLst>
          </p:cNvPr>
          <p:cNvSpPr/>
          <p:nvPr/>
        </p:nvSpPr>
        <p:spPr>
          <a:xfrm>
            <a:off x="8422330" y="1171185"/>
            <a:ext cx="331681" cy="142994"/>
          </a:xfrm>
          <a:prstGeom prst="rtTriangle">
            <a:avLst/>
          </a:prstGeom>
          <a:solidFill>
            <a:schemeClr val="tx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C1BD51A-EC0E-47D9-B252-FB5A069A2DBE}"/>
              </a:ext>
            </a:extLst>
          </p:cNvPr>
          <p:cNvSpPr/>
          <p:nvPr/>
        </p:nvSpPr>
        <p:spPr>
          <a:xfrm rot="20412486">
            <a:off x="9138952" y="1113393"/>
            <a:ext cx="477709" cy="103928"/>
          </a:xfrm>
          <a:custGeom>
            <a:avLst/>
            <a:gdLst>
              <a:gd name="connsiteX0" fmla="*/ 0 w 522071"/>
              <a:gd name="connsiteY0" fmla="*/ 0 h 100618"/>
              <a:gd name="connsiteX1" fmla="*/ 522071 w 522071"/>
              <a:gd name="connsiteY1" fmla="*/ 0 h 100618"/>
              <a:gd name="connsiteX2" fmla="*/ 522071 w 522071"/>
              <a:gd name="connsiteY2" fmla="*/ 100618 h 100618"/>
              <a:gd name="connsiteX3" fmla="*/ 0 w 522071"/>
              <a:gd name="connsiteY3" fmla="*/ 100618 h 100618"/>
              <a:gd name="connsiteX4" fmla="*/ 0 w 522071"/>
              <a:gd name="connsiteY4" fmla="*/ 0 h 100618"/>
              <a:gd name="connsiteX0" fmla="*/ 120542 w 522071"/>
              <a:gd name="connsiteY0" fmla="*/ 30725 h 100618"/>
              <a:gd name="connsiteX1" fmla="*/ 522071 w 522071"/>
              <a:gd name="connsiteY1" fmla="*/ 0 h 100618"/>
              <a:gd name="connsiteX2" fmla="*/ 522071 w 522071"/>
              <a:gd name="connsiteY2" fmla="*/ 100618 h 100618"/>
              <a:gd name="connsiteX3" fmla="*/ 0 w 522071"/>
              <a:gd name="connsiteY3" fmla="*/ 100618 h 100618"/>
              <a:gd name="connsiteX4" fmla="*/ 120542 w 522071"/>
              <a:gd name="connsiteY4" fmla="*/ 30725 h 100618"/>
              <a:gd name="connsiteX0" fmla="*/ 76180 w 477709"/>
              <a:gd name="connsiteY0" fmla="*/ 30725 h 103928"/>
              <a:gd name="connsiteX1" fmla="*/ 477709 w 477709"/>
              <a:gd name="connsiteY1" fmla="*/ 0 h 103928"/>
              <a:gd name="connsiteX2" fmla="*/ 477709 w 477709"/>
              <a:gd name="connsiteY2" fmla="*/ 100618 h 103928"/>
              <a:gd name="connsiteX3" fmla="*/ 0 w 477709"/>
              <a:gd name="connsiteY3" fmla="*/ 103928 h 103928"/>
              <a:gd name="connsiteX4" fmla="*/ 76180 w 477709"/>
              <a:gd name="connsiteY4" fmla="*/ 30725 h 10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7709" h="103928">
                <a:moveTo>
                  <a:pt x="76180" y="30725"/>
                </a:moveTo>
                <a:lnTo>
                  <a:pt x="477709" y="0"/>
                </a:lnTo>
                <a:lnTo>
                  <a:pt x="477709" y="100618"/>
                </a:lnTo>
                <a:lnTo>
                  <a:pt x="0" y="103928"/>
                </a:lnTo>
                <a:lnTo>
                  <a:pt x="76180" y="30725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06165984-4E1F-43A5-8FBE-B08FB8824C47}"/>
              </a:ext>
            </a:extLst>
          </p:cNvPr>
          <p:cNvSpPr/>
          <p:nvPr/>
        </p:nvSpPr>
        <p:spPr>
          <a:xfrm flipV="1">
            <a:off x="8890000" y="0"/>
            <a:ext cx="2387600" cy="9779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평행 사변형 2">
            <a:extLst>
              <a:ext uri="{FF2B5EF4-FFF2-40B4-BE49-F238E27FC236}">
                <a16:creationId xmlns:a16="http://schemas.microsoft.com/office/drawing/2014/main" id="{EB839075-D4E4-4D6C-9893-C0F777942F7F}"/>
              </a:ext>
            </a:extLst>
          </p:cNvPr>
          <p:cNvSpPr/>
          <p:nvPr/>
        </p:nvSpPr>
        <p:spPr>
          <a:xfrm rot="2367534" flipH="1">
            <a:off x="7434255" y="186863"/>
            <a:ext cx="3184368" cy="568434"/>
          </a:xfrm>
          <a:prstGeom prst="parallelogram">
            <a:avLst>
              <a:gd name="adj" fmla="val 82712"/>
            </a:avLst>
          </a:prstGeom>
          <a:pattFill prst="dk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A6B6B836-62C8-41A9-9EDF-D2F0B01661E6}"/>
              </a:ext>
            </a:extLst>
          </p:cNvPr>
          <p:cNvSpPr/>
          <p:nvPr/>
        </p:nvSpPr>
        <p:spPr>
          <a:xfrm flipV="1">
            <a:off x="9938555" y="-4764"/>
            <a:ext cx="1345397" cy="977900"/>
          </a:xfrm>
          <a:custGeom>
            <a:avLst/>
            <a:gdLst>
              <a:gd name="connsiteX0" fmla="*/ 1042202 w 1345397"/>
              <a:gd name="connsiteY0" fmla="*/ 977900 h 977900"/>
              <a:gd name="connsiteX1" fmla="*/ 1345397 w 1345397"/>
              <a:gd name="connsiteY1" fmla="*/ 977900 h 977900"/>
              <a:gd name="connsiteX2" fmla="*/ 151597 w 1345397"/>
              <a:gd name="connsiteY2" fmla="*/ 0 h 977900"/>
              <a:gd name="connsiteX3" fmla="*/ 0 w 1345397"/>
              <a:gd name="connsiteY3" fmla="*/ 124181 h 97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397" h="977900">
                <a:moveTo>
                  <a:pt x="1042202" y="977900"/>
                </a:moveTo>
                <a:lnTo>
                  <a:pt x="1345397" y="977900"/>
                </a:lnTo>
                <a:lnTo>
                  <a:pt x="151597" y="0"/>
                </a:lnTo>
                <a:lnTo>
                  <a:pt x="0" y="124181"/>
                </a:lnTo>
                <a:close/>
              </a:path>
            </a:pathLst>
          </a:custGeom>
          <a:solidFill>
            <a:schemeClr val="tx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80A8CCA4-1759-4223-AAED-2C0ABFCAE1C3}"/>
              </a:ext>
            </a:extLst>
          </p:cNvPr>
          <p:cNvSpPr/>
          <p:nvPr/>
        </p:nvSpPr>
        <p:spPr>
          <a:xfrm rot="5400000" flipV="1">
            <a:off x="9431728" y="567128"/>
            <a:ext cx="3399339" cy="2121205"/>
          </a:xfrm>
          <a:prstGeom prst="triangle">
            <a:avLst>
              <a:gd name="adj" fmla="val 52095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78A34C8D-077B-4912-A506-ABC25A23E38A}"/>
              </a:ext>
            </a:extLst>
          </p:cNvPr>
          <p:cNvSpPr/>
          <p:nvPr/>
        </p:nvSpPr>
        <p:spPr>
          <a:xfrm rot="19232466">
            <a:off x="9527031" y="187308"/>
            <a:ext cx="3167976" cy="568434"/>
          </a:xfrm>
          <a:prstGeom prst="parallelogram">
            <a:avLst>
              <a:gd name="adj" fmla="val 82712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" name="현 8">
            <a:extLst>
              <a:ext uri="{FF2B5EF4-FFF2-40B4-BE49-F238E27FC236}">
                <a16:creationId xmlns:a16="http://schemas.microsoft.com/office/drawing/2014/main" id="{F6C0491C-C38B-4251-9DF7-8C4B0AF5767A}"/>
              </a:ext>
            </a:extLst>
          </p:cNvPr>
          <p:cNvSpPr/>
          <p:nvPr/>
        </p:nvSpPr>
        <p:spPr>
          <a:xfrm>
            <a:off x="10070792" y="532218"/>
            <a:ext cx="769237" cy="769237"/>
          </a:xfrm>
          <a:prstGeom prst="chord">
            <a:avLst>
              <a:gd name="adj1" fmla="val 10434822"/>
              <a:gd name="adj2" fmla="val 17234785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ECF57398-22C1-41B4-A37C-FA12A7DBBEF6}"/>
              </a:ext>
            </a:extLst>
          </p:cNvPr>
          <p:cNvSpPr/>
          <p:nvPr/>
        </p:nvSpPr>
        <p:spPr>
          <a:xfrm rot="16200000">
            <a:off x="9033510" y="168908"/>
            <a:ext cx="4310382" cy="2006599"/>
          </a:xfrm>
          <a:custGeom>
            <a:avLst/>
            <a:gdLst>
              <a:gd name="connsiteX0" fmla="*/ 0 w 4310382"/>
              <a:gd name="connsiteY0" fmla="*/ 2006599 h 2006599"/>
              <a:gd name="connsiteX1" fmla="*/ 2687825 w 4310382"/>
              <a:gd name="connsiteY1" fmla="*/ 0 h 2006599"/>
              <a:gd name="connsiteX2" fmla="*/ 4310382 w 4310382"/>
              <a:gd name="connsiteY2" fmla="*/ 2006599 h 2006599"/>
              <a:gd name="connsiteX3" fmla="*/ 0 w 4310382"/>
              <a:gd name="connsiteY3" fmla="*/ 2006599 h 2006599"/>
              <a:gd name="connsiteX0" fmla="*/ 0 w 4310382"/>
              <a:gd name="connsiteY0" fmla="*/ 2006599 h 2006599"/>
              <a:gd name="connsiteX1" fmla="*/ 2687825 w 4310382"/>
              <a:gd name="connsiteY1" fmla="*/ 0 h 2006599"/>
              <a:gd name="connsiteX2" fmla="*/ 4310382 w 4310382"/>
              <a:gd name="connsiteY2" fmla="*/ 2006599 h 2006599"/>
              <a:gd name="connsiteX3" fmla="*/ 0 w 4310382"/>
              <a:gd name="connsiteY3" fmla="*/ 2006599 h 2006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0382" h="2006599">
                <a:moveTo>
                  <a:pt x="0" y="2006599"/>
                </a:moveTo>
                <a:cubicBezTo>
                  <a:pt x="895942" y="1337733"/>
                  <a:pt x="3065058" y="627594"/>
                  <a:pt x="2687825" y="0"/>
                </a:cubicBezTo>
                <a:lnTo>
                  <a:pt x="4310382" y="2006599"/>
                </a:lnTo>
                <a:lnTo>
                  <a:pt x="0" y="20065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0BEA6D-EFD1-40C4-BDC6-9BFABB13E95D}"/>
              </a:ext>
            </a:extLst>
          </p:cNvPr>
          <p:cNvSpPr txBox="1"/>
          <p:nvPr/>
        </p:nvSpPr>
        <p:spPr>
          <a:xfrm>
            <a:off x="9976577" y="911339"/>
            <a:ext cx="919569" cy="276999"/>
          </a:xfrm>
          <a:prstGeom prst="rect">
            <a:avLst/>
          </a:prstGeom>
          <a:noFill/>
          <a:scene3d>
            <a:camera prst="isometricRightUp">
              <a:rot lat="2100000" lon="18899998" rev="300000"/>
            </a:camera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Page. 01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B2894783-E741-4818-B1BF-72CCC06AA184}"/>
              </a:ext>
            </a:extLst>
          </p:cNvPr>
          <p:cNvSpPr/>
          <p:nvPr/>
        </p:nvSpPr>
        <p:spPr>
          <a:xfrm>
            <a:off x="8423803" y="865217"/>
            <a:ext cx="1148703" cy="458423"/>
          </a:xfrm>
          <a:custGeom>
            <a:avLst/>
            <a:gdLst>
              <a:gd name="connsiteX0" fmla="*/ 1311679 w 1411390"/>
              <a:gd name="connsiteY0" fmla="*/ 0 h 609602"/>
              <a:gd name="connsiteX1" fmla="*/ 1411390 w 1411390"/>
              <a:gd name="connsiteY1" fmla="*/ 81679 h 609602"/>
              <a:gd name="connsiteX2" fmla="*/ 1410319 w 1411390"/>
              <a:gd name="connsiteY2" fmla="*/ 88373 h 609602"/>
              <a:gd name="connsiteX3" fmla="*/ 1389285 w 1411390"/>
              <a:gd name="connsiteY3" fmla="*/ 125382 h 609602"/>
              <a:gd name="connsiteX4" fmla="*/ 1147985 w 1411390"/>
              <a:gd name="connsiteY4" fmla="*/ 366682 h 609602"/>
              <a:gd name="connsiteX5" fmla="*/ 855885 w 1411390"/>
              <a:gd name="connsiteY5" fmla="*/ 455582 h 609602"/>
              <a:gd name="connsiteX6" fmla="*/ 500285 w 1411390"/>
              <a:gd name="connsiteY6" fmla="*/ 455582 h 609602"/>
              <a:gd name="connsiteX7" fmla="*/ 297085 w 1411390"/>
              <a:gd name="connsiteY7" fmla="*/ 506382 h 609602"/>
              <a:gd name="connsiteX8" fmla="*/ 119285 w 1411390"/>
              <a:gd name="connsiteY8" fmla="*/ 607982 h 609602"/>
              <a:gd name="connsiteX9" fmla="*/ 4985 w 1411390"/>
              <a:gd name="connsiteY9" fmla="*/ 417482 h 609602"/>
              <a:gd name="connsiteX10" fmla="*/ 284385 w 1411390"/>
              <a:gd name="connsiteY10" fmla="*/ 277782 h 609602"/>
              <a:gd name="connsiteX11" fmla="*/ 932085 w 1411390"/>
              <a:gd name="connsiteY11" fmla="*/ 341282 h 609602"/>
              <a:gd name="connsiteX12" fmla="*/ 1173385 w 1411390"/>
              <a:gd name="connsiteY12" fmla="*/ 188882 h 609602"/>
              <a:gd name="connsiteX13" fmla="*/ 1284113 w 1411390"/>
              <a:gd name="connsiteY13" fmla="*/ 31720 h 609602"/>
              <a:gd name="connsiteX0" fmla="*/ 1233465 w 1333176"/>
              <a:gd name="connsiteY0" fmla="*/ 0 h 617375"/>
              <a:gd name="connsiteX1" fmla="*/ 1333176 w 1333176"/>
              <a:gd name="connsiteY1" fmla="*/ 81679 h 617375"/>
              <a:gd name="connsiteX2" fmla="*/ 1332105 w 1333176"/>
              <a:gd name="connsiteY2" fmla="*/ 88373 h 617375"/>
              <a:gd name="connsiteX3" fmla="*/ 1311071 w 1333176"/>
              <a:gd name="connsiteY3" fmla="*/ 125382 h 617375"/>
              <a:gd name="connsiteX4" fmla="*/ 1069771 w 1333176"/>
              <a:gd name="connsiteY4" fmla="*/ 366682 h 617375"/>
              <a:gd name="connsiteX5" fmla="*/ 777671 w 1333176"/>
              <a:gd name="connsiteY5" fmla="*/ 455582 h 617375"/>
              <a:gd name="connsiteX6" fmla="*/ 422071 w 1333176"/>
              <a:gd name="connsiteY6" fmla="*/ 455582 h 617375"/>
              <a:gd name="connsiteX7" fmla="*/ 218871 w 1333176"/>
              <a:gd name="connsiteY7" fmla="*/ 506382 h 617375"/>
              <a:gd name="connsiteX8" fmla="*/ 41071 w 1333176"/>
              <a:gd name="connsiteY8" fmla="*/ 607982 h 617375"/>
              <a:gd name="connsiteX9" fmla="*/ 12496 w 1333176"/>
              <a:gd name="connsiteY9" fmla="*/ 246032 h 617375"/>
              <a:gd name="connsiteX10" fmla="*/ 206171 w 1333176"/>
              <a:gd name="connsiteY10" fmla="*/ 277782 h 617375"/>
              <a:gd name="connsiteX11" fmla="*/ 853871 w 1333176"/>
              <a:gd name="connsiteY11" fmla="*/ 341282 h 617375"/>
              <a:gd name="connsiteX12" fmla="*/ 1095171 w 1333176"/>
              <a:gd name="connsiteY12" fmla="*/ 188882 h 617375"/>
              <a:gd name="connsiteX13" fmla="*/ 1205899 w 1333176"/>
              <a:gd name="connsiteY13" fmla="*/ 31720 h 617375"/>
              <a:gd name="connsiteX14" fmla="*/ 1233465 w 1333176"/>
              <a:gd name="connsiteY14" fmla="*/ 0 h 617375"/>
              <a:gd name="connsiteX0" fmla="*/ 1263959 w 1363670"/>
              <a:gd name="connsiteY0" fmla="*/ 0 h 617375"/>
              <a:gd name="connsiteX1" fmla="*/ 1363670 w 1363670"/>
              <a:gd name="connsiteY1" fmla="*/ 81679 h 617375"/>
              <a:gd name="connsiteX2" fmla="*/ 1362599 w 1363670"/>
              <a:gd name="connsiteY2" fmla="*/ 88373 h 617375"/>
              <a:gd name="connsiteX3" fmla="*/ 1341565 w 1363670"/>
              <a:gd name="connsiteY3" fmla="*/ 125382 h 617375"/>
              <a:gd name="connsiteX4" fmla="*/ 1100265 w 1363670"/>
              <a:gd name="connsiteY4" fmla="*/ 366682 h 617375"/>
              <a:gd name="connsiteX5" fmla="*/ 808165 w 1363670"/>
              <a:gd name="connsiteY5" fmla="*/ 455582 h 617375"/>
              <a:gd name="connsiteX6" fmla="*/ 452565 w 1363670"/>
              <a:gd name="connsiteY6" fmla="*/ 455582 h 617375"/>
              <a:gd name="connsiteX7" fmla="*/ 249365 w 1363670"/>
              <a:gd name="connsiteY7" fmla="*/ 506382 h 617375"/>
              <a:gd name="connsiteX8" fmla="*/ 71565 w 1363670"/>
              <a:gd name="connsiteY8" fmla="*/ 607982 h 617375"/>
              <a:gd name="connsiteX9" fmla="*/ 42990 w 1363670"/>
              <a:gd name="connsiteY9" fmla="*/ 246032 h 617375"/>
              <a:gd name="connsiteX10" fmla="*/ 648621 w 1363670"/>
              <a:gd name="connsiteY10" fmla="*/ 346839 h 617375"/>
              <a:gd name="connsiteX11" fmla="*/ 884365 w 1363670"/>
              <a:gd name="connsiteY11" fmla="*/ 341282 h 617375"/>
              <a:gd name="connsiteX12" fmla="*/ 1125665 w 1363670"/>
              <a:gd name="connsiteY12" fmla="*/ 188882 h 617375"/>
              <a:gd name="connsiteX13" fmla="*/ 1236393 w 1363670"/>
              <a:gd name="connsiteY13" fmla="*/ 31720 h 617375"/>
              <a:gd name="connsiteX14" fmla="*/ 1263959 w 1363670"/>
              <a:gd name="connsiteY14" fmla="*/ 0 h 617375"/>
              <a:gd name="connsiteX0" fmla="*/ 1193457 w 1293168"/>
              <a:gd name="connsiteY0" fmla="*/ 0 h 613470"/>
              <a:gd name="connsiteX1" fmla="*/ 1293168 w 1293168"/>
              <a:gd name="connsiteY1" fmla="*/ 81679 h 613470"/>
              <a:gd name="connsiteX2" fmla="*/ 1292097 w 1293168"/>
              <a:gd name="connsiteY2" fmla="*/ 88373 h 613470"/>
              <a:gd name="connsiteX3" fmla="*/ 1271063 w 1293168"/>
              <a:gd name="connsiteY3" fmla="*/ 125382 h 613470"/>
              <a:gd name="connsiteX4" fmla="*/ 1029763 w 1293168"/>
              <a:gd name="connsiteY4" fmla="*/ 366682 h 613470"/>
              <a:gd name="connsiteX5" fmla="*/ 737663 w 1293168"/>
              <a:gd name="connsiteY5" fmla="*/ 455582 h 613470"/>
              <a:gd name="connsiteX6" fmla="*/ 382063 w 1293168"/>
              <a:gd name="connsiteY6" fmla="*/ 455582 h 613470"/>
              <a:gd name="connsiteX7" fmla="*/ 178863 w 1293168"/>
              <a:gd name="connsiteY7" fmla="*/ 506382 h 613470"/>
              <a:gd name="connsiteX8" fmla="*/ 1063 w 1293168"/>
              <a:gd name="connsiteY8" fmla="*/ 607982 h 613470"/>
              <a:gd name="connsiteX9" fmla="*/ 263001 w 1293168"/>
              <a:gd name="connsiteY9" fmla="*/ 322232 h 613470"/>
              <a:gd name="connsiteX10" fmla="*/ 578119 w 1293168"/>
              <a:gd name="connsiteY10" fmla="*/ 346839 h 613470"/>
              <a:gd name="connsiteX11" fmla="*/ 813863 w 1293168"/>
              <a:gd name="connsiteY11" fmla="*/ 341282 h 613470"/>
              <a:gd name="connsiteX12" fmla="*/ 1055163 w 1293168"/>
              <a:gd name="connsiteY12" fmla="*/ 188882 h 613470"/>
              <a:gd name="connsiteX13" fmla="*/ 1165891 w 1293168"/>
              <a:gd name="connsiteY13" fmla="*/ 31720 h 613470"/>
              <a:gd name="connsiteX14" fmla="*/ 1193457 w 1293168"/>
              <a:gd name="connsiteY14" fmla="*/ 0 h 613470"/>
              <a:gd name="connsiteX0" fmla="*/ 1193459 w 1293170"/>
              <a:gd name="connsiteY0" fmla="*/ 0 h 613720"/>
              <a:gd name="connsiteX1" fmla="*/ 1293170 w 1293170"/>
              <a:gd name="connsiteY1" fmla="*/ 81679 h 613720"/>
              <a:gd name="connsiteX2" fmla="*/ 1292099 w 1293170"/>
              <a:gd name="connsiteY2" fmla="*/ 88373 h 613720"/>
              <a:gd name="connsiteX3" fmla="*/ 1271065 w 1293170"/>
              <a:gd name="connsiteY3" fmla="*/ 125382 h 613720"/>
              <a:gd name="connsiteX4" fmla="*/ 1029765 w 1293170"/>
              <a:gd name="connsiteY4" fmla="*/ 366682 h 613720"/>
              <a:gd name="connsiteX5" fmla="*/ 737665 w 1293170"/>
              <a:gd name="connsiteY5" fmla="*/ 455582 h 613720"/>
              <a:gd name="connsiteX6" fmla="*/ 384446 w 1293170"/>
              <a:gd name="connsiteY6" fmla="*/ 419864 h 613720"/>
              <a:gd name="connsiteX7" fmla="*/ 178865 w 1293170"/>
              <a:gd name="connsiteY7" fmla="*/ 506382 h 613720"/>
              <a:gd name="connsiteX8" fmla="*/ 1065 w 1293170"/>
              <a:gd name="connsiteY8" fmla="*/ 607982 h 613720"/>
              <a:gd name="connsiteX9" fmla="*/ 263003 w 1293170"/>
              <a:gd name="connsiteY9" fmla="*/ 322232 h 613720"/>
              <a:gd name="connsiteX10" fmla="*/ 578121 w 1293170"/>
              <a:gd name="connsiteY10" fmla="*/ 346839 h 613720"/>
              <a:gd name="connsiteX11" fmla="*/ 813865 w 1293170"/>
              <a:gd name="connsiteY11" fmla="*/ 341282 h 613720"/>
              <a:gd name="connsiteX12" fmla="*/ 1055165 w 1293170"/>
              <a:gd name="connsiteY12" fmla="*/ 188882 h 613720"/>
              <a:gd name="connsiteX13" fmla="*/ 1165893 w 1293170"/>
              <a:gd name="connsiteY13" fmla="*/ 31720 h 613720"/>
              <a:gd name="connsiteX14" fmla="*/ 1193459 w 1293170"/>
              <a:gd name="connsiteY14" fmla="*/ 0 h 613720"/>
              <a:gd name="connsiteX0" fmla="*/ 1044892 w 1144603"/>
              <a:gd name="connsiteY0" fmla="*/ 0 h 508264"/>
              <a:gd name="connsiteX1" fmla="*/ 1144603 w 1144603"/>
              <a:gd name="connsiteY1" fmla="*/ 81679 h 508264"/>
              <a:gd name="connsiteX2" fmla="*/ 1143532 w 1144603"/>
              <a:gd name="connsiteY2" fmla="*/ 88373 h 508264"/>
              <a:gd name="connsiteX3" fmla="*/ 1122498 w 1144603"/>
              <a:gd name="connsiteY3" fmla="*/ 125382 h 508264"/>
              <a:gd name="connsiteX4" fmla="*/ 881198 w 1144603"/>
              <a:gd name="connsiteY4" fmla="*/ 366682 h 508264"/>
              <a:gd name="connsiteX5" fmla="*/ 589098 w 1144603"/>
              <a:gd name="connsiteY5" fmla="*/ 455582 h 508264"/>
              <a:gd name="connsiteX6" fmla="*/ 235879 w 1144603"/>
              <a:gd name="connsiteY6" fmla="*/ 419864 h 508264"/>
              <a:gd name="connsiteX7" fmla="*/ 30298 w 1144603"/>
              <a:gd name="connsiteY7" fmla="*/ 506382 h 508264"/>
              <a:gd name="connsiteX8" fmla="*/ 9660 w 1144603"/>
              <a:gd name="connsiteY8" fmla="*/ 322232 h 508264"/>
              <a:gd name="connsiteX9" fmla="*/ 114436 w 1144603"/>
              <a:gd name="connsiteY9" fmla="*/ 322232 h 508264"/>
              <a:gd name="connsiteX10" fmla="*/ 429554 w 1144603"/>
              <a:gd name="connsiteY10" fmla="*/ 346839 h 508264"/>
              <a:gd name="connsiteX11" fmla="*/ 665298 w 1144603"/>
              <a:gd name="connsiteY11" fmla="*/ 341282 h 508264"/>
              <a:gd name="connsiteX12" fmla="*/ 906598 w 1144603"/>
              <a:gd name="connsiteY12" fmla="*/ 188882 h 508264"/>
              <a:gd name="connsiteX13" fmla="*/ 1017326 w 1144603"/>
              <a:gd name="connsiteY13" fmla="*/ 31720 h 508264"/>
              <a:gd name="connsiteX14" fmla="*/ 1044892 w 1144603"/>
              <a:gd name="connsiteY14" fmla="*/ 0 h 508264"/>
              <a:gd name="connsiteX0" fmla="*/ 1042961 w 1142672"/>
              <a:gd name="connsiteY0" fmla="*/ 0 h 456951"/>
              <a:gd name="connsiteX1" fmla="*/ 1142672 w 1142672"/>
              <a:gd name="connsiteY1" fmla="*/ 81679 h 456951"/>
              <a:gd name="connsiteX2" fmla="*/ 1141601 w 1142672"/>
              <a:gd name="connsiteY2" fmla="*/ 88373 h 456951"/>
              <a:gd name="connsiteX3" fmla="*/ 1120567 w 1142672"/>
              <a:gd name="connsiteY3" fmla="*/ 125382 h 456951"/>
              <a:gd name="connsiteX4" fmla="*/ 879267 w 1142672"/>
              <a:gd name="connsiteY4" fmla="*/ 366682 h 456951"/>
              <a:gd name="connsiteX5" fmla="*/ 587167 w 1142672"/>
              <a:gd name="connsiteY5" fmla="*/ 455582 h 456951"/>
              <a:gd name="connsiteX6" fmla="*/ 233948 w 1142672"/>
              <a:gd name="connsiteY6" fmla="*/ 419864 h 456951"/>
              <a:gd name="connsiteX7" fmla="*/ 33129 w 1142672"/>
              <a:gd name="connsiteY7" fmla="*/ 408751 h 456951"/>
              <a:gd name="connsiteX8" fmla="*/ 7729 w 1142672"/>
              <a:gd name="connsiteY8" fmla="*/ 322232 h 456951"/>
              <a:gd name="connsiteX9" fmla="*/ 112505 w 1142672"/>
              <a:gd name="connsiteY9" fmla="*/ 322232 h 456951"/>
              <a:gd name="connsiteX10" fmla="*/ 427623 w 1142672"/>
              <a:gd name="connsiteY10" fmla="*/ 346839 h 456951"/>
              <a:gd name="connsiteX11" fmla="*/ 663367 w 1142672"/>
              <a:gd name="connsiteY11" fmla="*/ 341282 h 456951"/>
              <a:gd name="connsiteX12" fmla="*/ 904667 w 1142672"/>
              <a:gd name="connsiteY12" fmla="*/ 188882 h 456951"/>
              <a:gd name="connsiteX13" fmla="*/ 1015395 w 1142672"/>
              <a:gd name="connsiteY13" fmla="*/ 31720 h 456951"/>
              <a:gd name="connsiteX14" fmla="*/ 1042961 w 1142672"/>
              <a:gd name="connsiteY14" fmla="*/ 0 h 456951"/>
              <a:gd name="connsiteX0" fmla="*/ 1039553 w 1139264"/>
              <a:gd name="connsiteY0" fmla="*/ 0 h 456951"/>
              <a:gd name="connsiteX1" fmla="*/ 1139264 w 1139264"/>
              <a:gd name="connsiteY1" fmla="*/ 81679 h 456951"/>
              <a:gd name="connsiteX2" fmla="*/ 1138193 w 1139264"/>
              <a:gd name="connsiteY2" fmla="*/ 88373 h 456951"/>
              <a:gd name="connsiteX3" fmla="*/ 1117159 w 1139264"/>
              <a:gd name="connsiteY3" fmla="*/ 125382 h 456951"/>
              <a:gd name="connsiteX4" fmla="*/ 875859 w 1139264"/>
              <a:gd name="connsiteY4" fmla="*/ 366682 h 456951"/>
              <a:gd name="connsiteX5" fmla="*/ 583759 w 1139264"/>
              <a:gd name="connsiteY5" fmla="*/ 455582 h 456951"/>
              <a:gd name="connsiteX6" fmla="*/ 230540 w 1139264"/>
              <a:gd name="connsiteY6" fmla="*/ 419864 h 456951"/>
              <a:gd name="connsiteX7" fmla="*/ 29721 w 1139264"/>
              <a:gd name="connsiteY7" fmla="*/ 408751 h 456951"/>
              <a:gd name="connsiteX8" fmla="*/ 9084 w 1139264"/>
              <a:gd name="connsiteY8" fmla="*/ 274607 h 456951"/>
              <a:gd name="connsiteX9" fmla="*/ 109097 w 1139264"/>
              <a:gd name="connsiteY9" fmla="*/ 322232 h 456951"/>
              <a:gd name="connsiteX10" fmla="*/ 424215 w 1139264"/>
              <a:gd name="connsiteY10" fmla="*/ 346839 h 456951"/>
              <a:gd name="connsiteX11" fmla="*/ 659959 w 1139264"/>
              <a:gd name="connsiteY11" fmla="*/ 341282 h 456951"/>
              <a:gd name="connsiteX12" fmla="*/ 901259 w 1139264"/>
              <a:gd name="connsiteY12" fmla="*/ 188882 h 456951"/>
              <a:gd name="connsiteX13" fmla="*/ 1011987 w 1139264"/>
              <a:gd name="connsiteY13" fmla="*/ 31720 h 456951"/>
              <a:gd name="connsiteX14" fmla="*/ 1039553 w 1139264"/>
              <a:gd name="connsiteY14" fmla="*/ 0 h 456951"/>
              <a:gd name="connsiteX0" fmla="*/ 1040407 w 1140118"/>
              <a:gd name="connsiteY0" fmla="*/ 0 h 456951"/>
              <a:gd name="connsiteX1" fmla="*/ 1140118 w 1140118"/>
              <a:gd name="connsiteY1" fmla="*/ 81679 h 456951"/>
              <a:gd name="connsiteX2" fmla="*/ 1139047 w 1140118"/>
              <a:gd name="connsiteY2" fmla="*/ 88373 h 456951"/>
              <a:gd name="connsiteX3" fmla="*/ 1118013 w 1140118"/>
              <a:gd name="connsiteY3" fmla="*/ 125382 h 456951"/>
              <a:gd name="connsiteX4" fmla="*/ 876713 w 1140118"/>
              <a:gd name="connsiteY4" fmla="*/ 366682 h 456951"/>
              <a:gd name="connsiteX5" fmla="*/ 584613 w 1140118"/>
              <a:gd name="connsiteY5" fmla="*/ 455582 h 456951"/>
              <a:gd name="connsiteX6" fmla="*/ 231394 w 1140118"/>
              <a:gd name="connsiteY6" fmla="*/ 419864 h 456951"/>
              <a:gd name="connsiteX7" fmla="*/ 30575 w 1140118"/>
              <a:gd name="connsiteY7" fmla="*/ 408751 h 456951"/>
              <a:gd name="connsiteX8" fmla="*/ 9938 w 1140118"/>
              <a:gd name="connsiteY8" fmla="*/ 274607 h 456951"/>
              <a:gd name="connsiteX9" fmla="*/ 121858 w 1140118"/>
              <a:gd name="connsiteY9" fmla="*/ 293657 h 456951"/>
              <a:gd name="connsiteX10" fmla="*/ 425069 w 1140118"/>
              <a:gd name="connsiteY10" fmla="*/ 346839 h 456951"/>
              <a:gd name="connsiteX11" fmla="*/ 660813 w 1140118"/>
              <a:gd name="connsiteY11" fmla="*/ 341282 h 456951"/>
              <a:gd name="connsiteX12" fmla="*/ 902113 w 1140118"/>
              <a:gd name="connsiteY12" fmla="*/ 188882 h 456951"/>
              <a:gd name="connsiteX13" fmla="*/ 1012841 w 1140118"/>
              <a:gd name="connsiteY13" fmla="*/ 31720 h 456951"/>
              <a:gd name="connsiteX14" fmla="*/ 1040407 w 1140118"/>
              <a:gd name="connsiteY14" fmla="*/ 0 h 456951"/>
              <a:gd name="connsiteX0" fmla="*/ 1050795 w 1150506"/>
              <a:gd name="connsiteY0" fmla="*/ 0 h 457082"/>
              <a:gd name="connsiteX1" fmla="*/ 1150506 w 1150506"/>
              <a:gd name="connsiteY1" fmla="*/ 81679 h 457082"/>
              <a:gd name="connsiteX2" fmla="*/ 1149435 w 1150506"/>
              <a:gd name="connsiteY2" fmla="*/ 88373 h 457082"/>
              <a:gd name="connsiteX3" fmla="*/ 1128401 w 1150506"/>
              <a:gd name="connsiteY3" fmla="*/ 125382 h 457082"/>
              <a:gd name="connsiteX4" fmla="*/ 887101 w 1150506"/>
              <a:gd name="connsiteY4" fmla="*/ 366682 h 457082"/>
              <a:gd name="connsiteX5" fmla="*/ 595001 w 1150506"/>
              <a:gd name="connsiteY5" fmla="*/ 455582 h 457082"/>
              <a:gd name="connsiteX6" fmla="*/ 241782 w 1150506"/>
              <a:gd name="connsiteY6" fmla="*/ 419864 h 457082"/>
              <a:gd name="connsiteX7" fmla="*/ 21913 w 1150506"/>
              <a:gd name="connsiteY7" fmla="*/ 384939 h 457082"/>
              <a:gd name="connsiteX8" fmla="*/ 20326 w 1150506"/>
              <a:gd name="connsiteY8" fmla="*/ 274607 h 457082"/>
              <a:gd name="connsiteX9" fmla="*/ 132246 w 1150506"/>
              <a:gd name="connsiteY9" fmla="*/ 293657 h 457082"/>
              <a:gd name="connsiteX10" fmla="*/ 435457 w 1150506"/>
              <a:gd name="connsiteY10" fmla="*/ 346839 h 457082"/>
              <a:gd name="connsiteX11" fmla="*/ 671201 w 1150506"/>
              <a:gd name="connsiteY11" fmla="*/ 341282 h 457082"/>
              <a:gd name="connsiteX12" fmla="*/ 912501 w 1150506"/>
              <a:gd name="connsiteY12" fmla="*/ 188882 h 457082"/>
              <a:gd name="connsiteX13" fmla="*/ 1023229 w 1150506"/>
              <a:gd name="connsiteY13" fmla="*/ 31720 h 457082"/>
              <a:gd name="connsiteX14" fmla="*/ 1050795 w 1150506"/>
              <a:gd name="connsiteY14" fmla="*/ 0 h 457082"/>
              <a:gd name="connsiteX0" fmla="*/ 1050137 w 1149848"/>
              <a:gd name="connsiteY0" fmla="*/ 0 h 465586"/>
              <a:gd name="connsiteX1" fmla="*/ 1149848 w 1149848"/>
              <a:gd name="connsiteY1" fmla="*/ 81679 h 465586"/>
              <a:gd name="connsiteX2" fmla="*/ 1148777 w 1149848"/>
              <a:gd name="connsiteY2" fmla="*/ 88373 h 465586"/>
              <a:gd name="connsiteX3" fmla="*/ 1127743 w 1149848"/>
              <a:gd name="connsiteY3" fmla="*/ 125382 h 465586"/>
              <a:gd name="connsiteX4" fmla="*/ 886443 w 1149848"/>
              <a:gd name="connsiteY4" fmla="*/ 366682 h 465586"/>
              <a:gd name="connsiteX5" fmla="*/ 594343 w 1149848"/>
              <a:gd name="connsiteY5" fmla="*/ 455582 h 465586"/>
              <a:gd name="connsiteX6" fmla="*/ 231599 w 1149848"/>
              <a:gd name="connsiteY6" fmla="*/ 455583 h 465586"/>
              <a:gd name="connsiteX7" fmla="*/ 21255 w 1149848"/>
              <a:gd name="connsiteY7" fmla="*/ 384939 h 465586"/>
              <a:gd name="connsiteX8" fmla="*/ 19668 w 1149848"/>
              <a:gd name="connsiteY8" fmla="*/ 274607 h 465586"/>
              <a:gd name="connsiteX9" fmla="*/ 131588 w 1149848"/>
              <a:gd name="connsiteY9" fmla="*/ 293657 h 465586"/>
              <a:gd name="connsiteX10" fmla="*/ 434799 w 1149848"/>
              <a:gd name="connsiteY10" fmla="*/ 346839 h 465586"/>
              <a:gd name="connsiteX11" fmla="*/ 670543 w 1149848"/>
              <a:gd name="connsiteY11" fmla="*/ 341282 h 465586"/>
              <a:gd name="connsiteX12" fmla="*/ 911843 w 1149848"/>
              <a:gd name="connsiteY12" fmla="*/ 188882 h 465586"/>
              <a:gd name="connsiteX13" fmla="*/ 1022571 w 1149848"/>
              <a:gd name="connsiteY13" fmla="*/ 31720 h 465586"/>
              <a:gd name="connsiteX14" fmla="*/ 1050137 w 1149848"/>
              <a:gd name="connsiteY14" fmla="*/ 0 h 465586"/>
              <a:gd name="connsiteX0" fmla="*/ 1050137 w 1149848"/>
              <a:gd name="connsiteY0" fmla="*/ 0 h 465586"/>
              <a:gd name="connsiteX1" fmla="*/ 1149848 w 1149848"/>
              <a:gd name="connsiteY1" fmla="*/ 81679 h 465586"/>
              <a:gd name="connsiteX2" fmla="*/ 1148777 w 1149848"/>
              <a:gd name="connsiteY2" fmla="*/ 88373 h 465586"/>
              <a:gd name="connsiteX3" fmla="*/ 1127743 w 1149848"/>
              <a:gd name="connsiteY3" fmla="*/ 125382 h 465586"/>
              <a:gd name="connsiteX4" fmla="*/ 886443 w 1149848"/>
              <a:gd name="connsiteY4" fmla="*/ 366682 h 465586"/>
              <a:gd name="connsiteX5" fmla="*/ 594343 w 1149848"/>
              <a:gd name="connsiteY5" fmla="*/ 455582 h 465586"/>
              <a:gd name="connsiteX6" fmla="*/ 231599 w 1149848"/>
              <a:gd name="connsiteY6" fmla="*/ 455583 h 465586"/>
              <a:gd name="connsiteX7" fmla="*/ 21255 w 1149848"/>
              <a:gd name="connsiteY7" fmla="*/ 384939 h 465586"/>
              <a:gd name="connsiteX8" fmla="*/ 19668 w 1149848"/>
              <a:gd name="connsiteY8" fmla="*/ 274607 h 465586"/>
              <a:gd name="connsiteX9" fmla="*/ 131588 w 1149848"/>
              <a:gd name="connsiteY9" fmla="*/ 293657 h 465586"/>
              <a:gd name="connsiteX10" fmla="*/ 434799 w 1149848"/>
              <a:gd name="connsiteY10" fmla="*/ 346839 h 465586"/>
              <a:gd name="connsiteX11" fmla="*/ 675306 w 1149848"/>
              <a:gd name="connsiteY11" fmla="*/ 372238 h 465586"/>
              <a:gd name="connsiteX12" fmla="*/ 911843 w 1149848"/>
              <a:gd name="connsiteY12" fmla="*/ 188882 h 465586"/>
              <a:gd name="connsiteX13" fmla="*/ 1022571 w 1149848"/>
              <a:gd name="connsiteY13" fmla="*/ 31720 h 465586"/>
              <a:gd name="connsiteX14" fmla="*/ 1050137 w 1149848"/>
              <a:gd name="connsiteY14" fmla="*/ 0 h 465586"/>
              <a:gd name="connsiteX0" fmla="*/ 1050137 w 1149848"/>
              <a:gd name="connsiteY0" fmla="*/ 0 h 465586"/>
              <a:gd name="connsiteX1" fmla="*/ 1149848 w 1149848"/>
              <a:gd name="connsiteY1" fmla="*/ 81679 h 465586"/>
              <a:gd name="connsiteX2" fmla="*/ 1148777 w 1149848"/>
              <a:gd name="connsiteY2" fmla="*/ 88373 h 465586"/>
              <a:gd name="connsiteX3" fmla="*/ 1127743 w 1149848"/>
              <a:gd name="connsiteY3" fmla="*/ 125382 h 465586"/>
              <a:gd name="connsiteX4" fmla="*/ 886443 w 1149848"/>
              <a:gd name="connsiteY4" fmla="*/ 366682 h 465586"/>
              <a:gd name="connsiteX5" fmla="*/ 594343 w 1149848"/>
              <a:gd name="connsiteY5" fmla="*/ 455582 h 465586"/>
              <a:gd name="connsiteX6" fmla="*/ 231599 w 1149848"/>
              <a:gd name="connsiteY6" fmla="*/ 455583 h 465586"/>
              <a:gd name="connsiteX7" fmla="*/ 21255 w 1149848"/>
              <a:gd name="connsiteY7" fmla="*/ 384939 h 465586"/>
              <a:gd name="connsiteX8" fmla="*/ 19668 w 1149848"/>
              <a:gd name="connsiteY8" fmla="*/ 274607 h 465586"/>
              <a:gd name="connsiteX9" fmla="*/ 131588 w 1149848"/>
              <a:gd name="connsiteY9" fmla="*/ 293657 h 465586"/>
              <a:gd name="connsiteX10" fmla="*/ 434799 w 1149848"/>
              <a:gd name="connsiteY10" fmla="*/ 346839 h 465586"/>
              <a:gd name="connsiteX11" fmla="*/ 675306 w 1149848"/>
              <a:gd name="connsiteY11" fmla="*/ 372238 h 465586"/>
              <a:gd name="connsiteX12" fmla="*/ 921368 w 1149848"/>
              <a:gd name="connsiteY12" fmla="*/ 203170 h 465586"/>
              <a:gd name="connsiteX13" fmla="*/ 1022571 w 1149848"/>
              <a:gd name="connsiteY13" fmla="*/ 31720 h 465586"/>
              <a:gd name="connsiteX14" fmla="*/ 1050137 w 1149848"/>
              <a:gd name="connsiteY14" fmla="*/ 0 h 465586"/>
              <a:gd name="connsiteX0" fmla="*/ 1050137 w 1149848"/>
              <a:gd name="connsiteY0" fmla="*/ 0 h 465586"/>
              <a:gd name="connsiteX1" fmla="*/ 1149848 w 1149848"/>
              <a:gd name="connsiteY1" fmla="*/ 81679 h 465586"/>
              <a:gd name="connsiteX2" fmla="*/ 1148777 w 1149848"/>
              <a:gd name="connsiteY2" fmla="*/ 88373 h 465586"/>
              <a:gd name="connsiteX3" fmla="*/ 1127743 w 1149848"/>
              <a:gd name="connsiteY3" fmla="*/ 125382 h 465586"/>
              <a:gd name="connsiteX4" fmla="*/ 886443 w 1149848"/>
              <a:gd name="connsiteY4" fmla="*/ 366682 h 465586"/>
              <a:gd name="connsiteX5" fmla="*/ 594343 w 1149848"/>
              <a:gd name="connsiteY5" fmla="*/ 455582 h 465586"/>
              <a:gd name="connsiteX6" fmla="*/ 231599 w 1149848"/>
              <a:gd name="connsiteY6" fmla="*/ 455583 h 465586"/>
              <a:gd name="connsiteX7" fmla="*/ 21255 w 1149848"/>
              <a:gd name="connsiteY7" fmla="*/ 384939 h 465586"/>
              <a:gd name="connsiteX8" fmla="*/ 19668 w 1149848"/>
              <a:gd name="connsiteY8" fmla="*/ 274607 h 465586"/>
              <a:gd name="connsiteX9" fmla="*/ 131588 w 1149848"/>
              <a:gd name="connsiteY9" fmla="*/ 293657 h 465586"/>
              <a:gd name="connsiteX10" fmla="*/ 434799 w 1149848"/>
              <a:gd name="connsiteY10" fmla="*/ 346839 h 465586"/>
              <a:gd name="connsiteX11" fmla="*/ 675306 w 1149848"/>
              <a:gd name="connsiteY11" fmla="*/ 372238 h 465586"/>
              <a:gd name="connsiteX12" fmla="*/ 921368 w 1149848"/>
              <a:gd name="connsiteY12" fmla="*/ 203170 h 465586"/>
              <a:gd name="connsiteX13" fmla="*/ 1022571 w 1149848"/>
              <a:gd name="connsiteY13" fmla="*/ 31720 h 465586"/>
              <a:gd name="connsiteX14" fmla="*/ 1050137 w 1149848"/>
              <a:gd name="connsiteY14" fmla="*/ 0 h 465586"/>
              <a:gd name="connsiteX0" fmla="*/ 1048992 w 1148703"/>
              <a:gd name="connsiteY0" fmla="*/ 0 h 458423"/>
              <a:gd name="connsiteX1" fmla="*/ 1148703 w 1148703"/>
              <a:gd name="connsiteY1" fmla="*/ 81679 h 458423"/>
              <a:gd name="connsiteX2" fmla="*/ 1147632 w 1148703"/>
              <a:gd name="connsiteY2" fmla="*/ 88373 h 458423"/>
              <a:gd name="connsiteX3" fmla="*/ 1126598 w 1148703"/>
              <a:gd name="connsiteY3" fmla="*/ 125382 h 458423"/>
              <a:gd name="connsiteX4" fmla="*/ 885298 w 1148703"/>
              <a:gd name="connsiteY4" fmla="*/ 366682 h 458423"/>
              <a:gd name="connsiteX5" fmla="*/ 593198 w 1148703"/>
              <a:gd name="connsiteY5" fmla="*/ 455582 h 458423"/>
              <a:gd name="connsiteX6" fmla="*/ 213785 w 1148703"/>
              <a:gd name="connsiteY6" fmla="*/ 431771 h 458423"/>
              <a:gd name="connsiteX7" fmla="*/ 20110 w 1148703"/>
              <a:gd name="connsiteY7" fmla="*/ 384939 h 458423"/>
              <a:gd name="connsiteX8" fmla="*/ 18523 w 1148703"/>
              <a:gd name="connsiteY8" fmla="*/ 274607 h 458423"/>
              <a:gd name="connsiteX9" fmla="*/ 130443 w 1148703"/>
              <a:gd name="connsiteY9" fmla="*/ 293657 h 458423"/>
              <a:gd name="connsiteX10" fmla="*/ 433654 w 1148703"/>
              <a:gd name="connsiteY10" fmla="*/ 346839 h 458423"/>
              <a:gd name="connsiteX11" fmla="*/ 674161 w 1148703"/>
              <a:gd name="connsiteY11" fmla="*/ 372238 h 458423"/>
              <a:gd name="connsiteX12" fmla="*/ 920223 w 1148703"/>
              <a:gd name="connsiteY12" fmla="*/ 203170 h 458423"/>
              <a:gd name="connsiteX13" fmla="*/ 1021426 w 1148703"/>
              <a:gd name="connsiteY13" fmla="*/ 31720 h 458423"/>
              <a:gd name="connsiteX14" fmla="*/ 1048992 w 1148703"/>
              <a:gd name="connsiteY14" fmla="*/ 0 h 458423"/>
              <a:gd name="connsiteX0" fmla="*/ 1048992 w 1148703"/>
              <a:gd name="connsiteY0" fmla="*/ 0 h 458423"/>
              <a:gd name="connsiteX1" fmla="*/ 1148703 w 1148703"/>
              <a:gd name="connsiteY1" fmla="*/ 81679 h 458423"/>
              <a:gd name="connsiteX2" fmla="*/ 1147632 w 1148703"/>
              <a:gd name="connsiteY2" fmla="*/ 88373 h 458423"/>
              <a:gd name="connsiteX3" fmla="*/ 1126598 w 1148703"/>
              <a:gd name="connsiteY3" fmla="*/ 125382 h 458423"/>
              <a:gd name="connsiteX4" fmla="*/ 885298 w 1148703"/>
              <a:gd name="connsiteY4" fmla="*/ 366682 h 458423"/>
              <a:gd name="connsiteX5" fmla="*/ 593198 w 1148703"/>
              <a:gd name="connsiteY5" fmla="*/ 455582 h 458423"/>
              <a:gd name="connsiteX6" fmla="*/ 213785 w 1148703"/>
              <a:gd name="connsiteY6" fmla="*/ 431771 h 458423"/>
              <a:gd name="connsiteX7" fmla="*/ 20110 w 1148703"/>
              <a:gd name="connsiteY7" fmla="*/ 384939 h 458423"/>
              <a:gd name="connsiteX8" fmla="*/ 18523 w 1148703"/>
              <a:gd name="connsiteY8" fmla="*/ 274607 h 458423"/>
              <a:gd name="connsiteX9" fmla="*/ 130443 w 1148703"/>
              <a:gd name="connsiteY9" fmla="*/ 293657 h 458423"/>
              <a:gd name="connsiteX10" fmla="*/ 433654 w 1148703"/>
              <a:gd name="connsiteY10" fmla="*/ 346839 h 458423"/>
              <a:gd name="connsiteX11" fmla="*/ 686067 w 1148703"/>
              <a:gd name="connsiteY11" fmla="*/ 365095 h 458423"/>
              <a:gd name="connsiteX12" fmla="*/ 920223 w 1148703"/>
              <a:gd name="connsiteY12" fmla="*/ 203170 h 458423"/>
              <a:gd name="connsiteX13" fmla="*/ 1021426 w 1148703"/>
              <a:gd name="connsiteY13" fmla="*/ 31720 h 458423"/>
              <a:gd name="connsiteX14" fmla="*/ 1048992 w 1148703"/>
              <a:gd name="connsiteY14" fmla="*/ 0 h 458423"/>
              <a:gd name="connsiteX0" fmla="*/ 1048992 w 1148703"/>
              <a:gd name="connsiteY0" fmla="*/ 0 h 458423"/>
              <a:gd name="connsiteX1" fmla="*/ 1148703 w 1148703"/>
              <a:gd name="connsiteY1" fmla="*/ 81679 h 458423"/>
              <a:gd name="connsiteX2" fmla="*/ 1147632 w 1148703"/>
              <a:gd name="connsiteY2" fmla="*/ 88373 h 458423"/>
              <a:gd name="connsiteX3" fmla="*/ 1126598 w 1148703"/>
              <a:gd name="connsiteY3" fmla="*/ 125382 h 458423"/>
              <a:gd name="connsiteX4" fmla="*/ 885298 w 1148703"/>
              <a:gd name="connsiteY4" fmla="*/ 366682 h 458423"/>
              <a:gd name="connsiteX5" fmla="*/ 593198 w 1148703"/>
              <a:gd name="connsiteY5" fmla="*/ 455582 h 458423"/>
              <a:gd name="connsiteX6" fmla="*/ 213785 w 1148703"/>
              <a:gd name="connsiteY6" fmla="*/ 431771 h 458423"/>
              <a:gd name="connsiteX7" fmla="*/ 20110 w 1148703"/>
              <a:gd name="connsiteY7" fmla="*/ 384939 h 458423"/>
              <a:gd name="connsiteX8" fmla="*/ 18523 w 1148703"/>
              <a:gd name="connsiteY8" fmla="*/ 274607 h 458423"/>
              <a:gd name="connsiteX9" fmla="*/ 130443 w 1148703"/>
              <a:gd name="connsiteY9" fmla="*/ 293657 h 458423"/>
              <a:gd name="connsiteX10" fmla="*/ 426510 w 1148703"/>
              <a:gd name="connsiteY10" fmla="*/ 349221 h 458423"/>
              <a:gd name="connsiteX11" fmla="*/ 686067 w 1148703"/>
              <a:gd name="connsiteY11" fmla="*/ 365095 h 458423"/>
              <a:gd name="connsiteX12" fmla="*/ 920223 w 1148703"/>
              <a:gd name="connsiteY12" fmla="*/ 203170 h 458423"/>
              <a:gd name="connsiteX13" fmla="*/ 1021426 w 1148703"/>
              <a:gd name="connsiteY13" fmla="*/ 31720 h 458423"/>
              <a:gd name="connsiteX14" fmla="*/ 1048992 w 1148703"/>
              <a:gd name="connsiteY14" fmla="*/ 0 h 458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703" h="458423">
                <a:moveTo>
                  <a:pt x="1048992" y="0"/>
                </a:moveTo>
                <a:lnTo>
                  <a:pt x="1148703" y="81679"/>
                </a:lnTo>
                <a:lnTo>
                  <a:pt x="1147632" y="88373"/>
                </a:lnTo>
                <a:cubicBezTo>
                  <a:pt x="1143796" y="98924"/>
                  <a:pt x="1137181" y="111095"/>
                  <a:pt x="1126598" y="125382"/>
                </a:cubicBezTo>
                <a:cubicBezTo>
                  <a:pt x="1084265" y="182532"/>
                  <a:pt x="974198" y="311649"/>
                  <a:pt x="885298" y="366682"/>
                </a:cubicBezTo>
                <a:cubicBezTo>
                  <a:pt x="796398" y="421715"/>
                  <a:pt x="705117" y="444734"/>
                  <a:pt x="593198" y="455582"/>
                </a:cubicBezTo>
                <a:cubicBezTo>
                  <a:pt x="481279" y="466430"/>
                  <a:pt x="309300" y="443545"/>
                  <a:pt x="213785" y="431771"/>
                </a:cubicBezTo>
                <a:cubicBezTo>
                  <a:pt x="118270" y="419997"/>
                  <a:pt x="52654" y="411133"/>
                  <a:pt x="20110" y="384939"/>
                </a:cubicBezTo>
                <a:cubicBezTo>
                  <a:pt x="-12434" y="358745"/>
                  <a:pt x="134" y="289821"/>
                  <a:pt x="18523" y="274607"/>
                </a:cubicBezTo>
                <a:cubicBezTo>
                  <a:pt x="36912" y="259393"/>
                  <a:pt x="62445" y="281221"/>
                  <a:pt x="130443" y="293657"/>
                </a:cubicBezTo>
                <a:cubicBezTo>
                  <a:pt x="198441" y="306093"/>
                  <a:pt x="333906" y="337315"/>
                  <a:pt x="426510" y="349221"/>
                </a:cubicBezTo>
                <a:cubicBezTo>
                  <a:pt x="519114" y="361127"/>
                  <a:pt x="537900" y="379912"/>
                  <a:pt x="686067" y="365095"/>
                </a:cubicBezTo>
                <a:cubicBezTo>
                  <a:pt x="834234" y="350278"/>
                  <a:pt x="856723" y="260320"/>
                  <a:pt x="920223" y="203170"/>
                </a:cubicBezTo>
                <a:cubicBezTo>
                  <a:pt x="953560" y="141258"/>
                  <a:pt x="991661" y="75773"/>
                  <a:pt x="1021426" y="31720"/>
                </a:cubicBezTo>
                <a:lnTo>
                  <a:pt x="1048992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4FD29251-E189-4872-A417-992DC25CAE45}"/>
              </a:ext>
            </a:extLst>
          </p:cNvPr>
          <p:cNvSpPr/>
          <p:nvPr/>
        </p:nvSpPr>
        <p:spPr>
          <a:xfrm rot="3676018">
            <a:off x="8364822" y="1096453"/>
            <a:ext cx="170039" cy="205211"/>
          </a:xfrm>
          <a:custGeom>
            <a:avLst/>
            <a:gdLst>
              <a:gd name="connsiteX0" fmla="*/ 85725 w 242888"/>
              <a:gd name="connsiteY0" fmla="*/ 19050 h 290512"/>
              <a:gd name="connsiteX1" fmla="*/ 0 w 242888"/>
              <a:gd name="connsiteY1" fmla="*/ 121443 h 290512"/>
              <a:gd name="connsiteX2" fmla="*/ 21432 w 242888"/>
              <a:gd name="connsiteY2" fmla="*/ 119062 h 290512"/>
              <a:gd name="connsiteX3" fmla="*/ 14288 w 242888"/>
              <a:gd name="connsiteY3" fmla="*/ 145256 h 290512"/>
              <a:gd name="connsiteX4" fmla="*/ 28575 w 242888"/>
              <a:gd name="connsiteY4" fmla="*/ 135731 h 290512"/>
              <a:gd name="connsiteX5" fmla="*/ 23813 w 242888"/>
              <a:gd name="connsiteY5" fmla="*/ 166687 h 290512"/>
              <a:gd name="connsiteX6" fmla="*/ 23813 w 242888"/>
              <a:gd name="connsiteY6" fmla="*/ 166687 h 290512"/>
              <a:gd name="connsiteX7" fmla="*/ 35719 w 242888"/>
              <a:gd name="connsiteY7" fmla="*/ 200025 h 290512"/>
              <a:gd name="connsiteX8" fmla="*/ 54769 w 242888"/>
              <a:gd name="connsiteY8" fmla="*/ 188118 h 290512"/>
              <a:gd name="connsiteX9" fmla="*/ 54769 w 242888"/>
              <a:gd name="connsiteY9" fmla="*/ 223837 h 290512"/>
              <a:gd name="connsiteX10" fmla="*/ 83344 w 242888"/>
              <a:gd name="connsiteY10" fmla="*/ 219075 h 290512"/>
              <a:gd name="connsiteX11" fmla="*/ 83344 w 242888"/>
              <a:gd name="connsiteY11" fmla="*/ 235743 h 290512"/>
              <a:gd name="connsiteX12" fmla="*/ 102394 w 242888"/>
              <a:gd name="connsiteY12" fmla="*/ 228600 h 290512"/>
              <a:gd name="connsiteX13" fmla="*/ 107157 w 242888"/>
              <a:gd name="connsiteY13" fmla="*/ 250031 h 290512"/>
              <a:gd name="connsiteX14" fmla="*/ 116682 w 242888"/>
              <a:gd name="connsiteY14" fmla="*/ 240506 h 290512"/>
              <a:gd name="connsiteX15" fmla="*/ 119063 w 242888"/>
              <a:gd name="connsiteY15" fmla="*/ 290512 h 290512"/>
              <a:gd name="connsiteX16" fmla="*/ 135732 w 242888"/>
              <a:gd name="connsiteY16" fmla="*/ 264318 h 290512"/>
              <a:gd name="connsiteX17" fmla="*/ 138113 w 242888"/>
              <a:gd name="connsiteY17" fmla="*/ 285750 h 290512"/>
              <a:gd name="connsiteX18" fmla="*/ 242888 w 242888"/>
              <a:gd name="connsiteY18" fmla="*/ 207168 h 290512"/>
              <a:gd name="connsiteX19" fmla="*/ 197644 w 242888"/>
              <a:gd name="connsiteY19" fmla="*/ 0 h 290512"/>
              <a:gd name="connsiteX20" fmla="*/ 85725 w 242888"/>
              <a:gd name="connsiteY20" fmla="*/ 19050 h 290512"/>
              <a:gd name="connsiteX0" fmla="*/ 85725 w 327259"/>
              <a:gd name="connsiteY0" fmla="*/ 19050 h 290512"/>
              <a:gd name="connsiteX1" fmla="*/ 0 w 327259"/>
              <a:gd name="connsiteY1" fmla="*/ 121443 h 290512"/>
              <a:gd name="connsiteX2" fmla="*/ 21432 w 327259"/>
              <a:gd name="connsiteY2" fmla="*/ 119062 h 290512"/>
              <a:gd name="connsiteX3" fmla="*/ 14288 w 327259"/>
              <a:gd name="connsiteY3" fmla="*/ 145256 h 290512"/>
              <a:gd name="connsiteX4" fmla="*/ 28575 w 327259"/>
              <a:gd name="connsiteY4" fmla="*/ 135731 h 290512"/>
              <a:gd name="connsiteX5" fmla="*/ 23813 w 327259"/>
              <a:gd name="connsiteY5" fmla="*/ 166687 h 290512"/>
              <a:gd name="connsiteX6" fmla="*/ 23813 w 327259"/>
              <a:gd name="connsiteY6" fmla="*/ 166687 h 290512"/>
              <a:gd name="connsiteX7" fmla="*/ 35719 w 327259"/>
              <a:gd name="connsiteY7" fmla="*/ 200025 h 290512"/>
              <a:gd name="connsiteX8" fmla="*/ 54769 w 327259"/>
              <a:gd name="connsiteY8" fmla="*/ 188118 h 290512"/>
              <a:gd name="connsiteX9" fmla="*/ 54769 w 327259"/>
              <a:gd name="connsiteY9" fmla="*/ 223837 h 290512"/>
              <a:gd name="connsiteX10" fmla="*/ 83344 w 327259"/>
              <a:gd name="connsiteY10" fmla="*/ 219075 h 290512"/>
              <a:gd name="connsiteX11" fmla="*/ 83344 w 327259"/>
              <a:gd name="connsiteY11" fmla="*/ 235743 h 290512"/>
              <a:gd name="connsiteX12" fmla="*/ 102394 w 327259"/>
              <a:gd name="connsiteY12" fmla="*/ 228600 h 290512"/>
              <a:gd name="connsiteX13" fmla="*/ 107157 w 327259"/>
              <a:gd name="connsiteY13" fmla="*/ 250031 h 290512"/>
              <a:gd name="connsiteX14" fmla="*/ 116682 w 327259"/>
              <a:gd name="connsiteY14" fmla="*/ 240506 h 290512"/>
              <a:gd name="connsiteX15" fmla="*/ 119063 w 327259"/>
              <a:gd name="connsiteY15" fmla="*/ 290512 h 290512"/>
              <a:gd name="connsiteX16" fmla="*/ 135732 w 327259"/>
              <a:gd name="connsiteY16" fmla="*/ 264318 h 290512"/>
              <a:gd name="connsiteX17" fmla="*/ 138113 w 327259"/>
              <a:gd name="connsiteY17" fmla="*/ 285750 h 290512"/>
              <a:gd name="connsiteX18" fmla="*/ 327260 w 327259"/>
              <a:gd name="connsiteY18" fmla="*/ 104289 h 290512"/>
              <a:gd name="connsiteX19" fmla="*/ 197644 w 327259"/>
              <a:gd name="connsiteY19" fmla="*/ 0 h 290512"/>
              <a:gd name="connsiteX20" fmla="*/ 85725 w 327259"/>
              <a:gd name="connsiteY20" fmla="*/ 19050 h 290512"/>
              <a:gd name="connsiteX0" fmla="*/ 85725 w 327261"/>
              <a:gd name="connsiteY0" fmla="*/ 79527 h 350989"/>
              <a:gd name="connsiteX1" fmla="*/ 0 w 327261"/>
              <a:gd name="connsiteY1" fmla="*/ 181920 h 350989"/>
              <a:gd name="connsiteX2" fmla="*/ 21432 w 327261"/>
              <a:gd name="connsiteY2" fmla="*/ 179539 h 350989"/>
              <a:gd name="connsiteX3" fmla="*/ 14288 w 327261"/>
              <a:gd name="connsiteY3" fmla="*/ 205733 h 350989"/>
              <a:gd name="connsiteX4" fmla="*/ 28575 w 327261"/>
              <a:gd name="connsiteY4" fmla="*/ 196208 h 350989"/>
              <a:gd name="connsiteX5" fmla="*/ 23813 w 327261"/>
              <a:gd name="connsiteY5" fmla="*/ 227164 h 350989"/>
              <a:gd name="connsiteX6" fmla="*/ 23813 w 327261"/>
              <a:gd name="connsiteY6" fmla="*/ 227164 h 350989"/>
              <a:gd name="connsiteX7" fmla="*/ 35719 w 327261"/>
              <a:gd name="connsiteY7" fmla="*/ 260502 h 350989"/>
              <a:gd name="connsiteX8" fmla="*/ 54769 w 327261"/>
              <a:gd name="connsiteY8" fmla="*/ 248595 h 350989"/>
              <a:gd name="connsiteX9" fmla="*/ 54769 w 327261"/>
              <a:gd name="connsiteY9" fmla="*/ 284314 h 350989"/>
              <a:gd name="connsiteX10" fmla="*/ 83344 w 327261"/>
              <a:gd name="connsiteY10" fmla="*/ 279552 h 350989"/>
              <a:gd name="connsiteX11" fmla="*/ 83344 w 327261"/>
              <a:gd name="connsiteY11" fmla="*/ 296220 h 350989"/>
              <a:gd name="connsiteX12" fmla="*/ 102394 w 327261"/>
              <a:gd name="connsiteY12" fmla="*/ 289077 h 350989"/>
              <a:gd name="connsiteX13" fmla="*/ 107157 w 327261"/>
              <a:gd name="connsiteY13" fmla="*/ 310508 h 350989"/>
              <a:gd name="connsiteX14" fmla="*/ 116682 w 327261"/>
              <a:gd name="connsiteY14" fmla="*/ 300983 h 350989"/>
              <a:gd name="connsiteX15" fmla="*/ 119063 w 327261"/>
              <a:gd name="connsiteY15" fmla="*/ 350989 h 350989"/>
              <a:gd name="connsiteX16" fmla="*/ 135732 w 327261"/>
              <a:gd name="connsiteY16" fmla="*/ 324795 h 350989"/>
              <a:gd name="connsiteX17" fmla="*/ 138113 w 327261"/>
              <a:gd name="connsiteY17" fmla="*/ 346227 h 350989"/>
              <a:gd name="connsiteX18" fmla="*/ 327260 w 327261"/>
              <a:gd name="connsiteY18" fmla="*/ 164766 h 350989"/>
              <a:gd name="connsiteX19" fmla="*/ 187912 w 327261"/>
              <a:gd name="connsiteY19" fmla="*/ 0 h 350989"/>
              <a:gd name="connsiteX20" fmla="*/ 85725 w 327261"/>
              <a:gd name="connsiteY20" fmla="*/ 79527 h 350989"/>
              <a:gd name="connsiteX0" fmla="*/ 91560 w 327259"/>
              <a:gd name="connsiteY0" fmla="*/ 87016 h 350989"/>
              <a:gd name="connsiteX1" fmla="*/ 0 w 327259"/>
              <a:gd name="connsiteY1" fmla="*/ 181920 h 350989"/>
              <a:gd name="connsiteX2" fmla="*/ 21432 w 327259"/>
              <a:gd name="connsiteY2" fmla="*/ 179539 h 350989"/>
              <a:gd name="connsiteX3" fmla="*/ 14288 w 327259"/>
              <a:gd name="connsiteY3" fmla="*/ 205733 h 350989"/>
              <a:gd name="connsiteX4" fmla="*/ 28575 w 327259"/>
              <a:gd name="connsiteY4" fmla="*/ 196208 h 350989"/>
              <a:gd name="connsiteX5" fmla="*/ 23813 w 327259"/>
              <a:gd name="connsiteY5" fmla="*/ 227164 h 350989"/>
              <a:gd name="connsiteX6" fmla="*/ 23813 w 327259"/>
              <a:gd name="connsiteY6" fmla="*/ 227164 h 350989"/>
              <a:gd name="connsiteX7" fmla="*/ 35719 w 327259"/>
              <a:gd name="connsiteY7" fmla="*/ 260502 h 350989"/>
              <a:gd name="connsiteX8" fmla="*/ 54769 w 327259"/>
              <a:gd name="connsiteY8" fmla="*/ 248595 h 350989"/>
              <a:gd name="connsiteX9" fmla="*/ 54769 w 327259"/>
              <a:gd name="connsiteY9" fmla="*/ 284314 h 350989"/>
              <a:gd name="connsiteX10" fmla="*/ 83344 w 327259"/>
              <a:gd name="connsiteY10" fmla="*/ 279552 h 350989"/>
              <a:gd name="connsiteX11" fmla="*/ 83344 w 327259"/>
              <a:gd name="connsiteY11" fmla="*/ 296220 h 350989"/>
              <a:gd name="connsiteX12" fmla="*/ 102394 w 327259"/>
              <a:gd name="connsiteY12" fmla="*/ 289077 h 350989"/>
              <a:gd name="connsiteX13" fmla="*/ 107157 w 327259"/>
              <a:gd name="connsiteY13" fmla="*/ 310508 h 350989"/>
              <a:gd name="connsiteX14" fmla="*/ 116682 w 327259"/>
              <a:gd name="connsiteY14" fmla="*/ 300983 h 350989"/>
              <a:gd name="connsiteX15" fmla="*/ 119063 w 327259"/>
              <a:gd name="connsiteY15" fmla="*/ 350989 h 350989"/>
              <a:gd name="connsiteX16" fmla="*/ 135732 w 327259"/>
              <a:gd name="connsiteY16" fmla="*/ 324795 h 350989"/>
              <a:gd name="connsiteX17" fmla="*/ 138113 w 327259"/>
              <a:gd name="connsiteY17" fmla="*/ 346227 h 350989"/>
              <a:gd name="connsiteX18" fmla="*/ 327260 w 327259"/>
              <a:gd name="connsiteY18" fmla="*/ 164766 h 350989"/>
              <a:gd name="connsiteX19" fmla="*/ 187912 w 327259"/>
              <a:gd name="connsiteY19" fmla="*/ 0 h 350989"/>
              <a:gd name="connsiteX20" fmla="*/ 91560 w 327259"/>
              <a:gd name="connsiteY20" fmla="*/ 87016 h 35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27259" h="350989">
                <a:moveTo>
                  <a:pt x="91560" y="87016"/>
                </a:moveTo>
                <a:lnTo>
                  <a:pt x="0" y="181920"/>
                </a:lnTo>
                <a:lnTo>
                  <a:pt x="21432" y="179539"/>
                </a:lnTo>
                <a:lnTo>
                  <a:pt x="14288" y="205733"/>
                </a:lnTo>
                <a:lnTo>
                  <a:pt x="28575" y="196208"/>
                </a:lnTo>
                <a:lnTo>
                  <a:pt x="23813" y="227164"/>
                </a:lnTo>
                <a:lnTo>
                  <a:pt x="23813" y="227164"/>
                </a:lnTo>
                <a:lnTo>
                  <a:pt x="35719" y="260502"/>
                </a:lnTo>
                <a:lnTo>
                  <a:pt x="54769" y="248595"/>
                </a:lnTo>
                <a:lnTo>
                  <a:pt x="54769" y="284314"/>
                </a:lnTo>
                <a:lnTo>
                  <a:pt x="83344" y="279552"/>
                </a:lnTo>
                <a:lnTo>
                  <a:pt x="83344" y="296220"/>
                </a:lnTo>
                <a:lnTo>
                  <a:pt x="102394" y="289077"/>
                </a:lnTo>
                <a:lnTo>
                  <a:pt x="107157" y="310508"/>
                </a:lnTo>
                <a:lnTo>
                  <a:pt x="116682" y="300983"/>
                </a:lnTo>
                <a:lnTo>
                  <a:pt x="119063" y="350989"/>
                </a:lnTo>
                <a:lnTo>
                  <a:pt x="135732" y="324795"/>
                </a:lnTo>
                <a:lnTo>
                  <a:pt x="138113" y="346227"/>
                </a:lnTo>
                <a:lnTo>
                  <a:pt x="327260" y="164766"/>
                </a:lnTo>
                <a:lnTo>
                  <a:pt x="187912" y="0"/>
                </a:lnTo>
                <a:lnTo>
                  <a:pt x="91560" y="8701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F69C6093-289F-4399-93DF-ED4EDA90EB2A}"/>
              </a:ext>
            </a:extLst>
          </p:cNvPr>
          <p:cNvSpPr/>
          <p:nvPr/>
        </p:nvSpPr>
        <p:spPr>
          <a:xfrm flipV="1">
            <a:off x="9358907" y="787463"/>
            <a:ext cx="325218" cy="260806"/>
          </a:xfrm>
          <a:custGeom>
            <a:avLst/>
            <a:gdLst>
              <a:gd name="connsiteX0" fmla="*/ 0 w 1219416"/>
              <a:gd name="connsiteY0" fmla="*/ 977900 h 977900"/>
              <a:gd name="connsiteX1" fmla="*/ 51233 w 1219416"/>
              <a:gd name="connsiteY1" fmla="*/ 977900 h 977900"/>
              <a:gd name="connsiteX2" fmla="*/ 1219416 w 1219416"/>
              <a:gd name="connsiteY2" fmla="*/ 20983 h 977900"/>
              <a:gd name="connsiteX3" fmla="*/ 1193800 w 1219416"/>
              <a:gd name="connsiteY3" fmla="*/ 0 h 97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416" h="977900">
                <a:moveTo>
                  <a:pt x="0" y="977900"/>
                </a:moveTo>
                <a:lnTo>
                  <a:pt x="51233" y="977900"/>
                </a:lnTo>
                <a:lnTo>
                  <a:pt x="1219416" y="20983"/>
                </a:lnTo>
                <a:lnTo>
                  <a:pt x="1193800" y="0"/>
                </a:lnTo>
                <a:close/>
              </a:path>
            </a:pathLst>
          </a:custGeom>
          <a:solidFill>
            <a:schemeClr val="tx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3AF259-54C3-4336-81D8-A1732AEECBE8}"/>
              </a:ext>
            </a:extLst>
          </p:cNvPr>
          <p:cNvSpPr txBox="1"/>
          <p:nvPr/>
        </p:nvSpPr>
        <p:spPr>
          <a:xfrm>
            <a:off x="447860" y="326564"/>
            <a:ext cx="75039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Process</a:t>
            </a: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model 7</a:t>
            </a:r>
            <a:endParaRPr lang="en-US" altLang="ko-KR" sz="9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BC18BEF-F8F5-EB7A-437D-175C028D281E}"/>
              </a:ext>
            </a:extLst>
          </p:cNvPr>
          <p:cNvSpPr/>
          <p:nvPr/>
        </p:nvSpPr>
        <p:spPr>
          <a:xfrm>
            <a:off x="2823069" y="2301303"/>
            <a:ext cx="746071" cy="487883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M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25D76CD-2421-171A-768B-61EE9AC04964}"/>
              </a:ext>
            </a:extLst>
          </p:cNvPr>
          <p:cNvSpPr/>
          <p:nvPr/>
        </p:nvSpPr>
        <p:spPr>
          <a:xfrm>
            <a:off x="712081" y="2448232"/>
            <a:ext cx="746071" cy="487883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3B64DC6-E23E-1DFC-0FA2-FCDA8E03F9EA}"/>
              </a:ext>
            </a:extLst>
          </p:cNvPr>
          <p:cNvSpPr/>
          <p:nvPr/>
        </p:nvSpPr>
        <p:spPr>
          <a:xfrm>
            <a:off x="1298031" y="3579638"/>
            <a:ext cx="746071" cy="487883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X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E27BF54-4905-9DC6-DD1F-0376BA563EF0}"/>
              </a:ext>
            </a:extLst>
          </p:cNvPr>
          <p:cNvSpPr/>
          <p:nvPr/>
        </p:nvSpPr>
        <p:spPr>
          <a:xfrm>
            <a:off x="4374449" y="3579638"/>
            <a:ext cx="746071" cy="487883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Y</a:t>
            </a:r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564ED57-A50A-5561-401D-4760B667AB64}"/>
              </a:ext>
            </a:extLst>
          </p:cNvPr>
          <p:cNvCxnSpPr>
            <a:stCxn id="31" idx="0"/>
            <a:endCxn id="29" idx="1"/>
          </p:cNvCxnSpPr>
          <p:nvPr/>
        </p:nvCxnSpPr>
        <p:spPr>
          <a:xfrm flipV="1">
            <a:off x="1671067" y="2545245"/>
            <a:ext cx="1152002" cy="1034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38B3A7E-88FE-4A56-F3FC-D01A06234975}"/>
              </a:ext>
            </a:extLst>
          </p:cNvPr>
          <p:cNvCxnSpPr>
            <a:stCxn id="29" idx="3"/>
            <a:endCxn id="32" idx="0"/>
          </p:cNvCxnSpPr>
          <p:nvPr/>
        </p:nvCxnSpPr>
        <p:spPr>
          <a:xfrm>
            <a:off x="3569140" y="2545245"/>
            <a:ext cx="1178345" cy="1034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A3E2B1F-CD38-AC30-1BAD-0FB0C132C0E5}"/>
              </a:ext>
            </a:extLst>
          </p:cNvPr>
          <p:cNvCxnSpPr>
            <a:stCxn id="31" idx="3"/>
            <a:endCxn id="32" idx="1"/>
          </p:cNvCxnSpPr>
          <p:nvPr/>
        </p:nvCxnSpPr>
        <p:spPr>
          <a:xfrm>
            <a:off x="2044102" y="3823580"/>
            <a:ext cx="23303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4E725B6-96F3-1789-2A4A-E976A210CFC9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1458152" y="2692174"/>
            <a:ext cx="746071" cy="399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123F045-8E12-F548-AD23-CFCBCBBD1B35}"/>
              </a:ext>
            </a:extLst>
          </p:cNvPr>
          <p:cNvSpPr/>
          <p:nvPr/>
        </p:nvSpPr>
        <p:spPr>
          <a:xfrm>
            <a:off x="7322696" y="2301303"/>
            <a:ext cx="746071" cy="487883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M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DBD80AD-BDA0-A320-124C-AB39FE17ED44}"/>
              </a:ext>
            </a:extLst>
          </p:cNvPr>
          <p:cNvSpPr/>
          <p:nvPr/>
        </p:nvSpPr>
        <p:spPr>
          <a:xfrm>
            <a:off x="5797658" y="3579638"/>
            <a:ext cx="746071" cy="487883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X</a:t>
            </a:r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0CC6F36-58A1-4806-6018-C39E60E32E55}"/>
              </a:ext>
            </a:extLst>
          </p:cNvPr>
          <p:cNvSpPr/>
          <p:nvPr/>
        </p:nvSpPr>
        <p:spPr>
          <a:xfrm>
            <a:off x="8874076" y="3579638"/>
            <a:ext cx="746071" cy="487883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Y</a:t>
            </a:r>
            <a:endParaRPr lang="ko-KR" altLang="en-US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02D44A67-C863-E002-4FBB-8BCA89EFE170}"/>
              </a:ext>
            </a:extLst>
          </p:cNvPr>
          <p:cNvCxnSpPr>
            <a:stCxn id="48" idx="0"/>
            <a:endCxn id="46" idx="1"/>
          </p:cNvCxnSpPr>
          <p:nvPr/>
        </p:nvCxnSpPr>
        <p:spPr>
          <a:xfrm flipV="1">
            <a:off x="6170694" y="2545245"/>
            <a:ext cx="1152002" cy="1034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A2AD9A05-EEF0-4B7A-11EC-7623D804B7F5}"/>
              </a:ext>
            </a:extLst>
          </p:cNvPr>
          <p:cNvCxnSpPr>
            <a:stCxn id="46" idx="3"/>
            <a:endCxn id="49" idx="0"/>
          </p:cNvCxnSpPr>
          <p:nvPr/>
        </p:nvCxnSpPr>
        <p:spPr>
          <a:xfrm>
            <a:off x="8068767" y="2545245"/>
            <a:ext cx="1178345" cy="1034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39D393C1-191C-79BC-7EAB-8C7B9D4860D2}"/>
              </a:ext>
            </a:extLst>
          </p:cNvPr>
          <p:cNvCxnSpPr>
            <a:stCxn id="48" idx="3"/>
            <a:endCxn id="49" idx="1"/>
          </p:cNvCxnSpPr>
          <p:nvPr/>
        </p:nvCxnSpPr>
        <p:spPr>
          <a:xfrm>
            <a:off x="6543729" y="3823580"/>
            <a:ext cx="23303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5C25D6D-CE24-0059-1DD8-3D7429110E2D}"/>
              </a:ext>
            </a:extLst>
          </p:cNvPr>
          <p:cNvSpPr/>
          <p:nvPr/>
        </p:nvSpPr>
        <p:spPr>
          <a:xfrm>
            <a:off x="7243481" y="4311463"/>
            <a:ext cx="746071" cy="487883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XW</a:t>
            </a:r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4FBE9E3-59E9-4E30-E4FA-7101E5351567}"/>
              </a:ext>
            </a:extLst>
          </p:cNvPr>
          <p:cNvSpPr/>
          <p:nvPr/>
        </p:nvSpPr>
        <p:spPr>
          <a:xfrm>
            <a:off x="6280104" y="4311463"/>
            <a:ext cx="746071" cy="487883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</a:t>
            </a:r>
            <a:endParaRPr lang="ko-KR" altLang="en-US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ACBFD8E6-5D80-D5F5-3030-8D1802BB4C86}"/>
              </a:ext>
            </a:extLst>
          </p:cNvPr>
          <p:cNvCxnSpPr>
            <a:stCxn id="55" idx="0"/>
            <a:endCxn id="46" idx="1"/>
          </p:cNvCxnSpPr>
          <p:nvPr/>
        </p:nvCxnSpPr>
        <p:spPr>
          <a:xfrm flipV="1">
            <a:off x="6653140" y="2545245"/>
            <a:ext cx="669556" cy="1766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EDEDB61-1365-41D6-46E5-68F18B12B070}"/>
              </a:ext>
            </a:extLst>
          </p:cNvPr>
          <p:cNvCxnSpPr>
            <a:stCxn id="54" idx="0"/>
            <a:endCxn id="46" idx="2"/>
          </p:cNvCxnSpPr>
          <p:nvPr/>
        </p:nvCxnSpPr>
        <p:spPr>
          <a:xfrm flipV="1">
            <a:off x="7616517" y="2789186"/>
            <a:ext cx="79215" cy="1522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BF28738-154C-1B1C-1676-8A6085B52E1E}"/>
              </a:ext>
            </a:extLst>
          </p:cNvPr>
          <p:cNvSpPr txBox="1"/>
          <p:nvPr/>
        </p:nvSpPr>
        <p:spPr>
          <a:xfrm>
            <a:off x="6440930" y="2766973"/>
            <a:ext cx="437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a1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106075B-2196-33B4-5563-DCBE49C8ABC4}"/>
              </a:ext>
            </a:extLst>
          </p:cNvPr>
          <p:cNvSpPr txBox="1"/>
          <p:nvPr/>
        </p:nvSpPr>
        <p:spPr>
          <a:xfrm>
            <a:off x="6775642" y="3180992"/>
            <a:ext cx="437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a2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B07FCFA-0152-E46D-3CDF-9C82E25E3D92}"/>
              </a:ext>
            </a:extLst>
          </p:cNvPr>
          <p:cNvSpPr txBox="1"/>
          <p:nvPr/>
        </p:nvSpPr>
        <p:spPr>
          <a:xfrm>
            <a:off x="7476917" y="3209438"/>
            <a:ext cx="437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a3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18087D0-650D-0B06-3E94-60797DE4D327}"/>
              </a:ext>
            </a:extLst>
          </p:cNvPr>
          <p:cNvSpPr txBox="1"/>
          <p:nvPr/>
        </p:nvSpPr>
        <p:spPr>
          <a:xfrm>
            <a:off x="8182861" y="3480720"/>
            <a:ext cx="437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c’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30C6D74-679C-D102-9224-270FEE3357DC}"/>
              </a:ext>
            </a:extLst>
          </p:cNvPr>
          <p:cNvSpPr txBox="1"/>
          <p:nvPr/>
        </p:nvSpPr>
        <p:spPr>
          <a:xfrm>
            <a:off x="8621487" y="2761297"/>
            <a:ext cx="437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602BC36-B4A4-51BA-362F-D8D62696AB82}"/>
              </a:ext>
            </a:extLst>
          </p:cNvPr>
          <p:cNvSpPr txBox="1"/>
          <p:nvPr/>
        </p:nvSpPr>
        <p:spPr>
          <a:xfrm>
            <a:off x="2473862" y="1608463"/>
            <a:ext cx="183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개념적 모델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2E18D33-5C1E-386A-17E1-88A5A7936791}"/>
              </a:ext>
            </a:extLst>
          </p:cNvPr>
          <p:cNvSpPr txBox="1"/>
          <p:nvPr/>
        </p:nvSpPr>
        <p:spPr>
          <a:xfrm>
            <a:off x="6983933" y="1611713"/>
            <a:ext cx="183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통계적 모델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933BA92-5D15-78CF-CB06-291296FA5A49}"/>
                  </a:ext>
                </a:extLst>
              </p:cNvPr>
              <p:cNvSpPr txBox="1"/>
              <p:nvPr/>
            </p:nvSpPr>
            <p:spPr>
              <a:xfrm>
                <a:off x="932474" y="5006530"/>
                <a:ext cx="4527259" cy="707886"/>
              </a:xfrm>
              <a:prstGeom prst="rect">
                <a:avLst/>
              </a:prstGeom>
              <a:noFill/>
              <a:ln>
                <a:solidFill>
                  <a:srgbClr val="2E75B6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/>
                  <a:t>M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𝑋𝑊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endParaRPr lang="en-US" altLang="ko-KR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𝑏𝑀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933BA92-5D15-78CF-CB06-291296FA5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474" y="5006530"/>
                <a:ext cx="4527259" cy="707886"/>
              </a:xfrm>
              <a:prstGeom prst="rect">
                <a:avLst/>
              </a:prstGeom>
              <a:blipFill>
                <a:blip r:embed="rId2"/>
                <a:stretch>
                  <a:fillRect l="-1342" t="-3390" b="-847"/>
                </a:stretch>
              </a:blipFill>
              <a:ln>
                <a:solidFill>
                  <a:srgbClr val="2E75B6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3759F1-F066-C2AD-6C01-8B09A0A33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/33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225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EC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2">
            <a:extLst>
              <a:ext uri="{FF2B5EF4-FFF2-40B4-BE49-F238E27FC236}">
                <a16:creationId xmlns:a16="http://schemas.microsoft.com/office/drawing/2014/main" id="{496BE9B7-B4E3-43E8-8123-2223617B8D96}"/>
              </a:ext>
            </a:extLst>
          </p:cNvPr>
          <p:cNvSpPr/>
          <p:nvPr/>
        </p:nvSpPr>
        <p:spPr>
          <a:xfrm>
            <a:off x="8422330" y="1171185"/>
            <a:ext cx="331681" cy="142994"/>
          </a:xfrm>
          <a:prstGeom prst="rtTriangle">
            <a:avLst/>
          </a:prstGeom>
          <a:solidFill>
            <a:schemeClr val="tx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C1BD51A-EC0E-47D9-B252-FB5A069A2DBE}"/>
              </a:ext>
            </a:extLst>
          </p:cNvPr>
          <p:cNvSpPr/>
          <p:nvPr/>
        </p:nvSpPr>
        <p:spPr>
          <a:xfrm rot="20412486">
            <a:off x="9138952" y="1113393"/>
            <a:ext cx="477709" cy="103928"/>
          </a:xfrm>
          <a:custGeom>
            <a:avLst/>
            <a:gdLst>
              <a:gd name="connsiteX0" fmla="*/ 0 w 522071"/>
              <a:gd name="connsiteY0" fmla="*/ 0 h 100618"/>
              <a:gd name="connsiteX1" fmla="*/ 522071 w 522071"/>
              <a:gd name="connsiteY1" fmla="*/ 0 h 100618"/>
              <a:gd name="connsiteX2" fmla="*/ 522071 w 522071"/>
              <a:gd name="connsiteY2" fmla="*/ 100618 h 100618"/>
              <a:gd name="connsiteX3" fmla="*/ 0 w 522071"/>
              <a:gd name="connsiteY3" fmla="*/ 100618 h 100618"/>
              <a:gd name="connsiteX4" fmla="*/ 0 w 522071"/>
              <a:gd name="connsiteY4" fmla="*/ 0 h 100618"/>
              <a:gd name="connsiteX0" fmla="*/ 120542 w 522071"/>
              <a:gd name="connsiteY0" fmla="*/ 30725 h 100618"/>
              <a:gd name="connsiteX1" fmla="*/ 522071 w 522071"/>
              <a:gd name="connsiteY1" fmla="*/ 0 h 100618"/>
              <a:gd name="connsiteX2" fmla="*/ 522071 w 522071"/>
              <a:gd name="connsiteY2" fmla="*/ 100618 h 100618"/>
              <a:gd name="connsiteX3" fmla="*/ 0 w 522071"/>
              <a:gd name="connsiteY3" fmla="*/ 100618 h 100618"/>
              <a:gd name="connsiteX4" fmla="*/ 120542 w 522071"/>
              <a:gd name="connsiteY4" fmla="*/ 30725 h 100618"/>
              <a:gd name="connsiteX0" fmla="*/ 76180 w 477709"/>
              <a:gd name="connsiteY0" fmla="*/ 30725 h 103928"/>
              <a:gd name="connsiteX1" fmla="*/ 477709 w 477709"/>
              <a:gd name="connsiteY1" fmla="*/ 0 h 103928"/>
              <a:gd name="connsiteX2" fmla="*/ 477709 w 477709"/>
              <a:gd name="connsiteY2" fmla="*/ 100618 h 103928"/>
              <a:gd name="connsiteX3" fmla="*/ 0 w 477709"/>
              <a:gd name="connsiteY3" fmla="*/ 103928 h 103928"/>
              <a:gd name="connsiteX4" fmla="*/ 76180 w 477709"/>
              <a:gd name="connsiteY4" fmla="*/ 30725 h 10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7709" h="103928">
                <a:moveTo>
                  <a:pt x="76180" y="30725"/>
                </a:moveTo>
                <a:lnTo>
                  <a:pt x="477709" y="0"/>
                </a:lnTo>
                <a:lnTo>
                  <a:pt x="477709" y="100618"/>
                </a:lnTo>
                <a:lnTo>
                  <a:pt x="0" y="103928"/>
                </a:lnTo>
                <a:lnTo>
                  <a:pt x="76180" y="30725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06165984-4E1F-43A5-8FBE-B08FB8824C47}"/>
              </a:ext>
            </a:extLst>
          </p:cNvPr>
          <p:cNvSpPr/>
          <p:nvPr/>
        </p:nvSpPr>
        <p:spPr>
          <a:xfrm flipV="1">
            <a:off x="8890000" y="0"/>
            <a:ext cx="2387600" cy="9779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평행 사변형 2">
            <a:extLst>
              <a:ext uri="{FF2B5EF4-FFF2-40B4-BE49-F238E27FC236}">
                <a16:creationId xmlns:a16="http://schemas.microsoft.com/office/drawing/2014/main" id="{EB839075-D4E4-4D6C-9893-C0F777942F7F}"/>
              </a:ext>
            </a:extLst>
          </p:cNvPr>
          <p:cNvSpPr/>
          <p:nvPr/>
        </p:nvSpPr>
        <p:spPr>
          <a:xfrm rot="2367534" flipH="1">
            <a:off x="7434255" y="186863"/>
            <a:ext cx="3184368" cy="568434"/>
          </a:xfrm>
          <a:prstGeom prst="parallelogram">
            <a:avLst>
              <a:gd name="adj" fmla="val 82712"/>
            </a:avLst>
          </a:prstGeom>
          <a:pattFill prst="dk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A6B6B836-62C8-41A9-9EDF-D2F0B01661E6}"/>
              </a:ext>
            </a:extLst>
          </p:cNvPr>
          <p:cNvSpPr/>
          <p:nvPr/>
        </p:nvSpPr>
        <p:spPr>
          <a:xfrm flipV="1">
            <a:off x="9938555" y="-4764"/>
            <a:ext cx="1345397" cy="977900"/>
          </a:xfrm>
          <a:custGeom>
            <a:avLst/>
            <a:gdLst>
              <a:gd name="connsiteX0" fmla="*/ 1042202 w 1345397"/>
              <a:gd name="connsiteY0" fmla="*/ 977900 h 977900"/>
              <a:gd name="connsiteX1" fmla="*/ 1345397 w 1345397"/>
              <a:gd name="connsiteY1" fmla="*/ 977900 h 977900"/>
              <a:gd name="connsiteX2" fmla="*/ 151597 w 1345397"/>
              <a:gd name="connsiteY2" fmla="*/ 0 h 977900"/>
              <a:gd name="connsiteX3" fmla="*/ 0 w 1345397"/>
              <a:gd name="connsiteY3" fmla="*/ 124181 h 97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397" h="977900">
                <a:moveTo>
                  <a:pt x="1042202" y="977900"/>
                </a:moveTo>
                <a:lnTo>
                  <a:pt x="1345397" y="977900"/>
                </a:lnTo>
                <a:lnTo>
                  <a:pt x="151597" y="0"/>
                </a:lnTo>
                <a:lnTo>
                  <a:pt x="0" y="124181"/>
                </a:lnTo>
                <a:close/>
              </a:path>
            </a:pathLst>
          </a:custGeom>
          <a:solidFill>
            <a:schemeClr val="tx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80A8CCA4-1759-4223-AAED-2C0ABFCAE1C3}"/>
              </a:ext>
            </a:extLst>
          </p:cNvPr>
          <p:cNvSpPr/>
          <p:nvPr/>
        </p:nvSpPr>
        <p:spPr>
          <a:xfrm rot="5400000" flipV="1">
            <a:off x="9431728" y="567128"/>
            <a:ext cx="3399339" cy="2121205"/>
          </a:xfrm>
          <a:prstGeom prst="triangle">
            <a:avLst>
              <a:gd name="adj" fmla="val 52095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78A34C8D-077B-4912-A506-ABC25A23E38A}"/>
              </a:ext>
            </a:extLst>
          </p:cNvPr>
          <p:cNvSpPr/>
          <p:nvPr/>
        </p:nvSpPr>
        <p:spPr>
          <a:xfrm rot="19232466">
            <a:off x="9527031" y="187308"/>
            <a:ext cx="3167976" cy="568434"/>
          </a:xfrm>
          <a:prstGeom prst="parallelogram">
            <a:avLst>
              <a:gd name="adj" fmla="val 82712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" name="현 8">
            <a:extLst>
              <a:ext uri="{FF2B5EF4-FFF2-40B4-BE49-F238E27FC236}">
                <a16:creationId xmlns:a16="http://schemas.microsoft.com/office/drawing/2014/main" id="{F6C0491C-C38B-4251-9DF7-8C4B0AF5767A}"/>
              </a:ext>
            </a:extLst>
          </p:cNvPr>
          <p:cNvSpPr/>
          <p:nvPr/>
        </p:nvSpPr>
        <p:spPr>
          <a:xfrm>
            <a:off x="10070792" y="532218"/>
            <a:ext cx="769237" cy="769237"/>
          </a:xfrm>
          <a:prstGeom prst="chord">
            <a:avLst>
              <a:gd name="adj1" fmla="val 10434822"/>
              <a:gd name="adj2" fmla="val 17234785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ECF57398-22C1-41B4-A37C-FA12A7DBBEF6}"/>
              </a:ext>
            </a:extLst>
          </p:cNvPr>
          <p:cNvSpPr/>
          <p:nvPr/>
        </p:nvSpPr>
        <p:spPr>
          <a:xfrm rot="16200000">
            <a:off x="9033510" y="168908"/>
            <a:ext cx="4310382" cy="2006599"/>
          </a:xfrm>
          <a:custGeom>
            <a:avLst/>
            <a:gdLst>
              <a:gd name="connsiteX0" fmla="*/ 0 w 4310382"/>
              <a:gd name="connsiteY0" fmla="*/ 2006599 h 2006599"/>
              <a:gd name="connsiteX1" fmla="*/ 2687825 w 4310382"/>
              <a:gd name="connsiteY1" fmla="*/ 0 h 2006599"/>
              <a:gd name="connsiteX2" fmla="*/ 4310382 w 4310382"/>
              <a:gd name="connsiteY2" fmla="*/ 2006599 h 2006599"/>
              <a:gd name="connsiteX3" fmla="*/ 0 w 4310382"/>
              <a:gd name="connsiteY3" fmla="*/ 2006599 h 2006599"/>
              <a:gd name="connsiteX0" fmla="*/ 0 w 4310382"/>
              <a:gd name="connsiteY0" fmla="*/ 2006599 h 2006599"/>
              <a:gd name="connsiteX1" fmla="*/ 2687825 w 4310382"/>
              <a:gd name="connsiteY1" fmla="*/ 0 h 2006599"/>
              <a:gd name="connsiteX2" fmla="*/ 4310382 w 4310382"/>
              <a:gd name="connsiteY2" fmla="*/ 2006599 h 2006599"/>
              <a:gd name="connsiteX3" fmla="*/ 0 w 4310382"/>
              <a:gd name="connsiteY3" fmla="*/ 2006599 h 2006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0382" h="2006599">
                <a:moveTo>
                  <a:pt x="0" y="2006599"/>
                </a:moveTo>
                <a:cubicBezTo>
                  <a:pt x="895942" y="1337733"/>
                  <a:pt x="3065058" y="627594"/>
                  <a:pt x="2687825" y="0"/>
                </a:cubicBezTo>
                <a:lnTo>
                  <a:pt x="4310382" y="2006599"/>
                </a:lnTo>
                <a:lnTo>
                  <a:pt x="0" y="20065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0BEA6D-EFD1-40C4-BDC6-9BFABB13E95D}"/>
              </a:ext>
            </a:extLst>
          </p:cNvPr>
          <p:cNvSpPr txBox="1"/>
          <p:nvPr/>
        </p:nvSpPr>
        <p:spPr>
          <a:xfrm>
            <a:off x="9976577" y="911339"/>
            <a:ext cx="919569" cy="276999"/>
          </a:xfrm>
          <a:prstGeom prst="rect">
            <a:avLst/>
          </a:prstGeom>
          <a:noFill/>
          <a:scene3d>
            <a:camera prst="isometricRightUp">
              <a:rot lat="2100000" lon="18899998" rev="300000"/>
            </a:camera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Page. 01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B2894783-E741-4818-B1BF-72CCC06AA184}"/>
              </a:ext>
            </a:extLst>
          </p:cNvPr>
          <p:cNvSpPr/>
          <p:nvPr/>
        </p:nvSpPr>
        <p:spPr>
          <a:xfrm>
            <a:off x="8423803" y="865217"/>
            <a:ext cx="1148703" cy="458423"/>
          </a:xfrm>
          <a:custGeom>
            <a:avLst/>
            <a:gdLst>
              <a:gd name="connsiteX0" fmla="*/ 1311679 w 1411390"/>
              <a:gd name="connsiteY0" fmla="*/ 0 h 609602"/>
              <a:gd name="connsiteX1" fmla="*/ 1411390 w 1411390"/>
              <a:gd name="connsiteY1" fmla="*/ 81679 h 609602"/>
              <a:gd name="connsiteX2" fmla="*/ 1410319 w 1411390"/>
              <a:gd name="connsiteY2" fmla="*/ 88373 h 609602"/>
              <a:gd name="connsiteX3" fmla="*/ 1389285 w 1411390"/>
              <a:gd name="connsiteY3" fmla="*/ 125382 h 609602"/>
              <a:gd name="connsiteX4" fmla="*/ 1147985 w 1411390"/>
              <a:gd name="connsiteY4" fmla="*/ 366682 h 609602"/>
              <a:gd name="connsiteX5" fmla="*/ 855885 w 1411390"/>
              <a:gd name="connsiteY5" fmla="*/ 455582 h 609602"/>
              <a:gd name="connsiteX6" fmla="*/ 500285 w 1411390"/>
              <a:gd name="connsiteY6" fmla="*/ 455582 h 609602"/>
              <a:gd name="connsiteX7" fmla="*/ 297085 w 1411390"/>
              <a:gd name="connsiteY7" fmla="*/ 506382 h 609602"/>
              <a:gd name="connsiteX8" fmla="*/ 119285 w 1411390"/>
              <a:gd name="connsiteY8" fmla="*/ 607982 h 609602"/>
              <a:gd name="connsiteX9" fmla="*/ 4985 w 1411390"/>
              <a:gd name="connsiteY9" fmla="*/ 417482 h 609602"/>
              <a:gd name="connsiteX10" fmla="*/ 284385 w 1411390"/>
              <a:gd name="connsiteY10" fmla="*/ 277782 h 609602"/>
              <a:gd name="connsiteX11" fmla="*/ 932085 w 1411390"/>
              <a:gd name="connsiteY11" fmla="*/ 341282 h 609602"/>
              <a:gd name="connsiteX12" fmla="*/ 1173385 w 1411390"/>
              <a:gd name="connsiteY12" fmla="*/ 188882 h 609602"/>
              <a:gd name="connsiteX13" fmla="*/ 1284113 w 1411390"/>
              <a:gd name="connsiteY13" fmla="*/ 31720 h 609602"/>
              <a:gd name="connsiteX0" fmla="*/ 1233465 w 1333176"/>
              <a:gd name="connsiteY0" fmla="*/ 0 h 617375"/>
              <a:gd name="connsiteX1" fmla="*/ 1333176 w 1333176"/>
              <a:gd name="connsiteY1" fmla="*/ 81679 h 617375"/>
              <a:gd name="connsiteX2" fmla="*/ 1332105 w 1333176"/>
              <a:gd name="connsiteY2" fmla="*/ 88373 h 617375"/>
              <a:gd name="connsiteX3" fmla="*/ 1311071 w 1333176"/>
              <a:gd name="connsiteY3" fmla="*/ 125382 h 617375"/>
              <a:gd name="connsiteX4" fmla="*/ 1069771 w 1333176"/>
              <a:gd name="connsiteY4" fmla="*/ 366682 h 617375"/>
              <a:gd name="connsiteX5" fmla="*/ 777671 w 1333176"/>
              <a:gd name="connsiteY5" fmla="*/ 455582 h 617375"/>
              <a:gd name="connsiteX6" fmla="*/ 422071 w 1333176"/>
              <a:gd name="connsiteY6" fmla="*/ 455582 h 617375"/>
              <a:gd name="connsiteX7" fmla="*/ 218871 w 1333176"/>
              <a:gd name="connsiteY7" fmla="*/ 506382 h 617375"/>
              <a:gd name="connsiteX8" fmla="*/ 41071 w 1333176"/>
              <a:gd name="connsiteY8" fmla="*/ 607982 h 617375"/>
              <a:gd name="connsiteX9" fmla="*/ 12496 w 1333176"/>
              <a:gd name="connsiteY9" fmla="*/ 246032 h 617375"/>
              <a:gd name="connsiteX10" fmla="*/ 206171 w 1333176"/>
              <a:gd name="connsiteY10" fmla="*/ 277782 h 617375"/>
              <a:gd name="connsiteX11" fmla="*/ 853871 w 1333176"/>
              <a:gd name="connsiteY11" fmla="*/ 341282 h 617375"/>
              <a:gd name="connsiteX12" fmla="*/ 1095171 w 1333176"/>
              <a:gd name="connsiteY12" fmla="*/ 188882 h 617375"/>
              <a:gd name="connsiteX13" fmla="*/ 1205899 w 1333176"/>
              <a:gd name="connsiteY13" fmla="*/ 31720 h 617375"/>
              <a:gd name="connsiteX14" fmla="*/ 1233465 w 1333176"/>
              <a:gd name="connsiteY14" fmla="*/ 0 h 617375"/>
              <a:gd name="connsiteX0" fmla="*/ 1263959 w 1363670"/>
              <a:gd name="connsiteY0" fmla="*/ 0 h 617375"/>
              <a:gd name="connsiteX1" fmla="*/ 1363670 w 1363670"/>
              <a:gd name="connsiteY1" fmla="*/ 81679 h 617375"/>
              <a:gd name="connsiteX2" fmla="*/ 1362599 w 1363670"/>
              <a:gd name="connsiteY2" fmla="*/ 88373 h 617375"/>
              <a:gd name="connsiteX3" fmla="*/ 1341565 w 1363670"/>
              <a:gd name="connsiteY3" fmla="*/ 125382 h 617375"/>
              <a:gd name="connsiteX4" fmla="*/ 1100265 w 1363670"/>
              <a:gd name="connsiteY4" fmla="*/ 366682 h 617375"/>
              <a:gd name="connsiteX5" fmla="*/ 808165 w 1363670"/>
              <a:gd name="connsiteY5" fmla="*/ 455582 h 617375"/>
              <a:gd name="connsiteX6" fmla="*/ 452565 w 1363670"/>
              <a:gd name="connsiteY6" fmla="*/ 455582 h 617375"/>
              <a:gd name="connsiteX7" fmla="*/ 249365 w 1363670"/>
              <a:gd name="connsiteY7" fmla="*/ 506382 h 617375"/>
              <a:gd name="connsiteX8" fmla="*/ 71565 w 1363670"/>
              <a:gd name="connsiteY8" fmla="*/ 607982 h 617375"/>
              <a:gd name="connsiteX9" fmla="*/ 42990 w 1363670"/>
              <a:gd name="connsiteY9" fmla="*/ 246032 h 617375"/>
              <a:gd name="connsiteX10" fmla="*/ 648621 w 1363670"/>
              <a:gd name="connsiteY10" fmla="*/ 346839 h 617375"/>
              <a:gd name="connsiteX11" fmla="*/ 884365 w 1363670"/>
              <a:gd name="connsiteY11" fmla="*/ 341282 h 617375"/>
              <a:gd name="connsiteX12" fmla="*/ 1125665 w 1363670"/>
              <a:gd name="connsiteY12" fmla="*/ 188882 h 617375"/>
              <a:gd name="connsiteX13" fmla="*/ 1236393 w 1363670"/>
              <a:gd name="connsiteY13" fmla="*/ 31720 h 617375"/>
              <a:gd name="connsiteX14" fmla="*/ 1263959 w 1363670"/>
              <a:gd name="connsiteY14" fmla="*/ 0 h 617375"/>
              <a:gd name="connsiteX0" fmla="*/ 1193457 w 1293168"/>
              <a:gd name="connsiteY0" fmla="*/ 0 h 613470"/>
              <a:gd name="connsiteX1" fmla="*/ 1293168 w 1293168"/>
              <a:gd name="connsiteY1" fmla="*/ 81679 h 613470"/>
              <a:gd name="connsiteX2" fmla="*/ 1292097 w 1293168"/>
              <a:gd name="connsiteY2" fmla="*/ 88373 h 613470"/>
              <a:gd name="connsiteX3" fmla="*/ 1271063 w 1293168"/>
              <a:gd name="connsiteY3" fmla="*/ 125382 h 613470"/>
              <a:gd name="connsiteX4" fmla="*/ 1029763 w 1293168"/>
              <a:gd name="connsiteY4" fmla="*/ 366682 h 613470"/>
              <a:gd name="connsiteX5" fmla="*/ 737663 w 1293168"/>
              <a:gd name="connsiteY5" fmla="*/ 455582 h 613470"/>
              <a:gd name="connsiteX6" fmla="*/ 382063 w 1293168"/>
              <a:gd name="connsiteY6" fmla="*/ 455582 h 613470"/>
              <a:gd name="connsiteX7" fmla="*/ 178863 w 1293168"/>
              <a:gd name="connsiteY7" fmla="*/ 506382 h 613470"/>
              <a:gd name="connsiteX8" fmla="*/ 1063 w 1293168"/>
              <a:gd name="connsiteY8" fmla="*/ 607982 h 613470"/>
              <a:gd name="connsiteX9" fmla="*/ 263001 w 1293168"/>
              <a:gd name="connsiteY9" fmla="*/ 322232 h 613470"/>
              <a:gd name="connsiteX10" fmla="*/ 578119 w 1293168"/>
              <a:gd name="connsiteY10" fmla="*/ 346839 h 613470"/>
              <a:gd name="connsiteX11" fmla="*/ 813863 w 1293168"/>
              <a:gd name="connsiteY11" fmla="*/ 341282 h 613470"/>
              <a:gd name="connsiteX12" fmla="*/ 1055163 w 1293168"/>
              <a:gd name="connsiteY12" fmla="*/ 188882 h 613470"/>
              <a:gd name="connsiteX13" fmla="*/ 1165891 w 1293168"/>
              <a:gd name="connsiteY13" fmla="*/ 31720 h 613470"/>
              <a:gd name="connsiteX14" fmla="*/ 1193457 w 1293168"/>
              <a:gd name="connsiteY14" fmla="*/ 0 h 613470"/>
              <a:gd name="connsiteX0" fmla="*/ 1193459 w 1293170"/>
              <a:gd name="connsiteY0" fmla="*/ 0 h 613720"/>
              <a:gd name="connsiteX1" fmla="*/ 1293170 w 1293170"/>
              <a:gd name="connsiteY1" fmla="*/ 81679 h 613720"/>
              <a:gd name="connsiteX2" fmla="*/ 1292099 w 1293170"/>
              <a:gd name="connsiteY2" fmla="*/ 88373 h 613720"/>
              <a:gd name="connsiteX3" fmla="*/ 1271065 w 1293170"/>
              <a:gd name="connsiteY3" fmla="*/ 125382 h 613720"/>
              <a:gd name="connsiteX4" fmla="*/ 1029765 w 1293170"/>
              <a:gd name="connsiteY4" fmla="*/ 366682 h 613720"/>
              <a:gd name="connsiteX5" fmla="*/ 737665 w 1293170"/>
              <a:gd name="connsiteY5" fmla="*/ 455582 h 613720"/>
              <a:gd name="connsiteX6" fmla="*/ 384446 w 1293170"/>
              <a:gd name="connsiteY6" fmla="*/ 419864 h 613720"/>
              <a:gd name="connsiteX7" fmla="*/ 178865 w 1293170"/>
              <a:gd name="connsiteY7" fmla="*/ 506382 h 613720"/>
              <a:gd name="connsiteX8" fmla="*/ 1065 w 1293170"/>
              <a:gd name="connsiteY8" fmla="*/ 607982 h 613720"/>
              <a:gd name="connsiteX9" fmla="*/ 263003 w 1293170"/>
              <a:gd name="connsiteY9" fmla="*/ 322232 h 613720"/>
              <a:gd name="connsiteX10" fmla="*/ 578121 w 1293170"/>
              <a:gd name="connsiteY10" fmla="*/ 346839 h 613720"/>
              <a:gd name="connsiteX11" fmla="*/ 813865 w 1293170"/>
              <a:gd name="connsiteY11" fmla="*/ 341282 h 613720"/>
              <a:gd name="connsiteX12" fmla="*/ 1055165 w 1293170"/>
              <a:gd name="connsiteY12" fmla="*/ 188882 h 613720"/>
              <a:gd name="connsiteX13" fmla="*/ 1165893 w 1293170"/>
              <a:gd name="connsiteY13" fmla="*/ 31720 h 613720"/>
              <a:gd name="connsiteX14" fmla="*/ 1193459 w 1293170"/>
              <a:gd name="connsiteY14" fmla="*/ 0 h 613720"/>
              <a:gd name="connsiteX0" fmla="*/ 1044892 w 1144603"/>
              <a:gd name="connsiteY0" fmla="*/ 0 h 508264"/>
              <a:gd name="connsiteX1" fmla="*/ 1144603 w 1144603"/>
              <a:gd name="connsiteY1" fmla="*/ 81679 h 508264"/>
              <a:gd name="connsiteX2" fmla="*/ 1143532 w 1144603"/>
              <a:gd name="connsiteY2" fmla="*/ 88373 h 508264"/>
              <a:gd name="connsiteX3" fmla="*/ 1122498 w 1144603"/>
              <a:gd name="connsiteY3" fmla="*/ 125382 h 508264"/>
              <a:gd name="connsiteX4" fmla="*/ 881198 w 1144603"/>
              <a:gd name="connsiteY4" fmla="*/ 366682 h 508264"/>
              <a:gd name="connsiteX5" fmla="*/ 589098 w 1144603"/>
              <a:gd name="connsiteY5" fmla="*/ 455582 h 508264"/>
              <a:gd name="connsiteX6" fmla="*/ 235879 w 1144603"/>
              <a:gd name="connsiteY6" fmla="*/ 419864 h 508264"/>
              <a:gd name="connsiteX7" fmla="*/ 30298 w 1144603"/>
              <a:gd name="connsiteY7" fmla="*/ 506382 h 508264"/>
              <a:gd name="connsiteX8" fmla="*/ 9660 w 1144603"/>
              <a:gd name="connsiteY8" fmla="*/ 322232 h 508264"/>
              <a:gd name="connsiteX9" fmla="*/ 114436 w 1144603"/>
              <a:gd name="connsiteY9" fmla="*/ 322232 h 508264"/>
              <a:gd name="connsiteX10" fmla="*/ 429554 w 1144603"/>
              <a:gd name="connsiteY10" fmla="*/ 346839 h 508264"/>
              <a:gd name="connsiteX11" fmla="*/ 665298 w 1144603"/>
              <a:gd name="connsiteY11" fmla="*/ 341282 h 508264"/>
              <a:gd name="connsiteX12" fmla="*/ 906598 w 1144603"/>
              <a:gd name="connsiteY12" fmla="*/ 188882 h 508264"/>
              <a:gd name="connsiteX13" fmla="*/ 1017326 w 1144603"/>
              <a:gd name="connsiteY13" fmla="*/ 31720 h 508264"/>
              <a:gd name="connsiteX14" fmla="*/ 1044892 w 1144603"/>
              <a:gd name="connsiteY14" fmla="*/ 0 h 508264"/>
              <a:gd name="connsiteX0" fmla="*/ 1042961 w 1142672"/>
              <a:gd name="connsiteY0" fmla="*/ 0 h 456951"/>
              <a:gd name="connsiteX1" fmla="*/ 1142672 w 1142672"/>
              <a:gd name="connsiteY1" fmla="*/ 81679 h 456951"/>
              <a:gd name="connsiteX2" fmla="*/ 1141601 w 1142672"/>
              <a:gd name="connsiteY2" fmla="*/ 88373 h 456951"/>
              <a:gd name="connsiteX3" fmla="*/ 1120567 w 1142672"/>
              <a:gd name="connsiteY3" fmla="*/ 125382 h 456951"/>
              <a:gd name="connsiteX4" fmla="*/ 879267 w 1142672"/>
              <a:gd name="connsiteY4" fmla="*/ 366682 h 456951"/>
              <a:gd name="connsiteX5" fmla="*/ 587167 w 1142672"/>
              <a:gd name="connsiteY5" fmla="*/ 455582 h 456951"/>
              <a:gd name="connsiteX6" fmla="*/ 233948 w 1142672"/>
              <a:gd name="connsiteY6" fmla="*/ 419864 h 456951"/>
              <a:gd name="connsiteX7" fmla="*/ 33129 w 1142672"/>
              <a:gd name="connsiteY7" fmla="*/ 408751 h 456951"/>
              <a:gd name="connsiteX8" fmla="*/ 7729 w 1142672"/>
              <a:gd name="connsiteY8" fmla="*/ 322232 h 456951"/>
              <a:gd name="connsiteX9" fmla="*/ 112505 w 1142672"/>
              <a:gd name="connsiteY9" fmla="*/ 322232 h 456951"/>
              <a:gd name="connsiteX10" fmla="*/ 427623 w 1142672"/>
              <a:gd name="connsiteY10" fmla="*/ 346839 h 456951"/>
              <a:gd name="connsiteX11" fmla="*/ 663367 w 1142672"/>
              <a:gd name="connsiteY11" fmla="*/ 341282 h 456951"/>
              <a:gd name="connsiteX12" fmla="*/ 904667 w 1142672"/>
              <a:gd name="connsiteY12" fmla="*/ 188882 h 456951"/>
              <a:gd name="connsiteX13" fmla="*/ 1015395 w 1142672"/>
              <a:gd name="connsiteY13" fmla="*/ 31720 h 456951"/>
              <a:gd name="connsiteX14" fmla="*/ 1042961 w 1142672"/>
              <a:gd name="connsiteY14" fmla="*/ 0 h 456951"/>
              <a:gd name="connsiteX0" fmla="*/ 1039553 w 1139264"/>
              <a:gd name="connsiteY0" fmla="*/ 0 h 456951"/>
              <a:gd name="connsiteX1" fmla="*/ 1139264 w 1139264"/>
              <a:gd name="connsiteY1" fmla="*/ 81679 h 456951"/>
              <a:gd name="connsiteX2" fmla="*/ 1138193 w 1139264"/>
              <a:gd name="connsiteY2" fmla="*/ 88373 h 456951"/>
              <a:gd name="connsiteX3" fmla="*/ 1117159 w 1139264"/>
              <a:gd name="connsiteY3" fmla="*/ 125382 h 456951"/>
              <a:gd name="connsiteX4" fmla="*/ 875859 w 1139264"/>
              <a:gd name="connsiteY4" fmla="*/ 366682 h 456951"/>
              <a:gd name="connsiteX5" fmla="*/ 583759 w 1139264"/>
              <a:gd name="connsiteY5" fmla="*/ 455582 h 456951"/>
              <a:gd name="connsiteX6" fmla="*/ 230540 w 1139264"/>
              <a:gd name="connsiteY6" fmla="*/ 419864 h 456951"/>
              <a:gd name="connsiteX7" fmla="*/ 29721 w 1139264"/>
              <a:gd name="connsiteY7" fmla="*/ 408751 h 456951"/>
              <a:gd name="connsiteX8" fmla="*/ 9084 w 1139264"/>
              <a:gd name="connsiteY8" fmla="*/ 274607 h 456951"/>
              <a:gd name="connsiteX9" fmla="*/ 109097 w 1139264"/>
              <a:gd name="connsiteY9" fmla="*/ 322232 h 456951"/>
              <a:gd name="connsiteX10" fmla="*/ 424215 w 1139264"/>
              <a:gd name="connsiteY10" fmla="*/ 346839 h 456951"/>
              <a:gd name="connsiteX11" fmla="*/ 659959 w 1139264"/>
              <a:gd name="connsiteY11" fmla="*/ 341282 h 456951"/>
              <a:gd name="connsiteX12" fmla="*/ 901259 w 1139264"/>
              <a:gd name="connsiteY12" fmla="*/ 188882 h 456951"/>
              <a:gd name="connsiteX13" fmla="*/ 1011987 w 1139264"/>
              <a:gd name="connsiteY13" fmla="*/ 31720 h 456951"/>
              <a:gd name="connsiteX14" fmla="*/ 1039553 w 1139264"/>
              <a:gd name="connsiteY14" fmla="*/ 0 h 456951"/>
              <a:gd name="connsiteX0" fmla="*/ 1040407 w 1140118"/>
              <a:gd name="connsiteY0" fmla="*/ 0 h 456951"/>
              <a:gd name="connsiteX1" fmla="*/ 1140118 w 1140118"/>
              <a:gd name="connsiteY1" fmla="*/ 81679 h 456951"/>
              <a:gd name="connsiteX2" fmla="*/ 1139047 w 1140118"/>
              <a:gd name="connsiteY2" fmla="*/ 88373 h 456951"/>
              <a:gd name="connsiteX3" fmla="*/ 1118013 w 1140118"/>
              <a:gd name="connsiteY3" fmla="*/ 125382 h 456951"/>
              <a:gd name="connsiteX4" fmla="*/ 876713 w 1140118"/>
              <a:gd name="connsiteY4" fmla="*/ 366682 h 456951"/>
              <a:gd name="connsiteX5" fmla="*/ 584613 w 1140118"/>
              <a:gd name="connsiteY5" fmla="*/ 455582 h 456951"/>
              <a:gd name="connsiteX6" fmla="*/ 231394 w 1140118"/>
              <a:gd name="connsiteY6" fmla="*/ 419864 h 456951"/>
              <a:gd name="connsiteX7" fmla="*/ 30575 w 1140118"/>
              <a:gd name="connsiteY7" fmla="*/ 408751 h 456951"/>
              <a:gd name="connsiteX8" fmla="*/ 9938 w 1140118"/>
              <a:gd name="connsiteY8" fmla="*/ 274607 h 456951"/>
              <a:gd name="connsiteX9" fmla="*/ 121858 w 1140118"/>
              <a:gd name="connsiteY9" fmla="*/ 293657 h 456951"/>
              <a:gd name="connsiteX10" fmla="*/ 425069 w 1140118"/>
              <a:gd name="connsiteY10" fmla="*/ 346839 h 456951"/>
              <a:gd name="connsiteX11" fmla="*/ 660813 w 1140118"/>
              <a:gd name="connsiteY11" fmla="*/ 341282 h 456951"/>
              <a:gd name="connsiteX12" fmla="*/ 902113 w 1140118"/>
              <a:gd name="connsiteY12" fmla="*/ 188882 h 456951"/>
              <a:gd name="connsiteX13" fmla="*/ 1012841 w 1140118"/>
              <a:gd name="connsiteY13" fmla="*/ 31720 h 456951"/>
              <a:gd name="connsiteX14" fmla="*/ 1040407 w 1140118"/>
              <a:gd name="connsiteY14" fmla="*/ 0 h 456951"/>
              <a:gd name="connsiteX0" fmla="*/ 1050795 w 1150506"/>
              <a:gd name="connsiteY0" fmla="*/ 0 h 457082"/>
              <a:gd name="connsiteX1" fmla="*/ 1150506 w 1150506"/>
              <a:gd name="connsiteY1" fmla="*/ 81679 h 457082"/>
              <a:gd name="connsiteX2" fmla="*/ 1149435 w 1150506"/>
              <a:gd name="connsiteY2" fmla="*/ 88373 h 457082"/>
              <a:gd name="connsiteX3" fmla="*/ 1128401 w 1150506"/>
              <a:gd name="connsiteY3" fmla="*/ 125382 h 457082"/>
              <a:gd name="connsiteX4" fmla="*/ 887101 w 1150506"/>
              <a:gd name="connsiteY4" fmla="*/ 366682 h 457082"/>
              <a:gd name="connsiteX5" fmla="*/ 595001 w 1150506"/>
              <a:gd name="connsiteY5" fmla="*/ 455582 h 457082"/>
              <a:gd name="connsiteX6" fmla="*/ 241782 w 1150506"/>
              <a:gd name="connsiteY6" fmla="*/ 419864 h 457082"/>
              <a:gd name="connsiteX7" fmla="*/ 21913 w 1150506"/>
              <a:gd name="connsiteY7" fmla="*/ 384939 h 457082"/>
              <a:gd name="connsiteX8" fmla="*/ 20326 w 1150506"/>
              <a:gd name="connsiteY8" fmla="*/ 274607 h 457082"/>
              <a:gd name="connsiteX9" fmla="*/ 132246 w 1150506"/>
              <a:gd name="connsiteY9" fmla="*/ 293657 h 457082"/>
              <a:gd name="connsiteX10" fmla="*/ 435457 w 1150506"/>
              <a:gd name="connsiteY10" fmla="*/ 346839 h 457082"/>
              <a:gd name="connsiteX11" fmla="*/ 671201 w 1150506"/>
              <a:gd name="connsiteY11" fmla="*/ 341282 h 457082"/>
              <a:gd name="connsiteX12" fmla="*/ 912501 w 1150506"/>
              <a:gd name="connsiteY12" fmla="*/ 188882 h 457082"/>
              <a:gd name="connsiteX13" fmla="*/ 1023229 w 1150506"/>
              <a:gd name="connsiteY13" fmla="*/ 31720 h 457082"/>
              <a:gd name="connsiteX14" fmla="*/ 1050795 w 1150506"/>
              <a:gd name="connsiteY14" fmla="*/ 0 h 457082"/>
              <a:gd name="connsiteX0" fmla="*/ 1050137 w 1149848"/>
              <a:gd name="connsiteY0" fmla="*/ 0 h 465586"/>
              <a:gd name="connsiteX1" fmla="*/ 1149848 w 1149848"/>
              <a:gd name="connsiteY1" fmla="*/ 81679 h 465586"/>
              <a:gd name="connsiteX2" fmla="*/ 1148777 w 1149848"/>
              <a:gd name="connsiteY2" fmla="*/ 88373 h 465586"/>
              <a:gd name="connsiteX3" fmla="*/ 1127743 w 1149848"/>
              <a:gd name="connsiteY3" fmla="*/ 125382 h 465586"/>
              <a:gd name="connsiteX4" fmla="*/ 886443 w 1149848"/>
              <a:gd name="connsiteY4" fmla="*/ 366682 h 465586"/>
              <a:gd name="connsiteX5" fmla="*/ 594343 w 1149848"/>
              <a:gd name="connsiteY5" fmla="*/ 455582 h 465586"/>
              <a:gd name="connsiteX6" fmla="*/ 231599 w 1149848"/>
              <a:gd name="connsiteY6" fmla="*/ 455583 h 465586"/>
              <a:gd name="connsiteX7" fmla="*/ 21255 w 1149848"/>
              <a:gd name="connsiteY7" fmla="*/ 384939 h 465586"/>
              <a:gd name="connsiteX8" fmla="*/ 19668 w 1149848"/>
              <a:gd name="connsiteY8" fmla="*/ 274607 h 465586"/>
              <a:gd name="connsiteX9" fmla="*/ 131588 w 1149848"/>
              <a:gd name="connsiteY9" fmla="*/ 293657 h 465586"/>
              <a:gd name="connsiteX10" fmla="*/ 434799 w 1149848"/>
              <a:gd name="connsiteY10" fmla="*/ 346839 h 465586"/>
              <a:gd name="connsiteX11" fmla="*/ 670543 w 1149848"/>
              <a:gd name="connsiteY11" fmla="*/ 341282 h 465586"/>
              <a:gd name="connsiteX12" fmla="*/ 911843 w 1149848"/>
              <a:gd name="connsiteY12" fmla="*/ 188882 h 465586"/>
              <a:gd name="connsiteX13" fmla="*/ 1022571 w 1149848"/>
              <a:gd name="connsiteY13" fmla="*/ 31720 h 465586"/>
              <a:gd name="connsiteX14" fmla="*/ 1050137 w 1149848"/>
              <a:gd name="connsiteY14" fmla="*/ 0 h 465586"/>
              <a:gd name="connsiteX0" fmla="*/ 1050137 w 1149848"/>
              <a:gd name="connsiteY0" fmla="*/ 0 h 465586"/>
              <a:gd name="connsiteX1" fmla="*/ 1149848 w 1149848"/>
              <a:gd name="connsiteY1" fmla="*/ 81679 h 465586"/>
              <a:gd name="connsiteX2" fmla="*/ 1148777 w 1149848"/>
              <a:gd name="connsiteY2" fmla="*/ 88373 h 465586"/>
              <a:gd name="connsiteX3" fmla="*/ 1127743 w 1149848"/>
              <a:gd name="connsiteY3" fmla="*/ 125382 h 465586"/>
              <a:gd name="connsiteX4" fmla="*/ 886443 w 1149848"/>
              <a:gd name="connsiteY4" fmla="*/ 366682 h 465586"/>
              <a:gd name="connsiteX5" fmla="*/ 594343 w 1149848"/>
              <a:gd name="connsiteY5" fmla="*/ 455582 h 465586"/>
              <a:gd name="connsiteX6" fmla="*/ 231599 w 1149848"/>
              <a:gd name="connsiteY6" fmla="*/ 455583 h 465586"/>
              <a:gd name="connsiteX7" fmla="*/ 21255 w 1149848"/>
              <a:gd name="connsiteY7" fmla="*/ 384939 h 465586"/>
              <a:gd name="connsiteX8" fmla="*/ 19668 w 1149848"/>
              <a:gd name="connsiteY8" fmla="*/ 274607 h 465586"/>
              <a:gd name="connsiteX9" fmla="*/ 131588 w 1149848"/>
              <a:gd name="connsiteY9" fmla="*/ 293657 h 465586"/>
              <a:gd name="connsiteX10" fmla="*/ 434799 w 1149848"/>
              <a:gd name="connsiteY10" fmla="*/ 346839 h 465586"/>
              <a:gd name="connsiteX11" fmla="*/ 675306 w 1149848"/>
              <a:gd name="connsiteY11" fmla="*/ 372238 h 465586"/>
              <a:gd name="connsiteX12" fmla="*/ 911843 w 1149848"/>
              <a:gd name="connsiteY12" fmla="*/ 188882 h 465586"/>
              <a:gd name="connsiteX13" fmla="*/ 1022571 w 1149848"/>
              <a:gd name="connsiteY13" fmla="*/ 31720 h 465586"/>
              <a:gd name="connsiteX14" fmla="*/ 1050137 w 1149848"/>
              <a:gd name="connsiteY14" fmla="*/ 0 h 465586"/>
              <a:gd name="connsiteX0" fmla="*/ 1050137 w 1149848"/>
              <a:gd name="connsiteY0" fmla="*/ 0 h 465586"/>
              <a:gd name="connsiteX1" fmla="*/ 1149848 w 1149848"/>
              <a:gd name="connsiteY1" fmla="*/ 81679 h 465586"/>
              <a:gd name="connsiteX2" fmla="*/ 1148777 w 1149848"/>
              <a:gd name="connsiteY2" fmla="*/ 88373 h 465586"/>
              <a:gd name="connsiteX3" fmla="*/ 1127743 w 1149848"/>
              <a:gd name="connsiteY3" fmla="*/ 125382 h 465586"/>
              <a:gd name="connsiteX4" fmla="*/ 886443 w 1149848"/>
              <a:gd name="connsiteY4" fmla="*/ 366682 h 465586"/>
              <a:gd name="connsiteX5" fmla="*/ 594343 w 1149848"/>
              <a:gd name="connsiteY5" fmla="*/ 455582 h 465586"/>
              <a:gd name="connsiteX6" fmla="*/ 231599 w 1149848"/>
              <a:gd name="connsiteY6" fmla="*/ 455583 h 465586"/>
              <a:gd name="connsiteX7" fmla="*/ 21255 w 1149848"/>
              <a:gd name="connsiteY7" fmla="*/ 384939 h 465586"/>
              <a:gd name="connsiteX8" fmla="*/ 19668 w 1149848"/>
              <a:gd name="connsiteY8" fmla="*/ 274607 h 465586"/>
              <a:gd name="connsiteX9" fmla="*/ 131588 w 1149848"/>
              <a:gd name="connsiteY9" fmla="*/ 293657 h 465586"/>
              <a:gd name="connsiteX10" fmla="*/ 434799 w 1149848"/>
              <a:gd name="connsiteY10" fmla="*/ 346839 h 465586"/>
              <a:gd name="connsiteX11" fmla="*/ 675306 w 1149848"/>
              <a:gd name="connsiteY11" fmla="*/ 372238 h 465586"/>
              <a:gd name="connsiteX12" fmla="*/ 921368 w 1149848"/>
              <a:gd name="connsiteY12" fmla="*/ 203170 h 465586"/>
              <a:gd name="connsiteX13" fmla="*/ 1022571 w 1149848"/>
              <a:gd name="connsiteY13" fmla="*/ 31720 h 465586"/>
              <a:gd name="connsiteX14" fmla="*/ 1050137 w 1149848"/>
              <a:gd name="connsiteY14" fmla="*/ 0 h 465586"/>
              <a:gd name="connsiteX0" fmla="*/ 1050137 w 1149848"/>
              <a:gd name="connsiteY0" fmla="*/ 0 h 465586"/>
              <a:gd name="connsiteX1" fmla="*/ 1149848 w 1149848"/>
              <a:gd name="connsiteY1" fmla="*/ 81679 h 465586"/>
              <a:gd name="connsiteX2" fmla="*/ 1148777 w 1149848"/>
              <a:gd name="connsiteY2" fmla="*/ 88373 h 465586"/>
              <a:gd name="connsiteX3" fmla="*/ 1127743 w 1149848"/>
              <a:gd name="connsiteY3" fmla="*/ 125382 h 465586"/>
              <a:gd name="connsiteX4" fmla="*/ 886443 w 1149848"/>
              <a:gd name="connsiteY4" fmla="*/ 366682 h 465586"/>
              <a:gd name="connsiteX5" fmla="*/ 594343 w 1149848"/>
              <a:gd name="connsiteY5" fmla="*/ 455582 h 465586"/>
              <a:gd name="connsiteX6" fmla="*/ 231599 w 1149848"/>
              <a:gd name="connsiteY6" fmla="*/ 455583 h 465586"/>
              <a:gd name="connsiteX7" fmla="*/ 21255 w 1149848"/>
              <a:gd name="connsiteY7" fmla="*/ 384939 h 465586"/>
              <a:gd name="connsiteX8" fmla="*/ 19668 w 1149848"/>
              <a:gd name="connsiteY8" fmla="*/ 274607 h 465586"/>
              <a:gd name="connsiteX9" fmla="*/ 131588 w 1149848"/>
              <a:gd name="connsiteY9" fmla="*/ 293657 h 465586"/>
              <a:gd name="connsiteX10" fmla="*/ 434799 w 1149848"/>
              <a:gd name="connsiteY10" fmla="*/ 346839 h 465586"/>
              <a:gd name="connsiteX11" fmla="*/ 675306 w 1149848"/>
              <a:gd name="connsiteY11" fmla="*/ 372238 h 465586"/>
              <a:gd name="connsiteX12" fmla="*/ 921368 w 1149848"/>
              <a:gd name="connsiteY12" fmla="*/ 203170 h 465586"/>
              <a:gd name="connsiteX13" fmla="*/ 1022571 w 1149848"/>
              <a:gd name="connsiteY13" fmla="*/ 31720 h 465586"/>
              <a:gd name="connsiteX14" fmla="*/ 1050137 w 1149848"/>
              <a:gd name="connsiteY14" fmla="*/ 0 h 465586"/>
              <a:gd name="connsiteX0" fmla="*/ 1048992 w 1148703"/>
              <a:gd name="connsiteY0" fmla="*/ 0 h 458423"/>
              <a:gd name="connsiteX1" fmla="*/ 1148703 w 1148703"/>
              <a:gd name="connsiteY1" fmla="*/ 81679 h 458423"/>
              <a:gd name="connsiteX2" fmla="*/ 1147632 w 1148703"/>
              <a:gd name="connsiteY2" fmla="*/ 88373 h 458423"/>
              <a:gd name="connsiteX3" fmla="*/ 1126598 w 1148703"/>
              <a:gd name="connsiteY3" fmla="*/ 125382 h 458423"/>
              <a:gd name="connsiteX4" fmla="*/ 885298 w 1148703"/>
              <a:gd name="connsiteY4" fmla="*/ 366682 h 458423"/>
              <a:gd name="connsiteX5" fmla="*/ 593198 w 1148703"/>
              <a:gd name="connsiteY5" fmla="*/ 455582 h 458423"/>
              <a:gd name="connsiteX6" fmla="*/ 213785 w 1148703"/>
              <a:gd name="connsiteY6" fmla="*/ 431771 h 458423"/>
              <a:gd name="connsiteX7" fmla="*/ 20110 w 1148703"/>
              <a:gd name="connsiteY7" fmla="*/ 384939 h 458423"/>
              <a:gd name="connsiteX8" fmla="*/ 18523 w 1148703"/>
              <a:gd name="connsiteY8" fmla="*/ 274607 h 458423"/>
              <a:gd name="connsiteX9" fmla="*/ 130443 w 1148703"/>
              <a:gd name="connsiteY9" fmla="*/ 293657 h 458423"/>
              <a:gd name="connsiteX10" fmla="*/ 433654 w 1148703"/>
              <a:gd name="connsiteY10" fmla="*/ 346839 h 458423"/>
              <a:gd name="connsiteX11" fmla="*/ 674161 w 1148703"/>
              <a:gd name="connsiteY11" fmla="*/ 372238 h 458423"/>
              <a:gd name="connsiteX12" fmla="*/ 920223 w 1148703"/>
              <a:gd name="connsiteY12" fmla="*/ 203170 h 458423"/>
              <a:gd name="connsiteX13" fmla="*/ 1021426 w 1148703"/>
              <a:gd name="connsiteY13" fmla="*/ 31720 h 458423"/>
              <a:gd name="connsiteX14" fmla="*/ 1048992 w 1148703"/>
              <a:gd name="connsiteY14" fmla="*/ 0 h 458423"/>
              <a:gd name="connsiteX0" fmla="*/ 1048992 w 1148703"/>
              <a:gd name="connsiteY0" fmla="*/ 0 h 458423"/>
              <a:gd name="connsiteX1" fmla="*/ 1148703 w 1148703"/>
              <a:gd name="connsiteY1" fmla="*/ 81679 h 458423"/>
              <a:gd name="connsiteX2" fmla="*/ 1147632 w 1148703"/>
              <a:gd name="connsiteY2" fmla="*/ 88373 h 458423"/>
              <a:gd name="connsiteX3" fmla="*/ 1126598 w 1148703"/>
              <a:gd name="connsiteY3" fmla="*/ 125382 h 458423"/>
              <a:gd name="connsiteX4" fmla="*/ 885298 w 1148703"/>
              <a:gd name="connsiteY4" fmla="*/ 366682 h 458423"/>
              <a:gd name="connsiteX5" fmla="*/ 593198 w 1148703"/>
              <a:gd name="connsiteY5" fmla="*/ 455582 h 458423"/>
              <a:gd name="connsiteX6" fmla="*/ 213785 w 1148703"/>
              <a:gd name="connsiteY6" fmla="*/ 431771 h 458423"/>
              <a:gd name="connsiteX7" fmla="*/ 20110 w 1148703"/>
              <a:gd name="connsiteY7" fmla="*/ 384939 h 458423"/>
              <a:gd name="connsiteX8" fmla="*/ 18523 w 1148703"/>
              <a:gd name="connsiteY8" fmla="*/ 274607 h 458423"/>
              <a:gd name="connsiteX9" fmla="*/ 130443 w 1148703"/>
              <a:gd name="connsiteY9" fmla="*/ 293657 h 458423"/>
              <a:gd name="connsiteX10" fmla="*/ 433654 w 1148703"/>
              <a:gd name="connsiteY10" fmla="*/ 346839 h 458423"/>
              <a:gd name="connsiteX11" fmla="*/ 686067 w 1148703"/>
              <a:gd name="connsiteY11" fmla="*/ 365095 h 458423"/>
              <a:gd name="connsiteX12" fmla="*/ 920223 w 1148703"/>
              <a:gd name="connsiteY12" fmla="*/ 203170 h 458423"/>
              <a:gd name="connsiteX13" fmla="*/ 1021426 w 1148703"/>
              <a:gd name="connsiteY13" fmla="*/ 31720 h 458423"/>
              <a:gd name="connsiteX14" fmla="*/ 1048992 w 1148703"/>
              <a:gd name="connsiteY14" fmla="*/ 0 h 458423"/>
              <a:gd name="connsiteX0" fmla="*/ 1048992 w 1148703"/>
              <a:gd name="connsiteY0" fmla="*/ 0 h 458423"/>
              <a:gd name="connsiteX1" fmla="*/ 1148703 w 1148703"/>
              <a:gd name="connsiteY1" fmla="*/ 81679 h 458423"/>
              <a:gd name="connsiteX2" fmla="*/ 1147632 w 1148703"/>
              <a:gd name="connsiteY2" fmla="*/ 88373 h 458423"/>
              <a:gd name="connsiteX3" fmla="*/ 1126598 w 1148703"/>
              <a:gd name="connsiteY3" fmla="*/ 125382 h 458423"/>
              <a:gd name="connsiteX4" fmla="*/ 885298 w 1148703"/>
              <a:gd name="connsiteY4" fmla="*/ 366682 h 458423"/>
              <a:gd name="connsiteX5" fmla="*/ 593198 w 1148703"/>
              <a:gd name="connsiteY5" fmla="*/ 455582 h 458423"/>
              <a:gd name="connsiteX6" fmla="*/ 213785 w 1148703"/>
              <a:gd name="connsiteY6" fmla="*/ 431771 h 458423"/>
              <a:gd name="connsiteX7" fmla="*/ 20110 w 1148703"/>
              <a:gd name="connsiteY7" fmla="*/ 384939 h 458423"/>
              <a:gd name="connsiteX8" fmla="*/ 18523 w 1148703"/>
              <a:gd name="connsiteY8" fmla="*/ 274607 h 458423"/>
              <a:gd name="connsiteX9" fmla="*/ 130443 w 1148703"/>
              <a:gd name="connsiteY9" fmla="*/ 293657 h 458423"/>
              <a:gd name="connsiteX10" fmla="*/ 426510 w 1148703"/>
              <a:gd name="connsiteY10" fmla="*/ 349221 h 458423"/>
              <a:gd name="connsiteX11" fmla="*/ 686067 w 1148703"/>
              <a:gd name="connsiteY11" fmla="*/ 365095 h 458423"/>
              <a:gd name="connsiteX12" fmla="*/ 920223 w 1148703"/>
              <a:gd name="connsiteY12" fmla="*/ 203170 h 458423"/>
              <a:gd name="connsiteX13" fmla="*/ 1021426 w 1148703"/>
              <a:gd name="connsiteY13" fmla="*/ 31720 h 458423"/>
              <a:gd name="connsiteX14" fmla="*/ 1048992 w 1148703"/>
              <a:gd name="connsiteY14" fmla="*/ 0 h 458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703" h="458423">
                <a:moveTo>
                  <a:pt x="1048992" y="0"/>
                </a:moveTo>
                <a:lnTo>
                  <a:pt x="1148703" y="81679"/>
                </a:lnTo>
                <a:lnTo>
                  <a:pt x="1147632" y="88373"/>
                </a:lnTo>
                <a:cubicBezTo>
                  <a:pt x="1143796" y="98924"/>
                  <a:pt x="1137181" y="111095"/>
                  <a:pt x="1126598" y="125382"/>
                </a:cubicBezTo>
                <a:cubicBezTo>
                  <a:pt x="1084265" y="182532"/>
                  <a:pt x="974198" y="311649"/>
                  <a:pt x="885298" y="366682"/>
                </a:cubicBezTo>
                <a:cubicBezTo>
                  <a:pt x="796398" y="421715"/>
                  <a:pt x="705117" y="444734"/>
                  <a:pt x="593198" y="455582"/>
                </a:cubicBezTo>
                <a:cubicBezTo>
                  <a:pt x="481279" y="466430"/>
                  <a:pt x="309300" y="443545"/>
                  <a:pt x="213785" y="431771"/>
                </a:cubicBezTo>
                <a:cubicBezTo>
                  <a:pt x="118270" y="419997"/>
                  <a:pt x="52654" y="411133"/>
                  <a:pt x="20110" y="384939"/>
                </a:cubicBezTo>
                <a:cubicBezTo>
                  <a:pt x="-12434" y="358745"/>
                  <a:pt x="134" y="289821"/>
                  <a:pt x="18523" y="274607"/>
                </a:cubicBezTo>
                <a:cubicBezTo>
                  <a:pt x="36912" y="259393"/>
                  <a:pt x="62445" y="281221"/>
                  <a:pt x="130443" y="293657"/>
                </a:cubicBezTo>
                <a:cubicBezTo>
                  <a:pt x="198441" y="306093"/>
                  <a:pt x="333906" y="337315"/>
                  <a:pt x="426510" y="349221"/>
                </a:cubicBezTo>
                <a:cubicBezTo>
                  <a:pt x="519114" y="361127"/>
                  <a:pt x="537900" y="379912"/>
                  <a:pt x="686067" y="365095"/>
                </a:cubicBezTo>
                <a:cubicBezTo>
                  <a:pt x="834234" y="350278"/>
                  <a:pt x="856723" y="260320"/>
                  <a:pt x="920223" y="203170"/>
                </a:cubicBezTo>
                <a:cubicBezTo>
                  <a:pt x="953560" y="141258"/>
                  <a:pt x="991661" y="75773"/>
                  <a:pt x="1021426" y="31720"/>
                </a:cubicBezTo>
                <a:lnTo>
                  <a:pt x="1048992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4FD29251-E189-4872-A417-992DC25CAE45}"/>
              </a:ext>
            </a:extLst>
          </p:cNvPr>
          <p:cNvSpPr/>
          <p:nvPr/>
        </p:nvSpPr>
        <p:spPr>
          <a:xfrm rot="3676018">
            <a:off x="8364822" y="1096453"/>
            <a:ext cx="170039" cy="205211"/>
          </a:xfrm>
          <a:custGeom>
            <a:avLst/>
            <a:gdLst>
              <a:gd name="connsiteX0" fmla="*/ 85725 w 242888"/>
              <a:gd name="connsiteY0" fmla="*/ 19050 h 290512"/>
              <a:gd name="connsiteX1" fmla="*/ 0 w 242888"/>
              <a:gd name="connsiteY1" fmla="*/ 121443 h 290512"/>
              <a:gd name="connsiteX2" fmla="*/ 21432 w 242888"/>
              <a:gd name="connsiteY2" fmla="*/ 119062 h 290512"/>
              <a:gd name="connsiteX3" fmla="*/ 14288 w 242888"/>
              <a:gd name="connsiteY3" fmla="*/ 145256 h 290512"/>
              <a:gd name="connsiteX4" fmla="*/ 28575 w 242888"/>
              <a:gd name="connsiteY4" fmla="*/ 135731 h 290512"/>
              <a:gd name="connsiteX5" fmla="*/ 23813 w 242888"/>
              <a:gd name="connsiteY5" fmla="*/ 166687 h 290512"/>
              <a:gd name="connsiteX6" fmla="*/ 23813 w 242888"/>
              <a:gd name="connsiteY6" fmla="*/ 166687 h 290512"/>
              <a:gd name="connsiteX7" fmla="*/ 35719 w 242888"/>
              <a:gd name="connsiteY7" fmla="*/ 200025 h 290512"/>
              <a:gd name="connsiteX8" fmla="*/ 54769 w 242888"/>
              <a:gd name="connsiteY8" fmla="*/ 188118 h 290512"/>
              <a:gd name="connsiteX9" fmla="*/ 54769 w 242888"/>
              <a:gd name="connsiteY9" fmla="*/ 223837 h 290512"/>
              <a:gd name="connsiteX10" fmla="*/ 83344 w 242888"/>
              <a:gd name="connsiteY10" fmla="*/ 219075 h 290512"/>
              <a:gd name="connsiteX11" fmla="*/ 83344 w 242888"/>
              <a:gd name="connsiteY11" fmla="*/ 235743 h 290512"/>
              <a:gd name="connsiteX12" fmla="*/ 102394 w 242888"/>
              <a:gd name="connsiteY12" fmla="*/ 228600 h 290512"/>
              <a:gd name="connsiteX13" fmla="*/ 107157 w 242888"/>
              <a:gd name="connsiteY13" fmla="*/ 250031 h 290512"/>
              <a:gd name="connsiteX14" fmla="*/ 116682 w 242888"/>
              <a:gd name="connsiteY14" fmla="*/ 240506 h 290512"/>
              <a:gd name="connsiteX15" fmla="*/ 119063 w 242888"/>
              <a:gd name="connsiteY15" fmla="*/ 290512 h 290512"/>
              <a:gd name="connsiteX16" fmla="*/ 135732 w 242888"/>
              <a:gd name="connsiteY16" fmla="*/ 264318 h 290512"/>
              <a:gd name="connsiteX17" fmla="*/ 138113 w 242888"/>
              <a:gd name="connsiteY17" fmla="*/ 285750 h 290512"/>
              <a:gd name="connsiteX18" fmla="*/ 242888 w 242888"/>
              <a:gd name="connsiteY18" fmla="*/ 207168 h 290512"/>
              <a:gd name="connsiteX19" fmla="*/ 197644 w 242888"/>
              <a:gd name="connsiteY19" fmla="*/ 0 h 290512"/>
              <a:gd name="connsiteX20" fmla="*/ 85725 w 242888"/>
              <a:gd name="connsiteY20" fmla="*/ 19050 h 290512"/>
              <a:gd name="connsiteX0" fmla="*/ 85725 w 327259"/>
              <a:gd name="connsiteY0" fmla="*/ 19050 h 290512"/>
              <a:gd name="connsiteX1" fmla="*/ 0 w 327259"/>
              <a:gd name="connsiteY1" fmla="*/ 121443 h 290512"/>
              <a:gd name="connsiteX2" fmla="*/ 21432 w 327259"/>
              <a:gd name="connsiteY2" fmla="*/ 119062 h 290512"/>
              <a:gd name="connsiteX3" fmla="*/ 14288 w 327259"/>
              <a:gd name="connsiteY3" fmla="*/ 145256 h 290512"/>
              <a:gd name="connsiteX4" fmla="*/ 28575 w 327259"/>
              <a:gd name="connsiteY4" fmla="*/ 135731 h 290512"/>
              <a:gd name="connsiteX5" fmla="*/ 23813 w 327259"/>
              <a:gd name="connsiteY5" fmla="*/ 166687 h 290512"/>
              <a:gd name="connsiteX6" fmla="*/ 23813 w 327259"/>
              <a:gd name="connsiteY6" fmla="*/ 166687 h 290512"/>
              <a:gd name="connsiteX7" fmla="*/ 35719 w 327259"/>
              <a:gd name="connsiteY7" fmla="*/ 200025 h 290512"/>
              <a:gd name="connsiteX8" fmla="*/ 54769 w 327259"/>
              <a:gd name="connsiteY8" fmla="*/ 188118 h 290512"/>
              <a:gd name="connsiteX9" fmla="*/ 54769 w 327259"/>
              <a:gd name="connsiteY9" fmla="*/ 223837 h 290512"/>
              <a:gd name="connsiteX10" fmla="*/ 83344 w 327259"/>
              <a:gd name="connsiteY10" fmla="*/ 219075 h 290512"/>
              <a:gd name="connsiteX11" fmla="*/ 83344 w 327259"/>
              <a:gd name="connsiteY11" fmla="*/ 235743 h 290512"/>
              <a:gd name="connsiteX12" fmla="*/ 102394 w 327259"/>
              <a:gd name="connsiteY12" fmla="*/ 228600 h 290512"/>
              <a:gd name="connsiteX13" fmla="*/ 107157 w 327259"/>
              <a:gd name="connsiteY13" fmla="*/ 250031 h 290512"/>
              <a:gd name="connsiteX14" fmla="*/ 116682 w 327259"/>
              <a:gd name="connsiteY14" fmla="*/ 240506 h 290512"/>
              <a:gd name="connsiteX15" fmla="*/ 119063 w 327259"/>
              <a:gd name="connsiteY15" fmla="*/ 290512 h 290512"/>
              <a:gd name="connsiteX16" fmla="*/ 135732 w 327259"/>
              <a:gd name="connsiteY16" fmla="*/ 264318 h 290512"/>
              <a:gd name="connsiteX17" fmla="*/ 138113 w 327259"/>
              <a:gd name="connsiteY17" fmla="*/ 285750 h 290512"/>
              <a:gd name="connsiteX18" fmla="*/ 327260 w 327259"/>
              <a:gd name="connsiteY18" fmla="*/ 104289 h 290512"/>
              <a:gd name="connsiteX19" fmla="*/ 197644 w 327259"/>
              <a:gd name="connsiteY19" fmla="*/ 0 h 290512"/>
              <a:gd name="connsiteX20" fmla="*/ 85725 w 327259"/>
              <a:gd name="connsiteY20" fmla="*/ 19050 h 290512"/>
              <a:gd name="connsiteX0" fmla="*/ 85725 w 327261"/>
              <a:gd name="connsiteY0" fmla="*/ 79527 h 350989"/>
              <a:gd name="connsiteX1" fmla="*/ 0 w 327261"/>
              <a:gd name="connsiteY1" fmla="*/ 181920 h 350989"/>
              <a:gd name="connsiteX2" fmla="*/ 21432 w 327261"/>
              <a:gd name="connsiteY2" fmla="*/ 179539 h 350989"/>
              <a:gd name="connsiteX3" fmla="*/ 14288 w 327261"/>
              <a:gd name="connsiteY3" fmla="*/ 205733 h 350989"/>
              <a:gd name="connsiteX4" fmla="*/ 28575 w 327261"/>
              <a:gd name="connsiteY4" fmla="*/ 196208 h 350989"/>
              <a:gd name="connsiteX5" fmla="*/ 23813 w 327261"/>
              <a:gd name="connsiteY5" fmla="*/ 227164 h 350989"/>
              <a:gd name="connsiteX6" fmla="*/ 23813 w 327261"/>
              <a:gd name="connsiteY6" fmla="*/ 227164 h 350989"/>
              <a:gd name="connsiteX7" fmla="*/ 35719 w 327261"/>
              <a:gd name="connsiteY7" fmla="*/ 260502 h 350989"/>
              <a:gd name="connsiteX8" fmla="*/ 54769 w 327261"/>
              <a:gd name="connsiteY8" fmla="*/ 248595 h 350989"/>
              <a:gd name="connsiteX9" fmla="*/ 54769 w 327261"/>
              <a:gd name="connsiteY9" fmla="*/ 284314 h 350989"/>
              <a:gd name="connsiteX10" fmla="*/ 83344 w 327261"/>
              <a:gd name="connsiteY10" fmla="*/ 279552 h 350989"/>
              <a:gd name="connsiteX11" fmla="*/ 83344 w 327261"/>
              <a:gd name="connsiteY11" fmla="*/ 296220 h 350989"/>
              <a:gd name="connsiteX12" fmla="*/ 102394 w 327261"/>
              <a:gd name="connsiteY12" fmla="*/ 289077 h 350989"/>
              <a:gd name="connsiteX13" fmla="*/ 107157 w 327261"/>
              <a:gd name="connsiteY13" fmla="*/ 310508 h 350989"/>
              <a:gd name="connsiteX14" fmla="*/ 116682 w 327261"/>
              <a:gd name="connsiteY14" fmla="*/ 300983 h 350989"/>
              <a:gd name="connsiteX15" fmla="*/ 119063 w 327261"/>
              <a:gd name="connsiteY15" fmla="*/ 350989 h 350989"/>
              <a:gd name="connsiteX16" fmla="*/ 135732 w 327261"/>
              <a:gd name="connsiteY16" fmla="*/ 324795 h 350989"/>
              <a:gd name="connsiteX17" fmla="*/ 138113 w 327261"/>
              <a:gd name="connsiteY17" fmla="*/ 346227 h 350989"/>
              <a:gd name="connsiteX18" fmla="*/ 327260 w 327261"/>
              <a:gd name="connsiteY18" fmla="*/ 164766 h 350989"/>
              <a:gd name="connsiteX19" fmla="*/ 187912 w 327261"/>
              <a:gd name="connsiteY19" fmla="*/ 0 h 350989"/>
              <a:gd name="connsiteX20" fmla="*/ 85725 w 327261"/>
              <a:gd name="connsiteY20" fmla="*/ 79527 h 350989"/>
              <a:gd name="connsiteX0" fmla="*/ 91560 w 327259"/>
              <a:gd name="connsiteY0" fmla="*/ 87016 h 350989"/>
              <a:gd name="connsiteX1" fmla="*/ 0 w 327259"/>
              <a:gd name="connsiteY1" fmla="*/ 181920 h 350989"/>
              <a:gd name="connsiteX2" fmla="*/ 21432 w 327259"/>
              <a:gd name="connsiteY2" fmla="*/ 179539 h 350989"/>
              <a:gd name="connsiteX3" fmla="*/ 14288 w 327259"/>
              <a:gd name="connsiteY3" fmla="*/ 205733 h 350989"/>
              <a:gd name="connsiteX4" fmla="*/ 28575 w 327259"/>
              <a:gd name="connsiteY4" fmla="*/ 196208 h 350989"/>
              <a:gd name="connsiteX5" fmla="*/ 23813 w 327259"/>
              <a:gd name="connsiteY5" fmla="*/ 227164 h 350989"/>
              <a:gd name="connsiteX6" fmla="*/ 23813 w 327259"/>
              <a:gd name="connsiteY6" fmla="*/ 227164 h 350989"/>
              <a:gd name="connsiteX7" fmla="*/ 35719 w 327259"/>
              <a:gd name="connsiteY7" fmla="*/ 260502 h 350989"/>
              <a:gd name="connsiteX8" fmla="*/ 54769 w 327259"/>
              <a:gd name="connsiteY8" fmla="*/ 248595 h 350989"/>
              <a:gd name="connsiteX9" fmla="*/ 54769 w 327259"/>
              <a:gd name="connsiteY9" fmla="*/ 284314 h 350989"/>
              <a:gd name="connsiteX10" fmla="*/ 83344 w 327259"/>
              <a:gd name="connsiteY10" fmla="*/ 279552 h 350989"/>
              <a:gd name="connsiteX11" fmla="*/ 83344 w 327259"/>
              <a:gd name="connsiteY11" fmla="*/ 296220 h 350989"/>
              <a:gd name="connsiteX12" fmla="*/ 102394 w 327259"/>
              <a:gd name="connsiteY12" fmla="*/ 289077 h 350989"/>
              <a:gd name="connsiteX13" fmla="*/ 107157 w 327259"/>
              <a:gd name="connsiteY13" fmla="*/ 310508 h 350989"/>
              <a:gd name="connsiteX14" fmla="*/ 116682 w 327259"/>
              <a:gd name="connsiteY14" fmla="*/ 300983 h 350989"/>
              <a:gd name="connsiteX15" fmla="*/ 119063 w 327259"/>
              <a:gd name="connsiteY15" fmla="*/ 350989 h 350989"/>
              <a:gd name="connsiteX16" fmla="*/ 135732 w 327259"/>
              <a:gd name="connsiteY16" fmla="*/ 324795 h 350989"/>
              <a:gd name="connsiteX17" fmla="*/ 138113 w 327259"/>
              <a:gd name="connsiteY17" fmla="*/ 346227 h 350989"/>
              <a:gd name="connsiteX18" fmla="*/ 327260 w 327259"/>
              <a:gd name="connsiteY18" fmla="*/ 164766 h 350989"/>
              <a:gd name="connsiteX19" fmla="*/ 187912 w 327259"/>
              <a:gd name="connsiteY19" fmla="*/ 0 h 350989"/>
              <a:gd name="connsiteX20" fmla="*/ 91560 w 327259"/>
              <a:gd name="connsiteY20" fmla="*/ 87016 h 35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27259" h="350989">
                <a:moveTo>
                  <a:pt x="91560" y="87016"/>
                </a:moveTo>
                <a:lnTo>
                  <a:pt x="0" y="181920"/>
                </a:lnTo>
                <a:lnTo>
                  <a:pt x="21432" y="179539"/>
                </a:lnTo>
                <a:lnTo>
                  <a:pt x="14288" y="205733"/>
                </a:lnTo>
                <a:lnTo>
                  <a:pt x="28575" y="196208"/>
                </a:lnTo>
                <a:lnTo>
                  <a:pt x="23813" y="227164"/>
                </a:lnTo>
                <a:lnTo>
                  <a:pt x="23813" y="227164"/>
                </a:lnTo>
                <a:lnTo>
                  <a:pt x="35719" y="260502"/>
                </a:lnTo>
                <a:lnTo>
                  <a:pt x="54769" y="248595"/>
                </a:lnTo>
                <a:lnTo>
                  <a:pt x="54769" y="284314"/>
                </a:lnTo>
                <a:lnTo>
                  <a:pt x="83344" y="279552"/>
                </a:lnTo>
                <a:lnTo>
                  <a:pt x="83344" y="296220"/>
                </a:lnTo>
                <a:lnTo>
                  <a:pt x="102394" y="289077"/>
                </a:lnTo>
                <a:lnTo>
                  <a:pt x="107157" y="310508"/>
                </a:lnTo>
                <a:lnTo>
                  <a:pt x="116682" y="300983"/>
                </a:lnTo>
                <a:lnTo>
                  <a:pt x="119063" y="350989"/>
                </a:lnTo>
                <a:lnTo>
                  <a:pt x="135732" y="324795"/>
                </a:lnTo>
                <a:lnTo>
                  <a:pt x="138113" y="346227"/>
                </a:lnTo>
                <a:lnTo>
                  <a:pt x="327260" y="164766"/>
                </a:lnTo>
                <a:lnTo>
                  <a:pt x="187912" y="0"/>
                </a:lnTo>
                <a:lnTo>
                  <a:pt x="91560" y="8701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F69C6093-289F-4399-93DF-ED4EDA90EB2A}"/>
              </a:ext>
            </a:extLst>
          </p:cNvPr>
          <p:cNvSpPr/>
          <p:nvPr/>
        </p:nvSpPr>
        <p:spPr>
          <a:xfrm flipV="1">
            <a:off x="9358907" y="787463"/>
            <a:ext cx="325218" cy="260806"/>
          </a:xfrm>
          <a:custGeom>
            <a:avLst/>
            <a:gdLst>
              <a:gd name="connsiteX0" fmla="*/ 0 w 1219416"/>
              <a:gd name="connsiteY0" fmla="*/ 977900 h 977900"/>
              <a:gd name="connsiteX1" fmla="*/ 51233 w 1219416"/>
              <a:gd name="connsiteY1" fmla="*/ 977900 h 977900"/>
              <a:gd name="connsiteX2" fmla="*/ 1219416 w 1219416"/>
              <a:gd name="connsiteY2" fmla="*/ 20983 h 977900"/>
              <a:gd name="connsiteX3" fmla="*/ 1193800 w 1219416"/>
              <a:gd name="connsiteY3" fmla="*/ 0 h 97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416" h="977900">
                <a:moveTo>
                  <a:pt x="0" y="977900"/>
                </a:moveTo>
                <a:lnTo>
                  <a:pt x="51233" y="977900"/>
                </a:lnTo>
                <a:lnTo>
                  <a:pt x="1219416" y="20983"/>
                </a:lnTo>
                <a:lnTo>
                  <a:pt x="1193800" y="0"/>
                </a:lnTo>
                <a:close/>
              </a:path>
            </a:pathLst>
          </a:custGeom>
          <a:solidFill>
            <a:schemeClr val="tx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3AF259-54C3-4336-81D8-A1732AEECBE8}"/>
              </a:ext>
            </a:extLst>
          </p:cNvPr>
          <p:cNvSpPr txBox="1"/>
          <p:nvPr/>
        </p:nvSpPr>
        <p:spPr>
          <a:xfrm>
            <a:off x="447860" y="326564"/>
            <a:ext cx="75039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Process</a:t>
            </a: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model 7</a:t>
            </a:r>
            <a:endParaRPr lang="en-US" altLang="ko-KR" sz="9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123F045-8E12-F548-AD23-CFCBCBBD1B35}"/>
              </a:ext>
            </a:extLst>
          </p:cNvPr>
          <p:cNvSpPr/>
          <p:nvPr/>
        </p:nvSpPr>
        <p:spPr>
          <a:xfrm>
            <a:off x="2296038" y="2387217"/>
            <a:ext cx="746071" cy="487883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M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DBD80AD-BDA0-A320-124C-AB39FE17ED44}"/>
              </a:ext>
            </a:extLst>
          </p:cNvPr>
          <p:cNvSpPr/>
          <p:nvPr/>
        </p:nvSpPr>
        <p:spPr>
          <a:xfrm>
            <a:off x="771000" y="3665552"/>
            <a:ext cx="746071" cy="487883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X</a:t>
            </a:r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0CC6F36-58A1-4806-6018-C39E60E32E55}"/>
              </a:ext>
            </a:extLst>
          </p:cNvPr>
          <p:cNvSpPr/>
          <p:nvPr/>
        </p:nvSpPr>
        <p:spPr>
          <a:xfrm>
            <a:off x="3847418" y="3665552"/>
            <a:ext cx="746071" cy="487883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Y</a:t>
            </a:r>
            <a:endParaRPr lang="ko-KR" altLang="en-US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02D44A67-C863-E002-4FBB-8BCA89EFE170}"/>
              </a:ext>
            </a:extLst>
          </p:cNvPr>
          <p:cNvCxnSpPr>
            <a:stCxn id="48" idx="0"/>
            <a:endCxn id="46" idx="1"/>
          </p:cNvCxnSpPr>
          <p:nvPr/>
        </p:nvCxnSpPr>
        <p:spPr>
          <a:xfrm flipV="1">
            <a:off x="1144036" y="2631159"/>
            <a:ext cx="1152002" cy="1034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A2AD9A05-EEF0-4B7A-11EC-7623D804B7F5}"/>
              </a:ext>
            </a:extLst>
          </p:cNvPr>
          <p:cNvCxnSpPr>
            <a:stCxn id="46" idx="3"/>
            <a:endCxn id="49" idx="0"/>
          </p:cNvCxnSpPr>
          <p:nvPr/>
        </p:nvCxnSpPr>
        <p:spPr>
          <a:xfrm>
            <a:off x="3042109" y="2631159"/>
            <a:ext cx="1178345" cy="1034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39D393C1-191C-79BC-7EAB-8C7B9D4860D2}"/>
              </a:ext>
            </a:extLst>
          </p:cNvPr>
          <p:cNvCxnSpPr>
            <a:stCxn id="48" idx="3"/>
            <a:endCxn id="49" idx="1"/>
          </p:cNvCxnSpPr>
          <p:nvPr/>
        </p:nvCxnSpPr>
        <p:spPr>
          <a:xfrm>
            <a:off x="1517071" y="3909494"/>
            <a:ext cx="23303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5C25D6D-CE24-0059-1DD8-3D7429110E2D}"/>
              </a:ext>
            </a:extLst>
          </p:cNvPr>
          <p:cNvSpPr/>
          <p:nvPr/>
        </p:nvSpPr>
        <p:spPr>
          <a:xfrm>
            <a:off x="2216823" y="4397377"/>
            <a:ext cx="746071" cy="487883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XW</a:t>
            </a:r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4FBE9E3-59E9-4E30-E4FA-7101E5351567}"/>
              </a:ext>
            </a:extLst>
          </p:cNvPr>
          <p:cNvSpPr/>
          <p:nvPr/>
        </p:nvSpPr>
        <p:spPr>
          <a:xfrm>
            <a:off x="1253446" y="4397377"/>
            <a:ext cx="746071" cy="487883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</a:t>
            </a:r>
            <a:endParaRPr lang="ko-KR" altLang="en-US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ACBFD8E6-5D80-D5F5-3030-8D1802BB4C86}"/>
              </a:ext>
            </a:extLst>
          </p:cNvPr>
          <p:cNvCxnSpPr>
            <a:stCxn id="55" idx="0"/>
            <a:endCxn id="46" idx="1"/>
          </p:cNvCxnSpPr>
          <p:nvPr/>
        </p:nvCxnSpPr>
        <p:spPr>
          <a:xfrm flipV="1">
            <a:off x="1626482" y="2631159"/>
            <a:ext cx="669556" cy="1766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EDEDB61-1365-41D6-46E5-68F18B12B070}"/>
              </a:ext>
            </a:extLst>
          </p:cNvPr>
          <p:cNvCxnSpPr>
            <a:stCxn id="54" idx="0"/>
            <a:endCxn id="46" idx="2"/>
          </p:cNvCxnSpPr>
          <p:nvPr/>
        </p:nvCxnSpPr>
        <p:spPr>
          <a:xfrm flipV="1">
            <a:off x="2589859" y="2875100"/>
            <a:ext cx="79215" cy="1522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BF28738-154C-1B1C-1676-8A6085B52E1E}"/>
              </a:ext>
            </a:extLst>
          </p:cNvPr>
          <p:cNvSpPr txBox="1"/>
          <p:nvPr/>
        </p:nvSpPr>
        <p:spPr>
          <a:xfrm>
            <a:off x="1414272" y="2852887"/>
            <a:ext cx="437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a1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106075B-2196-33B4-5563-DCBE49C8ABC4}"/>
              </a:ext>
            </a:extLst>
          </p:cNvPr>
          <p:cNvSpPr txBox="1"/>
          <p:nvPr/>
        </p:nvSpPr>
        <p:spPr>
          <a:xfrm>
            <a:off x="1748984" y="3266906"/>
            <a:ext cx="437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a2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B07FCFA-0152-E46D-3CDF-9C82E25E3D92}"/>
              </a:ext>
            </a:extLst>
          </p:cNvPr>
          <p:cNvSpPr txBox="1"/>
          <p:nvPr/>
        </p:nvSpPr>
        <p:spPr>
          <a:xfrm>
            <a:off x="2450259" y="3295352"/>
            <a:ext cx="437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a3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18087D0-650D-0B06-3E94-60797DE4D327}"/>
              </a:ext>
            </a:extLst>
          </p:cNvPr>
          <p:cNvSpPr txBox="1"/>
          <p:nvPr/>
        </p:nvSpPr>
        <p:spPr>
          <a:xfrm>
            <a:off x="3156203" y="3566634"/>
            <a:ext cx="437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c’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30C6D74-679C-D102-9224-270FEE3357DC}"/>
              </a:ext>
            </a:extLst>
          </p:cNvPr>
          <p:cNvSpPr txBox="1"/>
          <p:nvPr/>
        </p:nvSpPr>
        <p:spPr>
          <a:xfrm>
            <a:off x="3594829" y="2847211"/>
            <a:ext cx="437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2E18D33-5C1E-386A-17E1-88A5A7936791}"/>
              </a:ext>
            </a:extLst>
          </p:cNvPr>
          <p:cNvSpPr txBox="1"/>
          <p:nvPr/>
        </p:nvSpPr>
        <p:spPr>
          <a:xfrm>
            <a:off x="1957275" y="1697627"/>
            <a:ext cx="183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통계적 모델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933BA92-5D15-78CF-CB06-291296FA5A49}"/>
                  </a:ext>
                </a:extLst>
              </p:cNvPr>
              <p:cNvSpPr txBox="1"/>
              <p:nvPr/>
            </p:nvSpPr>
            <p:spPr>
              <a:xfrm>
                <a:off x="447860" y="5232406"/>
                <a:ext cx="4468768" cy="707886"/>
              </a:xfrm>
              <a:prstGeom prst="rect">
                <a:avLst/>
              </a:prstGeom>
              <a:noFill/>
              <a:ln>
                <a:solidFill>
                  <a:srgbClr val="2E75B6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/>
                  <a:t>M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𝑋𝑊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endParaRPr lang="en-US" altLang="ko-KR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𝑏𝑀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en-US" altLang="ko-KR" sz="20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933BA92-5D15-78CF-CB06-291296FA5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60" y="5232406"/>
                <a:ext cx="4468768" cy="707886"/>
              </a:xfrm>
              <a:prstGeom prst="rect">
                <a:avLst/>
              </a:prstGeom>
              <a:blipFill>
                <a:blip r:embed="rId2"/>
                <a:stretch>
                  <a:fillRect l="-1223" t="-3390" b="-847"/>
                </a:stretch>
              </a:blipFill>
              <a:ln>
                <a:solidFill>
                  <a:srgbClr val="2E75B6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A1FB97AE-7897-2B41-1C6D-C6164ADE792C}"/>
                  </a:ext>
                </a:extLst>
              </p:cNvPr>
              <p:cNvSpPr/>
              <p:nvPr/>
            </p:nvSpPr>
            <p:spPr>
              <a:xfrm>
                <a:off x="5278128" y="1879986"/>
                <a:ext cx="5561901" cy="4059014"/>
              </a:xfrm>
              <a:prstGeom prst="roundRect">
                <a:avLst/>
              </a:prstGeom>
              <a:solidFill>
                <a:srgbClr val="98C0E4"/>
              </a:solidFill>
              <a:ln>
                <a:solidFill>
                  <a:srgbClr val="5B9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X → M </a:t>
                </a:r>
                <a:r>
                  <a:rPr lang="ko-KR" altLang="en-US" dirty="0"/>
                  <a:t>경로가 조절변수 </a:t>
                </a:r>
                <a:r>
                  <a:rPr lang="en-US" altLang="ko-KR" dirty="0"/>
                  <a:t>W</a:t>
                </a:r>
                <a:r>
                  <a:rPr lang="ko-KR" altLang="en-US" dirty="0"/>
                  <a:t>에 의해 조절되고 다른 경로들은 조절되지 않는 조절된 매개모형</a:t>
                </a:r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en-US" altLang="ko-KR" dirty="0"/>
                  <a:t>X → M</a:t>
                </a:r>
                <a:r>
                  <a:rPr lang="ko-KR" altLang="en-US" dirty="0"/>
                  <a:t>에 미치는 영향은 </a:t>
                </a:r>
                <a:r>
                  <a:rPr lang="en-US" altLang="ko-KR" dirty="0"/>
                  <a:t>W</a:t>
                </a:r>
                <a:r>
                  <a:rPr lang="ko-KR" altLang="en-US" dirty="0"/>
                  <a:t>의 함수</a:t>
                </a:r>
                <a:endParaRPr lang="en-US" altLang="ko-KR" dirty="0"/>
              </a:p>
              <a:p>
                <a:pPr algn="ctr"/>
                <a:r>
                  <a:rPr lang="en-US" altLang="ko-KR" sz="1800" dirty="0"/>
                  <a:t>M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)+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altLang="ko-K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m:rPr>
                              <m:nor/>
                            </m:rPr>
                            <a:rPr lang="en-US" altLang="ko-KR" dirty="0"/>
                            <m:t>→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en-US" altLang="ko-KR" sz="1800" dirty="0"/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sz="1800" dirty="0"/>
                  <a:t>조건부 간접효과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lang="en-US" altLang="ko-KR" sz="1800" dirty="0"/>
                  <a:t>b</a:t>
                </a:r>
              </a:p>
            </p:txBody>
          </p:sp>
        </mc:Choice>
        <mc:Fallback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A1FB97AE-7897-2B41-1C6D-C6164ADE79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128" y="1879986"/>
                <a:ext cx="5561901" cy="405901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5B9BD5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B82C6B-57BB-DE80-C065-EE63CC249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/33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90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EC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2">
            <a:extLst>
              <a:ext uri="{FF2B5EF4-FFF2-40B4-BE49-F238E27FC236}">
                <a16:creationId xmlns:a16="http://schemas.microsoft.com/office/drawing/2014/main" id="{496BE9B7-B4E3-43E8-8123-2223617B8D96}"/>
              </a:ext>
            </a:extLst>
          </p:cNvPr>
          <p:cNvSpPr/>
          <p:nvPr/>
        </p:nvSpPr>
        <p:spPr>
          <a:xfrm>
            <a:off x="8422330" y="1171185"/>
            <a:ext cx="331681" cy="142994"/>
          </a:xfrm>
          <a:prstGeom prst="rtTriangle">
            <a:avLst/>
          </a:prstGeom>
          <a:solidFill>
            <a:schemeClr val="tx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C1BD51A-EC0E-47D9-B252-FB5A069A2DBE}"/>
              </a:ext>
            </a:extLst>
          </p:cNvPr>
          <p:cNvSpPr/>
          <p:nvPr/>
        </p:nvSpPr>
        <p:spPr>
          <a:xfrm rot="20412486">
            <a:off x="9138952" y="1113393"/>
            <a:ext cx="477709" cy="103928"/>
          </a:xfrm>
          <a:custGeom>
            <a:avLst/>
            <a:gdLst>
              <a:gd name="connsiteX0" fmla="*/ 0 w 522071"/>
              <a:gd name="connsiteY0" fmla="*/ 0 h 100618"/>
              <a:gd name="connsiteX1" fmla="*/ 522071 w 522071"/>
              <a:gd name="connsiteY1" fmla="*/ 0 h 100618"/>
              <a:gd name="connsiteX2" fmla="*/ 522071 w 522071"/>
              <a:gd name="connsiteY2" fmla="*/ 100618 h 100618"/>
              <a:gd name="connsiteX3" fmla="*/ 0 w 522071"/>
              <a:gd name="connsiteY3" fmla="*/ 100618 h 100618"/>
              <a:gd name="connsiteX4" fmla="*/ 0 w 522071"/>
              <a:gd name="connsiteY4" fmla="*/ 0 h 100618"/>
              <a:gd name="connsiteX0" fmla="*/ 120542 w 522071"/>
              <a:gd name="connsiteY0" fmla="*/ 30725 h 100618"/>
              <a:gd name="connsiteX1" fmla="*/ 522071 w 522071"/>
              <a:gd name="connsiteY1" fmla="*/ 0 h 100618"/>
              <a:gd name="connsiteX2" fmla="*/ 522071 w 522071"/>
              <a:gd name="connsiteY2" fmla="*/ 100618 h 100618"/>
              <a:gd name="connsiteX3" fmla="*/ 0 w 522071"/>
              <a:gd name="connsiteY3" fmla="*/ 100618 h 100618"/>
              <a:gd name="connsiteX4" fmla="*/ 120542 w 522071"/>
              <a:gd name="connsiteY4" fmla="*/ 30725 h 100618"/>
              <a:gd name="connsiteX0" fmla="*/ 76180 w 477709"/>
              <a:gd name="connsiteY0" fmla="*/ 30725 h 103928"/>
              <a:gd name="connsiteX1" fmla="*/ 477709 w 477709"/>
              <a:gd name="connsiteY1" fmla="*/ 0 h 103928"/>
              <a:gd name="connsiteX2" fmla="*/ 477709 w 477709"/>
              <a:gd name="connsiteY2" fmla="*/ 100618 h 103928"/>
              <a:gd name="connsiteX3" fmla="*/ 0 w 477709"/>
              <a:gd name="connsiteY3" fmla="*/ 103928 h 103928"/>
              <a:gd name="connsiteX4" fmla="*/ 76180 w 477709"/>
              <a:gd name="connsiteY4" fmla="*/ 30725 h 10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7709" h="103928">
                <a:moveTo>
                  <a:pt x="76180" y="30725"/>
                </a:moveTo>
                <a:lnTo>
                  <a:pt x="477709" y="0"/>
                </a:lnTo>
                <a:lnTo>
                  <a:pt x="477709" y="100618"/>
                </a:lnTo>
                <a:lnTo>
                  <a:pt x="0" y="103928"/>
                </a:lnTo>
                <a:lnTo>
                  <a:pt x="76180" y="30725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06165984-4E1F-43A5-8FBE-B08FB8824C47}"/>
              </a:ext>
            </a:extLst>
          </p:cNvPr>
          <p:cNvSpPr/>
          <p:nvPr/>
        </p:nvSpPr>
        <p:spPr>
          <a:xfrm flipV="1">
            <a:off x="8890000" y="0"/>
            <a:ext cx="2387600" cy="9779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평행 사변형 2">
            <a:extLst>
              <a:ext uri="{FF2B5EF4-FFF2-40B4-BE49-F238E27FC236}">
                <a16:creationId xmlns:a16="http://schemas.microsoft.com/office/drawing/2014/main" id="{EB839075-D4E4-4D6C-9893-C0F777942F7F}"/>
              </a:ext>
            </a:extLst>
          </p:cNvPr>
          <p:cNvSpPr/>
          <p:nvPr/>
        </p:nvSpPr>
        <p:spPr>
          <a:xfrm rot="2367534" flipH="1">
            <a:off x="7434255" y="186863"/>
            <a:ext cx="3184368" cy="568434"/>
          </a:xfrm>
          <a:prstGeom prst="parallelogram">
            <a:avLst>
              <a:gd name="adj" fmla="val 82712"/>
            </a:avLst>
          </a:prstGeom>
          <a:pattFill prst="dk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A6B6B836-62C8-41A9-9EDF-D2F0B01661E6}"/>
              </a:ext>
            </a:extLst>
          </p:cNvPr>
          <p:cNvSpPr/>
          <p:nvPr/>
        </p:nvSpPr>
        <p:spPr>
          <a:xfrm flipV="1">
            <a:off x="9938555" y="-4764"/>
            <a:ext cx="1345397" cy="977900"/>
          </a:xfrm>
          <a:custGeom>
            <a:avLst/>
            <a:gdLst>
              <a:gd name="connsiteX0" fmla="*/ 1042202 w 1345397"/>
              <a:gd name="connsiteY0" fmla="*/ 977900 h 977900"/>
              <a:gd name="connsiteX1" fmla="*/ 1345397 w 1345397"/>
              <a:gd name="connsiteY1" fmla="*/ 977900 h 977900"/>
              <a:gd name="connsiteX2" fmla="*/ 151597 w 1345397"/>
              <a:gd name="connsiteY2" fmla="*/ 0 h 977900"/>
              <a:gd name="connsiteX3" fmla="*/ 0 w 1345397"/>
              <a:gd name="connsiteY3" fmla="*/ 124181 h 97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397" h="977900">
                <a:moveTo>
                  <a:pt x="1042202" y="977900"/>
                </a:moveTo>
                <a:lnTo>
                  <a:pt x="1345397" y="977900"/>
                </a:lnTo>
                <a:lnTo>
                  <a:pt x="151597" y="0"/>
                </a:lnTo>
                <a:lnTo>
                  <a:pt x="0" y="124181"/>
                </a:lnTo>
                <a:close/>
              </a:path>
            </a:pathLst>
          </a:custGeom>
          <a:solidFill>
            <a:schemeClr val="tx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80A8CCA4-1759-4223-AAED-2C0ABFCAE1C3}"/>
              </a:ext>
            </a:extLst>
          </p:cNvPr>
          <p:cNvSpPr/>
          <p:nvPr/>
        </p:nvSpPr>
        <p:spPr>
          <a:xfrm rot="5400000" flipV="1">
            <a:off x="9431728" y="567128"/>
            <a:ext cx="3399339" cy="2121205"/>
          </a:xfrm>
          <a:prstGeom prst="triangle">
            <a:avLst>
              <a:gd name="adj" fmla="val 52095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78A34C8D-077B-4912-A506-ABC25A23E38A}"/>
              </a:ext>
            </a:extLst>
          </p:cNvPr>
          <p:cNvSpPr/>
          <p:nvPr/>
        </p:nvSpPr>
        <p:spPr>
          <a:xfrm rot="19232466">
            <a:off x="9527031" y="187308"/>
            <a:ext cx="3167976" cy="568434"/>
          </a:xfrm>
          <a:prstGeom prst="parallelogram">
            <a:avLst>
              <a:gd name="adj" fmla="val 82712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" name="현 8">
            <a:extLst>
              <a:ext uri="{FF2B5EF4-FFF2-40B4-BE49-F238E27FC236}">
                <a16:creationId xmlns:a16="http://schemas.microsoft.com/office/drawing/2014/main" id="{F6C0491C-C38B-4251-9DF7-8C4B0AF5767A}"/>
              </a:ext>
            </a:extLst>
          </p:cNvPr>
          <p:cNvSpPr/>
          <p:nvPr/>
        </p:nvSpPr>
        <p:spPr>
          <a:xfrm>
            <a:off x="10070792" y="532218"/>
            <a:ext cx="769237" cy="769237"/>
          </a:xfrm>
          <a:prstGeom prst="chord">
            <a:avLst>
              <a:gd name="adj1" fmla="val 10434822"/>
              <a:gd name="adj2" fmla="val 17234785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ECF57398-22C1-41B4-A37C-FA12A7DBBEF6}"/>
              </a:ext>
            </a:extLst>
          </p:cNvPr>
          <p:cNvSpPr/>
          <p:nvPr/>
        </p:nvSpPr>
        <p:spPr>
          <a:xfrm rot="16200000">
            <a:off x="9033510" y="168908"/>
            <a:ext cx="4310382" cy="2006599"/>
          </a:xfrm>
          <a:custGeom>
            <a:avLst/>
            <a:gdLst>
              <a:gd name="connsiteX0" fmla="*/ 0 w 4310382"/>
              <a:gd name="connsiteY0" fmla="*/ 2006599 h 2006599"/>
              <a:gd name="connsiteX1" fmla="*/ 2687825 w 4310382"/>
              <a:gd name="connsiteY1" fmla="*/ 0 h 2006599"/>
              <a:gd name="connsiteX2" fmla="*/ 4310382 w 4310382"/>
              <a:gd name="connsiteY2" fmla="*/ 2006599 h 2006599"/>
              <a:gd name="connsiteX3" fmla="*/ 0 w 4310382"/>
              <a:gd name="connsiteY3" fmla="*/ 2006599 h 2006599"/>
              <a:gd name="connsiteX0" fmla="*/ 0 w 4310382"/>
              <a:gd name="connsiteY0" fmla="*/ 2006599 h 2006599"/>
              <a:gd name="connsiteX1" fmla="*/ 2687825 w 4310382"/>
              <a:gd name="connsiteY1" fmla="*/ 0 h 2006599"/>
              <a:gd name="connsiteX2" fmla="*/ 4310382 w 4310382"/>
              <a:gd name="connsiteY2" fmla="*/ 2006599 h 2006599"/>
              <a:gd name="connsiteX3" fmla="*/ 0 w 4310382"/>
              <a:gd name="connsiteY3" fmla="*/ 2006599 h 2006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0382" h="2006599">
                <a:moveTo>
                  <a:pt x="0" y="2006599"/>
                </a:moveTo>
                <a:cubicBezTo>
                  <a:pt x="895942" y="1337733"/>
                  <a:pt x="3065058" y="627594"/>
                  <a:pt x="2687825" y="0"/>
                </a:cubicBezTo>
                <a:lnTo>
                  <a:pt x="4310382" y="2006599"/>
                </a:lnTo>
                <a:lnTo>
                  <a:pt x="0" y="20065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0BEA6D-EFD1-40C4-BDC6-9BFABB13E95D}"/>
              </a:ext>
            </a:extLst>
          </p:cNvPr>
          <p:cNvSpPr txBox="1"/>
          <p:nvPr/>
        </p:nvSpPr>
        <p:spPr>
          <a:xfrm>
            <a:off x="9976577" y="911339"/>
            <a:ext cx="919569" cy="276999"/>
          </a:xfrm>
          <a:prstGeom prst="rect">
            <a:avLst/>
          </a:prstGeom>
          <a:noFill/>
          <a:scene3d>
            <a:camera prst="isometricRightUp">
              <a:rot lat="2100000" lon="18899998" rev="300000"/>
            </a:camera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Page. 01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B2894783-E741-4818-B1BF-72CCC06AA184}"/>
              </a:ext>
            </a:extLst>
          </p:cNvPr>
          <p:cNvSpPr/>
          <p:nvPr/>
        </p:nvSpPr>
        <p:spPr>
          <a:xfrm>
            <a:off x="8423803" y="865217"/>
            <a:ext cx="1148703" cy="458423"/>
          </a:xfrm>
          <a:custGeom>
            <a:avLst/>
            <a:gdLst>
              <a:gd name="connsiteX0" fmla="*/ 1311679 w 1411390"/>
              <a:gd name="connsiteY0" fmla="*/ 0 h 609602"/>
              <a:gd name="connsiteX1" fmla="*/ 1411390 w 1411390"/>
              <a:gd name="connsiteY1" fmla="*/ 81679 h 609602"/>
              <a:gd name="connsiteX2" fmla="*/ 1410319 w 1411390"/>
              <a:gd name="connsiteY2" fmla="*/ 88373 h 609602"/>
              <a:gd name="connsiteX3" fmla="*/ 1389285 w 1411390"/>
              <a:gd name="connsiteY3" fmla="*/ 125382 h 609602"/>
              <a:gd name="connsiteX4" fmla="*/ 1147985 w 1411390"/>
              <a:gd name="connsiteY4" fmla="*/ 366682 h 609602"/>
              <a:gd name="connsiteX5" fmla="*/ 855885 w 1411390"/>
              <a:gd name="connsiteY5" fmla="*/ 455582 h 609602"/>
              <a:gd name="connsiteX6" fmla="*/ 500285 w 1411390"/>
              <a:gd name="connsiteY6" fmla="*/ 455582 h 609602"/>
              <a:gd name="connsiteX7" fmla="*/ 297085 w 1411390"/>
              <a:gd name="connsiteY7" fmla="*/ 506382 h 609602"/>
              <a:gd name="connsiteX8" fmla="*/ 119285 w 1411390"/>
              <a:gd name="connsiteY8" fmla="*/ 607982 h 609602"/>
              <a:gd name="connsiteX9" fmla="*/ 4985 w 1411390"/>
              <a:gd name="connsiteY9" fmla="*/ 417482 h 609602"/>
              <a:gd name="connsiteX10" fmla="*/ 284385 w 1411390"/>
              <a:gd name="connsiteY10" fmla="*/ 277782 h 609602"/>
              <a:gd name="connsiteX11" fmla="*/ 932085 w 1411390"/>
              <a:gd name="connsiteY11" fmla="*/ 341282 h 609602"/>
              <a:gd name="connsiteX12" fmla="*/ 1173385 w 1411390"/>
              <a:gd name="connsiteY12" fmla="*/ 188882 h 609602"/>
              <a:gd name="connsiteX13" fmla="*/ 1284113 w 1411390"/>
              <a:gd name="connsiteY13" fmla="*/ 31720 h 609602"/>
              <a:gd name="connsiteX0" fmla="*/ 1233465 w 1333176"/>
              <a:gd name="connsiteY0" fmla="*/ 0 h 617375"/>
              <a:gd name="connsiteX1" fmla="*/ 1333176 w 1333176"/>
              <a:gd name="connsiteY1" fmla="*/ 81679 h 617375"/>
              <a:gd name="connsiteX2" fmla="*/ 1332105 w 1333176"/>
              <a:gd name="connsiteY2" fmla="*/ 88373 h 617375"/>
              <a:gd name="connsiteX3" fmla="*/ 1311071 w 1333176"/>
              <a:gd name="connsiteY3" fmla="*/ 125382 h 617375"/>
              <a:gd name="connsiteX4" fmla="*/ 1069771 w 1333176"/>
              <a:gd name="connsiteY4" fmla="*/ 366682 h 617375"/>
              <a:gd name="connsiteX5" fmla="*/ 777671 w 1333176"/>
              <a:gd name="connsiteY5" fmla="*/ 455582 h 617375"/>
              <a:gd name="connsiteX6" fmla="*/ 422071 w 1333176"/>
              <a:gd name="connsiteY6" fmla="*/ 455582 h 617375"/>
              <a:gd name="connsiteX7" fmla="*/ 218871 w 1333176"/>
              <a:gd name="connsiteY7" fmla="*/ 506382 h 617375"/>
              <a:gd name="connsiteX8" fmla="*/ 41071 w 1333176"/>
              <a:gd name="connsiteY8" fmla="*/ 607982 h 617375"/>
              <a:gd name="connsiteX9" fmla="*/ 12496 w 1333176"/>
              <a:gd name="connsiteY9" fmla="*/ 246032 h 617375"/>
              <a:gd name="connsiteX10" fmla="*/ 206171 w 1333176"/>
              <a:gd name="connsiteY10" fmla="*/ 277782 h 617375"/>
              <a:gd name="connsiteX11" fmla="*/ 853871 w 1333176"/>
              <a:gd name="connsiteY11" fmla="*/ 341282 h 617375"/>
              <a:gd name="connsiteX12" fmla="*/ 1095171 w 1333176"/>
              <a:gd name="connsiteY12" fmla="*/ 188882 h 617375"/>
              <a:gd name="connsiteX13" fmla="*/ 1205899 w 1333176"/>
              <a:gd name="connsiteY13" fmla="*/ 31720 h 617375"/>
              <a:gd name="connsiteX14" fmla="*/ 1233465 w 1333176"/>
              <a:gd name="connsiteY14" fmla="*/ 0 h 617375"/>
              <a:gd name="connsiteX0" fmla="*/ 1263959 w 1363670"/>
              <a:gd name="connsiteY0" fmla="*/ 0 h 617375"/>
              <a:gd name="connsiteX1" fmla="*/ 1363670 w 1363670"/>
              <a:gd name="connsiteY1" fmla="*/ 81679 h 617375"/>
              <a:gd name="connsiteX2" fmla="*/ 1362599 w 1363670"/>
              <a:gd name="connsiteY2" fmla="*/ 88373 h 617375"/>
              <a:gd name="connsiteX3" fmla="*/ 1341565 w 1363670"/>
              <a:gd name="connsiteY3" fmla="*/ 125382 h 617375"/>
              <a:gd name="connsiteX4" fmla="*/ 1100265 w 1363670"/>
              <a:gd name="connsiteY4" fmla="*/ 366682 h 617375"/>
              <a:gd name="connsiteX5" fmla="*/ 808165 w 1363670"/>
              <a:gd name="connsiteY5" fmla="*/ 455582 h 617375"/>
              <a:gd name="connsiteX6" fmla="*/ 452565 w 1363670"/>
              <a:gd name="connsiteY6" fmla="*/ 455582 h 617375"/>
              <a:gd name="connsiteX7" fmla="*/ 249365 w 1363670"/>
              <a:gd name="connsiteY7" fmla="*/ 506382 h 617375"/>
              <a:gd name="connsiteX8" fmla="*/ 71565 w 1363670"/>
              <a:gd name="connsiteY8" fmla="*/ 607982 h 617375"/>
              <a:gd name="connsiteX9" fmla="*/ 42990 w 1363670"/>
              <a:gd name="connsiteY9" fmla="*/ 246032 h 617375"/>
              <a:gd name="connsiteX10" fmla="*/ 648621 w 1363670"/>
              <a:gd name="connsiteY10" fmla="*/ 346839 h 617375"/>
              <a:gd name="connsiteX11" fmla="*/ 884365 w 1363670"/>
              <a:gd name="connsiteY11" fmla="*/ 341282 h 617375"/>
              <a:gd name="connsiteX12" fmla="*/ 1125665 w 1363670"/>
              <a:gd name="connsiteY12" fmla="*/ 188882 h 617375"/>
              <a:gd name="connsiteX13" fmla="*/ 1236393 w 1363670"/>
              <a:gd name="connsiteY13" fmla="*/ 31720 h 617375"/>
              <a:gd name="connsiteX14" fmla="*/ 1263959 w 1363670"/>
              <a:gd name="connsiteY14" fmla="*/ 0 h 617375"/>
              <a:gd name="connsiteX0" fmla="*/ 1193457 w 1293168"/>
              <a:gd name="connsiteY0" fmla="*/ 0 h 613470"/>
              <a:gd name="connsiteX1" fmla="*/ 1293168 w 1293168"/>
              <a:gd name="connsiteY1" fmla="*/ 81679 h 613470"/>
              <a:gd name="connsiteX2" fmla="*/ 1292097 w 1293168"/>
              <a:gd name="connsiteY2" fmla="*/ 88373 h 613470"/>
              <a:gd name="connsiteX3" fmla="*/ 1271063 w 1293168"/>
              <a:gd name="connsiteY3" fmla="*/ 125382 h 613470"/>
              <a:gd name="connsiteX4" fmla="*/ 1029763 w 1293168"/>
              <a:gd name="connsiteY4" fmla="*/ 366682 h 613470"/>
              <a:gd name="connsiteX5" fmla="*/ 737663 w 1293168"/>
              <a:gd name="connsiteY5" fmla="*/ 455582 h 613470"/>
              <a:gd name="connsiteX6" fmla="*/ 382063 w 1293168"/>
              <a:gd name="connsiteY6" fmla="*/ 455582 h 613470"/>
              <a:gd name="connsiteX7" fmla="*/ 178863 w 1293168"/>
              <a:gd name="connsiteY7" fmla="*/ 506382 h 613470"/>
              <a:gd name="connsiteX8" fmla="*/ 1063 w 1293168"/>
              <a:gd name="connsiteY8" fmla="*/ 607982 h 613470"/>
              <a:gd name="connsiteX9" fmla="*/ 263001 w 1293168"/>
              <a:gd name="connsiteY9" fmla="*/ 322232 h 613470"/>
              <a:gd name="connsiteX10" fmla="*/ 578119 w 1293168"/>
              <a:gd name="connsiteY10" fmla="*/ 346839 h 613470"/>
              <a:gd name="connsiteX11" fmla="*/ 813863 w 1293168"/>
              <a:gd name="connsiteY11" fmla="*/ 341282 h 613470"/>
              <a:gd name="connsiteX12" fmla="*/ 1055163 w 1293168"/>
              <a:gd name="connsiteY12" fmla="*/ 188882 h 613470"/>
              <a:gd name="connsiteX13" fmla="*/ 1165891 w 1293168"/>
              <a:gd name="connsiteY13" fmla="*/ 31720 h 613470"/>
              <a:gd name="connsiteX14" fmla="*/ 1193457 w 1293168"/>
              <a:gd name="connsiteY14" fmla="*/ 0 h 613470"/>
              <a:gd name="connsiteX0" fmla="*/ 1193459 w 1293170"/>
              <a:gd name="connsiteY0" fmla="*/ 0 h 613720"/>
              <a:gd name="connsiteX1" fmla="*/ 1293170 w 1293170"/>
              <a:gd name="connsiteY1" fmla="*/ 81679 h 613720"/>
              <a:gd name="connsiteX2" fmla="*/ 1292099 w 1293170"/>
              <a:gd name="connsiteY2" fmla="*/ 88373 h 613720"/>
              <a:gd name="connsiteX3" fmla="*/ 1271065 w 1293170"/>
              <a:gd name="connsiteY3" fmla="*/ 125382 h 613720"/>
              <a:gd name="connsiteX4" fmla="*/ 1029765 w 1293170"/>
              <a:gd name="connsiteY4" fmla="*/ 366682 h 613720"/>
              <a:gd name="connsiteX5" fmla="*/ 737665 w 1293170"/>
              <a:gd name="connsiteY5" fmla="*/ 455582 h 613720"/>
              <a:gd name="connsiteX6" fmla="*/ 384446 w 1293170"/>
              <a:gd name="connsiteY6" fmla="*/ 419864 h 613720"/>
              <a:gd name="connsiteX7" fmla="*/ 178865 w 1293170"/>
              <a:gd name="connsiteY7" fmla="*/ 506382 h 613720"/>
              <a:gd name="connsiteX8" fmla="*/ 1065 w 1293170"/>
              <a:gd name="connsiteY8" fmla="*/ 607982 h 613720"/>
              <a:gd name="connsiteX9" fmla="*/ 263003 w 1293170"/>
              <a:gd name="connsiteY9" fmla="*/ 322232 h 613720"/>
              <a:gd name="connsiteX10" fmla="*/ 578121 w 1293170"/>
              <a:gd name="connsiteY10" fmla="*/ 346839 h 613720"/>
              <a:gd name="connsiteX11" fmla="*/ 813865 w 1293170"/>
              <a:gd name="connsiteY11" fmla="*/ 341282 h 613720"/>
              <a:gd name="connsiteX12" fmla="*/ 1055165 w 1293170"/>
              <a:gd name="connsiteY12" fmla="*/ 188882 h 613720"/>
              <a:gd name="connsiteX13" fmla="*/ 1165893 w 1293170"/>
              <a:gd name="connsiteY13" fmla="*/ 31720 h 613720"/>
              <a:gd name="connsiteX14" fmla="*/ 1193459 w 1293170"/>
              <a:gd name="connsiteY14" fmla="*/ 0 h 613720"/>
              <a:gd name="connsiteX0" fmla="*/ 1044892 w 1144603"/>
              <a:gd name="connsiteY0" fmla="*/ 0 h 508264"/>
              <a:gd name="connsiteX1" fmla="*/ 1144603 w 1144603"/>
              <a:gd name="connsiteY1" fmla="*/ 81679 h 508264"/>
              <a:gd name="connsiteX2" fmla="*/ 1143532 w 1144603"/>
              <a:gd name="connsiteY2" fmla="*/ 88373 h 508264"/>
              <a:gd name="connsiteX3" fmla="*/ 1122498 w 1144603"/>
              <a:gd name="connsiteY3" fmla="*/ 125382 h 508264"/>
              <a:gd name="connsiteX4" fmla="*/ 881198 w 1144603"/>
              <a:gd name="connsiteY4" fmla="*/ 366682 h 508264"/>
              <a:gd name="connsiteX5" fmla="*/ 589098 w 1144603"/>
              <a:gd name="connsiteY5" fmla="*/ 455582 h 508264"/>
              <a:gd name="connsiteX6" fmla="*/ 235879 w 1144603"/>
              <a:gd name="connsiteY6" fmla="*/ 419864 h 508264"/>
              <a:gd name="connsiteX7" fmla="*/ 30298 w 1144603"/>
              <a:gd name="connsiteY7" fmla="*/ 506382 h 508264"/>
              <a:gd name="connsiteX8" fmla="*/ 9660 w 1144603"/>
              <a:gd name="connsiteY8" fmla="*/ 322232 h 508264"/>
              <a:gd name="connsiteX9" fmla="*/ 114436 w 1144603"/>
              <a:gd name="connsiteY9" fmla="*/ 322232 h 508264"/>
              <a:gd name="connsiteX10" fmla="*/ 429554 w 1144603"/>
              <a:gd name="connsiteY10" fmla="*/ 346839 h 508264"/>
              <a:gd name="connsiteX11" fmla="*/ 665298 w 1144603"/>
              <a:gd name="connsiteY11" fmla="*/ 341282 h 508264"/>
              <a:gd name="connsiteX12" fmla="*/ 906598 w 1144603"/>
              <a:gd name="connsiteY12" fmla="*/ 188882 h 508264"/>
              <a:gd name="connsiteX13" fmla="*/ 1017326 w 1144603"/>
              <a:gd name="connsiteY13" fmla="*/ 31720 h 508264"/>
              <a:gd name="connsiteX14" fmla="*/ 1044892 w 1144603"/>
              <a:gd name="connsiteY14" fmla="*/ 0 h 508264"/>
              <a:gd name="connsiteX0" fmla="*/ 1042961 w 1142672"/>
              <a:gd name="connsiteY0" fmla="*/ 0 h 456951"/>
              <a:gd name="connsiteX1" fmla="*/ 1142672 w 1142672"/>
              <a:gd name="connsiteY1" fmla="*/ 81679 h 456951"/>
              <a:gd name="connsiteX2" fmla="*/ 1141601 w 1142672"/>
              <a:gd name="connsiteY2" fmla="*/ 88373 h 456951"/>
              <a:gd name="connsiteX3" fmla="*/ 1120567 w 1142672"/>
              <a:gd name="connsiteY3" fmla="*/ 125382 h 456951"/>
              <a:gd name="connsiteX4" fmla="*/ 879267 w 1142672"/>
              <a:gd name="connsiteY4" fmla="*/ 366682 h 456951"/>
              <a:gd name="connsiteX5" fmla="*/ 587167 w 1142672"/>
              <a:gd name="connsiteY5" fmla="*/ 455582 h 456951"/>
              <a:gd name="connsiteX6" fmla="*/ 233948 w 1142672"/>
              <a:gd name="connsiteY6" fmla="*/ 419864 h 456951"/>
              <a:gd name="connsiteX7" fmla="*/ 33129 w 1142672"/>
              <a:gd name="connsiteY7" fmla="*/ 408751 h 456951"/>
              <a:gd name="connsiteX8" fmla="*/ 7729 w 1142672"/>
              <a:gd name="connsiteY8" fmla="*/ 322232 h 456951"/>
              <a:gd name="connsiteX9" fmla="*/ 112505 w 1142672"/>
              <a:gd name="connsiteY9" fmla="*/ 322232 h 456951"/>
              <a:gd name="connsiteX10" fmla="*/ 427623 w 1142672"/>
              <a:gd name="connsiteY10" fmla="*/ 346839 h 456951"/>
              <a:gd name="connsiteX11" fmla="*/ 663367 w 1142672"/>
              <a:gd name="connsiteY11" fmla="*/ 341282 h 456951"/>
              <a:gd name="connsiteX12" fmla="*/ 904667 w 1142672"/>
              <a:gd name="connsiteY12" fmla="*/ 188882 h 456951"/>
              <a:gd name="connsiteX13" fmla="*/ 1015395 w 1142672"/>
              <a:gd name="connsiteY13" fmla="*/ 31720 h 456951"/>
              <a:gd name="connsiteX14" fmla="*/ 1042961 w 1142672"/>
              <a:gd name="connsiteY14" fmla="*/ 0 h 456951"/>
              <a:gd name="connsiteX0" fmla="*/ 1039553 w 1139264"/>
              <a:gd name="connsiteY0" fmla="*/ 0 h 456951"/>
              <a:gd name="connsiteX1" fmla="*/ 1139264 w 1139264"/>
              <a:gd name="connsiteY1" fmla="*/ 81679 h 456951"/>
              <a:gd name="connsiteX2" fmla="*/ 1138193 w 1139264"/>
              <a:gd name="connsiteY2" fmla="*/ 88373 h 456951"/>
              <a:gd name="connsiteX3" fmla="*/ 1117159 w 1139264"/>
              <a:gd name="connsiteY3" fmla="*/ 125382 h 456951"/>
              <a:gd name="connsiteX4" fmla="*/ 875859 w 1139264"/>
              <a:gd name="connsiteY4" fmla="*/ 366682 h 456951"/>
              <a:gd name="connsiteX5" fmla="*/ 583759 w 1139264"/>
              <a:gd name="connsiteY5" fmla="*/ 455582 h 456951"/>
              <a:gd name="connsiteX6" fmla="*/ 230540 w 1139264"/>
              <a:gd name="connsiteY6" fmla="*/ 419864 h 456951"/>
              <a:gd name="connsiteX7" fmla="*/ 29721 w 1139264"/>
              <a:gd name="connsiteY7" fmla="*/ 408751 h 456951"/>
              <a:gd name="connsiteX8" fmla="*/ 9084 w 1139264"/>
              <a:gd name="connsiteY8" fmla="*/ 274607 h 456951"/>
              <a:gd name="connsiteX9" fmla="*/ 109097 w 1139264"/>
              <a:gd name="connsiteY9" fmla="*/ 322232 h 456951"/>
              <a:gd name="connsiteX10" fmla="*/ 424215 w 1139264"/>
              <a:gd name="connsiteY10" fmla="*/ 346839 h 456951"/>
              <a:gd name="connsiteX11" fmla="*/ 659959 w 1139264"/>
              <a:gd name="connsiteY11" fmla="*/ 341282 h 456951"/>
              <a:gd name="connsiteX12" fmla="*/ 901259 w 1139264"/>
              <a:gd name="connsiteY12" fmla="*/ 188882 h 456951"/>
              <a:gd name="connsiteX13" fmla="*/ 1011987 w 1139264"/>
              <a:gd name="connsiteY13" fmla="*/ 31720 h 456951"/>
              <a:gd name="connsiteX14" fmla="*/ 1039553 w 1139264"/>
              <a:gd name="connsiteY14" fmla="*/ 0 h 456951"/>
              <a:gd name="connsiteX0" fmla="*/ 1040407 w 1140118"/>
              <a:gd name="connsiteY0" fmla="*/ 0 h 456951"/>
              <a:gd name="connsiteX1" fmla="*/ 1140118 w 1140118"/>
              <a:gd name="connsiteY1" fmla="*/ 81679 h 456951"/>
              <a:gd name="connsiteX2" fmla="*/ 1139047 w 1140118"/>
              <a:gd name="connsiteY2" fmla="*/ 88373 h 456951"/>
              <a:gd name="connsiteX3" fmla="*/ 1118013 w 1140118"/>
              <a:gd name="connsiteY3" fmla="*/ 125382 h 456951"/>
              <a:gd name="connsiteX4" fmla="*/ 876713 w 1140118"/>
              <a:gd name="connsiteY4" fmla="*/ 366682 h 456951"/>
              <a:gd name="connsiteX5" fmla="*/ 584613 w 1140118"/>
              <a:gd name="connsiteY5" fmla="*/ 455582 h 456951"/>
              <a:gd name="connsiteX6" fmla="*/ 231394 w 1140118"/>
              <a:gd name="connsiteY6" fmla="*/ 419864 h 456951"/>
              <a:gd name="connsiteX7" fmla="*/ 30575 w 1140118"/>
              <a:gd name="connsiteY7" fmla="*/ 408751 h 456951"/>
              <a:gd name="connsiteX8" fmla="*/ 9938 w 1140118"/>
              <a:gd name="connsiteY8" fmla="*/ 274607 h 456951"/>
              <a:gd name="connsiteX9" fmla="*/ 121858 w 1140118"/>
              <a:gd name="connsiteY9" fmla="*/ 293657 h 456951"/>
              <a:gd name="connsiteX10" fmla="*/ 425069 w 1140118"/>
              <a:gd name="connsiteY10" fmla="*/ 346839 h 456951"/>
              <a:gd name="connsiteX11" fmla="*/ 660813 w 1140118"/>
              <a:gd name="connsiteY11" fmla="*/ 341282 h 456951"/>
              <a:gd name="connsiteX12" fmla="*/ 902113 w 1140118"/>
              <a:gd name="connsiteY12" fmla="*/ 188882 h 456951"/>
              <a:gd name="connsiteX13" fmla="*/ 1012841 w 1140118"/>
              <a:gd name="connsiteY13" fmla="*/ 31720 h 456951"/>
              <a:gd name="connsiteX14" fmla="*/ 1040407 w 1140118"/>
              <a:gd name="connsiteY14" fmla="*/ 0 h 456951"/>
              <a:gd name="connsiteX0" fmla="*/ 1050795 w 1150506"/>
              <a:gd name="connsiteY0" fmla="*/ 0 h 457082"/>
              <a:gd name="connsiteX1" fmla="*/ 1150506 w 1150506"/>
              <a:gd name="connsiteY1" fmla="*/ 81679 h 457082"/>
              <a:gd name="connsiteX2" fmla="*/ 1149435 w 1150506"/>
              <a:gd name="connsiteY2" fmla="*/ 88373 h 457082"/>
              <a:gd name="connsiteX3" fmla="*/ 1128401 w 1150506"/>
              <a:gd name="connsiteY3" fmla="*/ 125382 h 457082"/>
              <a:gd name="connsiteX4" fmla="*/ 887101 w 1150506"/>
              <a:gd name="connsiteY4" fmla="*/ 366682 h 457082"/>
              <a:gd name="connsiteX5" fmla="*/ 595001 w 1150506"/>
              <a:gd name="connsiteY5" fmla="*/ 455582 h 457082"/>
              <a:gd name="connsiteX6" fmla="*/ 241782 w 1150506"/>
              <a:gd name="connsiteY6" fmla="*/ 419864 h 457082"/>
              <a:gd name="connsiteX7" fmla="*/ 21913 w 1150506"/>
              <a:gd name="connsiteY7" fmla="*/ 384939 h 457082"/>
              <a:gd name="connsiteX8" fmla="*/ 20326 w 1150506"/>
              <a:gd name="connsiteY8" fmla="*/ 274607 h 457082"/>
              <a:gd name="connsiteX9" fmla="*/ 132246 w 1150506"/>
              <a:gd name="connsiteY9" fmla="*/ 293657 h 457082"/>
              <a:gd name="connsiteX10" fmla="*/ 435457 w 1150506"/>
              <a:gd name="connsiteY10" fmla="*/ 346839 h 457082"/>
              <a:gd name="connsiteX11" fmla="*/ 671201 w 1150506"/>
              <a:gd name="connsiteY11" fmla="*/ 341282 h 457082"/>
              <a:gd name="connsiteX12" fmla="*/ 912501 w 1150506"/>
              <a:gd name="connsiteY12" fmla="*/ 188882 h 457082"/>
              <a:gd name="connsiteX13" fmla="*/ 1023229 w 1150506"/>
              <a:gd name="connsiteY13" fmla="*/ 31720 h 457082"/>
              <a:gd name="connsiteX14" fmla="*/ 1050795 w 1150506"/>
              <a:gd name="connsiteY14" fmla="*/ 0 h 457082"/>
              <a:gd name="connsiteX0" fmla="*/ 1050137 w 1149848"/>
              <a:gd name="connsiteY0" fmla="*/ 0 h 465586"/>
              <a:gd name="connsiteX1" fmla="*/ 1149848 w 1149848"/>
              <a:gd name="connsiteY1" fmla="*/ 81679 h 465586"/>
              <a:gd name="connsiteX2" fmla="*/ 1148777 w 1149848"/>
              <a:gd name="connsiteY2" fmla="*/ 88373 h 465586"/>
              <a:gd name="connsiteX3" fmla="*/ 1127743 w 1149848"/>
              <a:gd name="connsiteY3" fmla="*/ 125382 h 465586"/>
              <a:gd name="connsiteX4" fmla="*/ 886443 w 1149848"/>
              <a:gd name="connsiteY4" fmla="*/ 366682 h 465586"/>
              <a:gd name="connsiteX5" fmla="*/ 594343 w 1149848"/>
              <a:gd name="connsiteY5" fmla="*/ 455582 h 465586"/>
              <a:gd name="connsiteX6" fmla="*/ 231599 w 1149848"/>
              <a:gd name="connsiteY6" fmla="*/ 455583 h 465586"/>
              <a:gd name="connsiteX7" fmla="*/ 21255 w 1149848"/>
              <a:gd name="connsiteY7" fmla="*/ 384939 h 465586"/>
              <a:gd name="connsiteX8" fmla="*/ 19668 w 1149848"/>
              <a:gd name="connsiteY8" fmla="*/ 274607 h 465586"/>
              <a:gd name="connsiteX9" fmla="*/ 131588 w 1149848"/>
              <a:gd name="connsiteY9" fmla="*/ 293657 h 465586"/>
              <a:gd name="connsiteX10" fmla="*/ 434799 w 1149848"/>
              <a:gd name="connsiteY10" fmla="*/ 346839 h 465586"/>
              <a:gd name="connsiteX11" fmla="*/ 670543 w 1149848"/>
              <a:gd name="connsiteY11" fmla="*/ 341282 h 465586"/>
              <a:gd name="connsiteX12" fmla="*/ 911843 w 1149848"/>
              <a:gd name="connsiteY12" fmla="*/ 188882 h 465586"/>
              <a:gd name="connsiteX13" fmla="*/ 1022571 w 1149848"/>
              <a:gd name="connsiteY13" fmla="*/ 31720 h 465586"/>
              <a:gd name="connsiteX14" fmla="*/ 1050137 w 1149848"/>
              <a:gd name="connsiteY14" fmla="*/ 0 h 465586"/>
              <a:gd name="connsiteX0" fmla="*/ 1050137 w 1149848"/>
              <a:gd name="connsiteY0" fmla="*/ 0 h 465586"/>
              <a:gd name="connsiteX1" fmla="*/ 1149848 w 1149848"/>
              <a:gd name="connsiteY1" fmla="*/ 81679 h 465586"/>
              <a:gd name="connsiteX2" fmla="*/ 1148777 w 1149848"/>
              <a:gd name="connsiteY2" fmla="*/ 88373 h 465586"/>
              <a:gd name="connsiteX3" fmla="*/ 1127743 w 1149848"/>
              <a:gd name="connsiteY3" fmla="*/ 125382 h 465586"/>
              <a:gd name="connsiteX4" fmla="*/ 886443 w 1149848"/>
              <a:gd name="connsiteY4" fmla="*/ 366682 h 465586"/>
              <a:gd name="connsiteX5" fmla="*/ 594343 w 1149848"/>
              <a:gd name="connsiteY5" fmla="*/ 455582 h 465586"/>
              <a:gd name="connsiteX6" fmla="*/ 231599 w 1149848"/>
              <a:gd name="connsiteY6" fmla="*/ 455583 h 465586"/>
              <a:gd name="connsiteX7" fmla="*/ 21255 w 1149848"/>
              <a:gd name="connsiteY7" fmla="*/ 384939 h 465586"/>
              <a:gd name="connsiteX8" fmla="*/ 19668 w 1149848"/>
              <a:gd name="connsiteY8" fmla="*/ 274607 h 465586"/>
              <a:gd name="connsiteX9" fmla="*/ 131588 w 1149848"/>
              <a:gd name="connsiteY9" fmla="*/ 293657 h 465586"/>
              <a:gd name="connsiteX10" fmla="*/ 434799 w 1149848"/>
              <a:gd name="connsiteY10" fmla="*/ 346839 h 465586"/>
              <a:gd name="connsiteX11" fmla="*/ 675306 w 1149848"/>
              <a:gd name="connsiteY11" fmla="*/ 372238 h 465586"/>
              <a:gd name="connsiteX12" fmla="*/ 911843 w 1149848"/>
              <a:gd name="connsiteY12" fmla="*/ 188882 h 465586"/>
              <a:gd name="connsiteX13" fmla="*/ 1022571 w 1149848"/>
              <a:gd name="connsiteY13" fmla="*/ 31720 h 465586"/>
              <a:gd name="connsiteX14" fmla="*/ 1050137 w 1149848"/>
              <a:gd name="connsiteY14" fmla="*/ 0 h 465586"/>
              <a:gd name="connsiteX0" fmla="*/ 1050137 w 1149848"/>
              <a:gd name="connsiteY0" fmla="*/ 0 h 465586"/>
              <a:gd name="connsiteX1" fmla="*/ 1149848 w 1149848"/>
              <a:gd name="connsiteY1" fmla="*/ 81679 h 465586"/>
              <a:gd name="connsiteX2" fmla="*/ 1148777 w 1149848"/>
              <a:gd name="connsiteY2" fmla="*/ 88373 h 465586"/>
              <a:gd name="connsiteX3" fmla="*/ 1127743 w 1149848"/>
              <a:gd name="connsiteY3" fmla="*/ 125382 h 465586"/>
              <a:gd name="connsiteX4" fmla="*/ 886443 w 1149848"/>
              <a:gd name="connsiteY4" fmla="*/ 366682 h 465586"/>
              <a:gd name="connsiteX5" fmla="*/ 594343 w 1149848"/>
              <a:gd name="connsiteY5" fmla="*/ 455582 h 465586"/>
              <a:gd name="connsiteX6" fmla="*/ 231599 w 1149848"/>
              <a:gd name="connsiteY6" fmla="*/ 455583 h 465586"/>
              <a:gd name="connsiteX7" fmla="*/ 21255 w 1149848"/>
              <a:gd name="connsiteY7" fmla="*/ 384939 h 465586"/>
              <a:gd name="connsiteX8" fmla="*/ 19668 w 1149848"/>
              <a:gd name="connsiteY8" fmla="*/ 274607 h 465586"/>
              <a:gd name="connsiteX9" fmla="*/ 131588 w 1149848"/>
              <a:gd name="connsiteY9" fmla="*/ 293657 h 465586"/>
              <a:gd name="connsiteX10" fmla="*/ 434799 w 1149848"/>
              <a:gd name="connsiteY10" fmla="*/ 346839 h 465586"/>
              <a:gd name="connsiteX11" fmla="*/ 675306 w 1149848"/>
              <a:gd name="connsiteY11" fmla="*/ 372238 h 465586"/>
              <a:gd name="connsiteX12" fmla="*/ 921368 w 1149848"/>
              <a:gd name="connsiteY12" fmla="*/ 203170 h 465586"/>
              <a:gd name="connsiteX13" fmla="*/ 1022571 w 1149848"/>
              <a:gd name="connsiteY13" fmla="*/ 31720 h 465586"/>
              <a:gd name="connsiteX14" fmla="*/ 1050137 w 1149848"/>
              <a:gd name="connsiteY14" fmla="*/ 0 h 465586"/>
              <a:gd name="connsiteX0" fmla="*/ 1050137 w 1149848"/>
              <a:gd name="connsiteY0" fmla="*/ 0 h 465586"/>
              <a:gd name="connsiteX1" fmla="*/ 1149848 w 1149848"/>
              <a:gd name="connsiteY1" fmla="*/ 81679 h 465586"/>
              <a:gd name="connsiteX2" fmla="*/ 1148777 w 1149848"/>
              <a:gd name="connsiteY2" fmla="*/ 88373 h 465586"/>
              <a:gd name="connsiteX3" fmla="*/ 1127743 w 1149848"/>
              <a:gd name="connsiteY3" fmla="*/ 125382 h 465586"/>
              <a:gd name="connsiteX4" fmla="*/ 886443 w 1149848"/>
              <a:gd name="connsiteY4" fmla="*/ 366682 h 465586"/>
              <a:gd name="connsiteX5" fmla="*/ 594343 w 1149848"/>
              <a:gd name="connsiteY5" fmla="*/ 455582 h 465586"/>
              <a:gd name="connsiteX6" fmla="*/ 231599 w 1149848"/>
              <a:gd name="connsiteY6" fmla="*/ 455583 h 465586"/>
              <a:gd name="connsiteX7" fmla="*/ 21255 w 1149848"/>
              <a:gd name="connsiteY7" fmla="*/ 384939 h 465586"/>
              <a:gd name="connsiteX8" fmla="*/ 19668 w 1149848"/>
              <a:gd name="connsiteY8" fmla="*/ 274607 h 465586"/>
              <a:gd name="connsiteX9" fmla="*/ 131588 w 1149848"/>
              <a:gd name="connsiteY9" fmla="*/ 293657 h 465586"/>
              <a:gd name="connsiteX10" fmla="*/ 434799 w 1149848"/>
              <a:gd name="connsiteY10" fmla="*/ 346839 h 465586"/>
              <a:gd name="connsiteX11" fmla="*/ 675306 w 1149848"/>
              <a:gd name="connsiteY11" fmla="*/ 372238 h 465586"/>
              <a:gd name="connsiteX12" fmla="*/ 921368 w 1149848"/>
              <a:gd name="connsiteY12" fmla="*/ 203170 h 465586"/>
              <a:gd name="connsiteX13" fmla="*/ 1022571 w 1149848"/>
              <a:gd name="connsiteY13" fmla="*/ 31720 h 465586"/>
              <a:gd name="connsiteX14" fmla="*/ 1050137 w 1149848"/>
              <a:gd name="connsiteY14" fmla="*/ 0 h 465586"/>
              <a:gd name="connsiteX0" fmla="*/ 1048992 w 1148703"/>
              <a:gd name="connsiteY0" fmla="*/ 0 h 458423"/>
              <a:gd name="connsiteX1" fmla="*/ 1148703 w 1148703"/>
              <a:gd name="connsiteY1" fmla="*/ 81679 h 458423"/>
              <a:gd name="connsiteX2" fmla="*/ 1147632 w 1148703"/>
              <a:gd name="connsiteY2" fmla="*/ 88373 h 458423"/>
              <a:gd name="connsiteX3" fmla="*/ 1126598 w 1148703"/>
              <a:gd name="connsiteY3" fmla="*/ 125382 h 458423"/>
              <a:gd name="connsiteX4" fmla="*/ 885298 w 1148703"/>
              <a:gd name="connsiteY4" fmla="*/ 366682 h 458423"/>
              <a:gd name="connsiteX5" fmla="*/ 593198 w 1148703"/>
              <a:gd name="connsiteY5" fmla="*/ 455582 h 458423"/>
              <a:gd name="connsiteX6" fmla="*/ 213785 w 1148703"/>
              <a:gd name="connsiteY6" fmla="*/ 431771 h 458423"/>
              <a:gd name="connsiteX7" fmla="*/ 20110 w 1148703"/>
              <a:gd name="connsiteY7" fmla="*/ 384939 h 458423"/>
              <a:gd name="connsiteX8" fmla="*/ 18523 w 1148703"/>
              <a:gd name="connsiteY8" fmla="*/ 274607 h 458423"/>
              <a:gd name="connsiteX9" fmla="*/ 130443 w 1148703"/>
              <a:gd name="connsiteY9" fmla="*/ 293657 h 458423"/>
              <a:gd name="connsiteX10" fmla="*/ 433654 w 1148703"/>
              <a:gd name="connsiteY10" fmla="*/ 346839 h 458423"/>
              <a:gd name="connsiteX11" fmla="*/ 674161 w 1148703"/>
              <a:gd name="connsiteY11" fmla="*/ 372238 h 458423"/>
              <a:gd name="connsiteX12" fmla="*/ 920223 w 1148703"/>
              <a:gd name="connsiteY12" fmla="*/ 203170 h 458423"/>
              <a:gd name="connsiteX13" fmla="*/ 1021426 w 1148703"/>
              <a:gd name="connsiteY13" fmla="*/ 31720 h 458423"/>
              <a:gd name="connsiteX14" fmla="*/ 1048992 w 1148703"/>
              <a:gd name="connsiteY14" fmla="*/ 0 h 458423"/>
              <a:gd name="connsiteX0" fmla="*/ 1048992 w 1148703"/>
              <a:gd name="connsiteY0" fmla="*/ 0 h 458423"/>
              <a:gd name="connsiteX1" fmla="*/ 1148703 w 1148703"/>
              <a:gd name="connsiteY1" fmla="*/ 81679 h 458423"/>
              <a:gd name="connsiteX2" fmla="*/ 1147632 w 1148703"/>
              <a:gd name="connsiteY2" fmla="*/ 88373 h 458423"/>
              <a:gd name="connsiteX3" fmla="*/ 1126598 w 1148703"/>
              <a:gd name="connsiteY3" fmla="*/ 125382 h 458423"/>
              <a:gd name="connsiteX4" fmla="*/ 885298 w 1148703"/>
              <a:gd name="connsiteY4" fmla="*/ 366682 h 458423"/>
              <a:gd name="connsiteX5" fmla="*/ 593198 w 1148703"/>
              <a:gd name="connsiteY5" fmla="*/ 455582 h 458423"/>
              <a:gd name="connsiteX6" fmla="*/ 213785 w 1148703"/>
              <a:gd name="connsiteY6" fmla="*/ 431771 h 458423"/>
              <a:gd name="connsiteX7" fmla="*/ 20110 w 1148703"/>
              <a:gd name="connsiteY7" fmla="*/ 384939 h 458423"/>
              <a:gd name="connsiteX8" fmla="*/ 18523 w 1148703"/>
              <a:gd name="connsiteY8" fmla="*/ 274607 h 458423"/>
              <a:gd name="connsiteX9" fmla="*/ 130443 w 1148703"/>
              <a:gd name="connsiteY9" fmla="*/ 293657 h 458423"/>
              <a:gd name="connsiteX10" fmla="*/ 433654 w 1148703"/>
              <a:gd name="connsiteY10" fmla="*/ 346839 h 458423"/>
              <a:gd name="connsiteX11" fmla="*/ 686067 w 1148703"/>
              <a:gd name="connsiteY11" fmla="*/ 365095 h 458423"/>
              <a:gd name="connsiteX12" fmla="*/ 920223 w 1148703"/>
              <a:gd name="connsiteY12" fmla="*/ 203170 h 458423"/>
              <a:gd name="connsiteX13" fmla="*/ 1021426 w 1148703"/>
              <a:gd name="connsiteY13" fmla="*/ 31720 h 458423"/>
              <a:gd name="connsiteX14" fmla="*/ 1048992 w 1148703"/>
              <a:gd name="connsiteY14" fmla="*/ 0 h 458423"/>
              <a:gd name="connsiteX0" fmla="*/ 1048992 w 1148703"/>
              <a:gd name="connsiteY0" fmla="*/ 0 h 458423"/>
              <a:gd name="connsiteX1" fmla="*/ 1148703 w 1148703"/>
              <a:gd name="connsiteY1" fmla="*/ 81679 h 458423"/>
              <a:gd name="connsiteX2" fmla="*/ 1147632 w 1148703"/>
              <a:gd name="connsiteY2" fmla="*/ 88373 h 458423"/>
              <a:gd name="connsiteX3" fmla="*/ 1126598 w 1148703"/>
              <a:gd name="connsiteY3" fmla="*/ 125382 h 458423"/>
              <a:gd name="connsiteX4" fmla="*/ 885298 w 1148703"/>
              <a:gd name="connsiteY4" fmla="*/ 366682 h 458423"/>
              <a:gd name="connsiteX5" fmla="*/ 593198 w 1148703"/>
              <a:gd name="connsiteY5" fmla="*/ 455582 h 458423"/>
              <a:gd name="connsiteX6" fmla="*/ 213785 w 1148703"/>
              <a:gd name="connsiteY6" fmla="*/ 431771 h 458423"/>
              <a:gd name="connsiteX7" fmla="*/ 20110 w 1148703"/>
              <a:gd name="connsiteY7" fmla="*/ 384939 h 458423"/>
              <a:gd name="connsiteX8" fmla="*/ 18523 w 1148703"/>
              <a:gd name="connsiteY8" fmla="*/ 274607 h 458423"/>
              <a:gd name="connsiteX9" fmla="*/ 130443 w 1148703"/>
              <a:gd name="connsiteY9" fmla="*/ 293657 h 458423"/>
              <a:gd name="connsiteX10" fmla="*/ 426510 w 1148703"/>
              <a:gd name="connsiteY10" fmla="*/ 349221 h 458423"/>
              <a:gd name="connsiteX11" fmla="*/ 686067 w 1148703"/>
              <a:gd name="connsiteY11" fmla="*/ 365095 h 458423"/>
              <a:gd name="connsiteX12" fmla="*/ 920223 w 1148703"/>
              <a:gd name="connsiteY12" fmla="*/ 203170 h 458423"/>
              <a:gd name="connsiteX13" fmla="*/ 1021426 w 1148703"/>
              <a:gd name="connsiteY13" fmla="*/ 31720 h 458423"/>
              <a:gd name="connsiteX14" fmla="*/ 1048992 w 1148703"/>
              <a:gd name="connsiteY14" fmla="*/ 0 h 458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703" h="458423">
                <a:moveTo>
                  <a:pt x="1048992" y="0"/>
                </a:moveTo>
                <a:lnTo>
                  <a:pt x="1148703" y="81679"/>
                </a:lnTo>
                <a:lnTo>
                  <a:pt x="1147632" y="88373"/>
                </a:lnTo>
                <a:cubicBezTo>
                  <a:pt x="1143796" y="98924"/>
                  <a:pt x="1137181" y="111095"/>
                  <a:pt x="1126598" y="125382"/>
                </a:cubicBezTo>
                <a:cubicBezTo>
                  <a:pt x="1084265" y="182532"/>
                  <a:pt x="974198" y="311649"/>
                  <a:pt x="885298" y="366682"/>
                </a:cubicBezTo>
                <a:cubicBezTo>
                  <a:pt x="796398" y="421715"/>
                  <a:pt x="705117" y="444734"/>
                  <a:pt x="593198" y="455582"/>
                </a:cubicBezTo>
                <a:cubicBezTo>
                  <a:pt x="481279" y="466430"/>
                  <a:pt x="309300" y="443545"/>
                  <a:pt x="213785" y="431771"/>
                </a:cubicBezTo>
                <a:cubicBezTo>
                  <a:pt x="118270" y="419997"/>
                  <a:pt x="52654" y="411133"/>
                  <a:pt x="20110" y="384939"/>
                </a:cubicBezTo>
                <a:cubicBezTo>
                  <a:pt x="-12434" y="358745"/>
                  <a:pt x="134" y="289821"/>
                  <a:pt x="18523" y="274607"/>
                </a:cubicBezTo>
                <a:cubicBezTo>
                  <a:pt x="36912" y="259393"/>
                  <a:pt x="62445" y="281221"/>
                  <a:pt x="130443" y="293657"/>
                </a:cubicBezTo>
                <a:cubicBezTo>
                  <a:pt x="198441" y="306093"/>
                  <a:pt x="333906" y="337315"/>
                  <a:pt x="426510" y="349221"/>
                </a:cubicBezTo>
                <a:cubicBezTo>
                  <a:pt x="519114" y="361127"/>
                  <a:pt x="537900" y="379912"/>
                  <a:pt x="686067" y="365095"/>
                </a:cubicBezTo>
                <a:cubicBezTo>
                  <a:pt x="834234" y="350278"/>
                  <a:pt x="856723" y="260320"/>
                  <a:pt x="920223" y="203170"/>
                </a:cubicBezTo>
                <a:cubicBezTo>
                  <a:pt x="953560" y="141258"/>
                  <a:pt x="991661" y="75773"/>
                  <a:pt x="1021426" y="31720"/>
                </a:cubicBezTo>
                <a:lnTo>
                  <a:pt x="1048992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4FD29251-E189-4872-A417-992DC25CAE45}"/>
              </a:ext>
            </a:extLst>
          </p:cNvPr>
          <p:cNvSpPr/>
          <p:nvPr/>
        </p:nvSpPr>
        <p:spPr>
          <a:xfrm rot="3676018">
            <a:off x="8364822" y="1096453"/>
            <a:ext cx="170039" cy="205211"/>
          </a:xfrm>
          <a:custGeom>
            <a:avLst/>
            <a:gdLst>
              <a:gd name="connsiteX0" fmla="*/ 85725 w 242888"/>
              <a:gd name="connsiteY0" fmla="*/ 19050 h 290512"/>
              <a:gd name="connsiteX1" fmla="*/ 0 w 242888"/>
              <a:gd name="connsiteY1" fmla="*/ 121443 h 290512"/>
              <a:gd name="connsiteX2" fmla="*/ 21432 w 242888"/>
              <a:gd name="connsiteY2" fmla="*/ 119062 h 290512"/>
              <a:gd name="connsiteX3" fmla="*/ 14288 w 242888"/>
              <a:gd name="connsiteY3" fmla="*/ 145256 h 290512"/>
              <a:gd name="connsiteX4" fmla="*/ 28575 w 242888"/>
              <a:gd name="connsiteY4" fmla="*/ 135731 h 290512"/>
              <a:gd name="connsiteX5" fmla="*/ 23813 w 242888"/>
              <a:gd name="connsiteY5" fmla="*/ 166687 h 290512"/>
              <a:gd name="connsiteX6" fmla="*/ 23813 w 242888"/>
              <a:gd name="connsiteY6" fmla="*/ 166687 h 290512"/>
              <a:gd name="connsiteX7" fmla="*/ 35719 w 242888"/>
              <a:gd name="connsiteY7" fmla="*/ 200025 h 290512"/>
              <a:gd name="connsiteX8" fmla="*/ 54769 w 242888"/>
              <a:gd name="connsiteY8" fmla="*/ 188118 h 290512"/>
              <a:gd name="connsiteX9" fmla="*/ 54769 w 242888"/>
              <a:gd name="connsiteY9" fmla="*/ 223837 h 290512"/>
              <a:gd name="connsiteX10" fmla="*/ 83344 w 242888"/>
              <a:gd name="connsiteY10" fmla="*/ 219075 h 290512"/>
              <a:gd name="connsiteX11" fmla="*/ 83344 w 242888"/>
              <a:gd name="connsiteY11" fmla="*/ 235743 h 290512"/>
              <a:gd name="connsiteX12" fmla="*/ 102394 w 242888"/>
              <a:gd name="connsiteY12" fmla="*/ 228600 h 290512"/>
              <a:gd name="connsiteX13" fmla="*/ 107157 w 242888"/>
              <a:gd name="connsiteY13" fmla="*/ 250031 h 290512"/>
              <a:gd name="connsiteX14" fmla="*/ 116682 w 242888"/>
              <a:gd name="connsiteY14" fmla="*/ 240506 h 290512"/>
              <a:gd name="connsiteX15" fmla="*/ 119063 w 242888"/>
              <a:gd name="connsiteY15" fmla="*/ 290512 h 290512"/>
              <a:gd name="connsiteX16" fmla="*/ 135732 w 242888"/>
              <a:gd name="connsiteY16" fmla="*/ 264318 h 290512"/>
              <a:gd name="connsiteX17" fmla="*/ 138113 w 242888"/>
              <a:gd name="connsiteY17" fmla="*/ 285750 h 290512"/>
              <a:gd name="connsiteX18" fmla="*/ 242888 w 242888"/>
              <a:gd name="connsiteY18" fmla="*/ 207168 h 290512"/>
              <a:gd name="connsiteX19" fmla="*/ 197644 w 242888"/>
              <a:gd name="connsiteY19" fmla="*/ 0 h 290512"/>
              <a:gd name="connsiteX20" fmla="*/ 85725 w 242888"/>
              <a:gd name="connsiteY20" fmla="*/ 19050 h 290512"/>
              <a:gd name="connsiteX0" fmla="*/ 85725 w 327259"/>
              <a:gd name="connsiteY0" fmla="*/ 19050 h 290512"/>
              <a:gd name="connsiteX1" fmla="*/ 0 w 327259"/>
              <a:gd name="connsiteY1" fmla="*/ 121443 h 290512"/>
              <a:gd name="connsiteX2" fmla="*/ 21432 w 327259"/>
              <a:gd name="connsiteY2" fmla="*/ 119062 h 290512"/>
              <a:gd name="connsiteX3" fmla="*/ 14288 w 327259"/>
              <a:gd name="connsiteY3" fmla="*/ 145256 h 290512"/>
              <a:gd name="connsiteX4" fmla="*/ 28575 w 327259"/>
              <a:gd name="connsiteY4" fmla="*/ 135731 h 290512"/>
              <a:gd name="connsiteX5" fmla="*/ 23813 w 327259"/>
              <a:gd name="connsiteY5" fmla="*/ 166687 h 290512"/>
              <a:gd name="connsiteX6" fmla="*/ 23813 w 327259"/>
              <a:gd name="connsiteY6" fmla="*/ 166687 h 290512"/>
              <a:gd name="connsiteX7" fmla="*/ 35719 w 327259"/>
              <a:gd name="connsiteY7" fmla="*/ 200025 h 290512"/>
              <a:gd name="connsiteX8" fmla="*/ 54769 w 327259"/>
              <a:gd name="connsiteY8" fmla="*/ 188118 h 290512"/>
              <a:gd name="connsiteX9" fmla="*/ 54769 w 327259"/>
              <a:gd name="connsiteY9" fmla="*/ 223837 h 290512"/>
              <a:gd name="connsiteX10" fmla="*/ 83344 w 327259"/>
              <a:gd name="connsiteY10" fmla="*/ 219075 h 290512"/>
              <a:gd name="connsiteX11" fmla="*/ 83344 w 327259"/>
              <a:gd name="connsiteY11" fmla="*/ 235743 h 290512"/>
              <a:gd name="connsiteX12" fmla="*/ 102394 w 327259"/>
              <a:gd name="connsiteY12" fmla="*/ 228600 h 290512"/>
              <a:gd name="connsiteX13" fmla="*/ 107157 w 327259"/>
              <a:gd name="connsiteY13" fmla="*/ 250031 h 290512"/>
              <a:gd name="connsiteX14" fmla="*/ 116682 w 327259"/>
              <a:gd name="connsiteY14" fmla="*/ 240506 h 290512"/>
              <a:gd name="connsiteX15" fmla="*/ 119063 w 327259"/>
              <a:gd name="connsiteY15" fmla="*/ 290512 h 290512"/>
              <a:gd name="connsiteX16" fmla="*/ 135732 w 327259"/>
              <a:gd name="connsiteY16" fmla="*/ 264318 h 290512"/>
              <a:gd name="connsiteX17" fmla="*/ 138113 w 327259"/>
              <a:gd name="connsiteY17" fmla="*/ 285750 h 290512"/>
              <a:gd name="connsiteX18" fmla="*/ 327260 w 327259"/>
              <a:gd name="connsiteY18" fmla="*/ 104289 h 290512"/>
              <a:gd name="connsiteX19" fmla="*/ 197644 w 327259"/>
              <a:gd name="connsiteY19" fmla="*/ 0 h 290512"/>
              <a:gd name="connsiteX20" fmla="*/ 85725 w 327259"/>
              <a:gd name="connsiteY20" fmla="*/ 19050 h 290512"/>
              <a:gd name="connsiteX0" fmla="*/ 85725 w 327261"/>
              <a:gd name="connsiteY0" fmla="*/ 79527 h 350989"/>
              <a:gd name="connsiteX1" fmla="*/ 0 w 327261"/>
              <a:gd name="connsiteY1" fmla="*/ 181920 h 350989"/>
              <a:gd name="connsiteX2" fmla="*/ 21432 w 327261"/>
              <a:gd name="connsiteY2" fmla="*/ 179539 h 350989"/>
              <a:gd name="connsiteX3" fmla="*/ 14288 w 327261"/>
              <a:gd name="connsiteY3" fmla="*/ 205733 h 350989"/>
              <a:gd name="connsiteX4" fmla="*/ 28575 w 327261"/>
              <a:gd name="connsiteY4" fmla="*/ 196208 h 350989"/>
              <a:gd name="connsiteX5" fmla="*/ 23813 w 327261"/>
              <a:gd name="connsiteY5" fmla="*/ 227164 h 350989"/>
              <a:gd name="connsiteX6" fmla="*/ 23813 w 327261"/>
              <a:gd name="connsiteY6" fmla="*/ 227164 h 350989"/>
              <a:gd name="connsiteX7" fmla="*/ 35719 w 327261"/>
              <a:gd name="connsiteY7" fmla="*/ 260502 h 350989"/>
              <a:gd name="connsiteX8" fmla="*/ 54769 w 327261"/>
              <a:gd name="connsiteY8" fmla="*/ 248595 h 350989"/>
              <a:gd name="connsiteX9" fmla="*/ 54769 w 327261"/>
              <a:gd name="connsiteY9" fmla="*/ 284314 h 350989"/>
              <a:gd name="connsiteX10" fmla="*/ 83344 w 327261"/>
              <a:gd name="connsiteY10" fmla="*/ 279552 h 350989"/>
              <a:gd name="connsiteX11" fmla="*/ 83344 w 327261"/>
              <a:gd name="connsiteY11" fmla="*/ 296220 h 350989"/>
              <a:gd name="connsiteX12" fmla="*/ 102394 w 327261"/>
              <a:gd name="connsiteY12" fmla="*/ 289077 h 350989"/>
              <a:gd name="connsiteX13" fmla="*/ 107157 w 327261"/>
              <a:gd name="connsiteY13" fmla="*/ 310508 h 350989"/>
              <a:gd name="connsiteX14" fmla="*/ 116682 w 327261"/>
              <a:gd name="connsiteY14" fmla="*/ 300983 h 350989"/>
              <a:gd name="connsiteX15" fmla="*/ 119063 w 327261"/>
              <a:gd name="connsiteY15" fmla="*/ 350989 h 350989"/>
              <a:gd name="connsiteX16" fmla="*/ 135732 w 327261"/>
              <a:gd name="connsiteY16" fmla="*/ 324795 h 350989"/>
              <a:gd name="connsiteX17" fmla="*/ 138113 w 327261"/>
              <a:gd name="connsiteY17" fmla="*/ 346227 h 350989"/>
              <a:gd name="connsiteX18" fmla="*/ 327260 w 327261"/>
              <a:gd name="connsiteY18" fmla="*/ 164766 h 350989"/>
              <a:gd name="connsiteX19" fmla="*/ 187912 w 327261"/>
              <a:gd name="connsiteY19" fmla="*/ 0 h 350989"/>
              <a:gd name="connsiteX20" fmla="*/ 85725 w 327261"/>
              <a:gd name="connsiteY20" fmla="*/ 79527 h 350989"/>
              <a:gd name="connsiteX0" fmla="*/ 91560 w 327259"/>
              <a:gd name="connsiteY0" fmla="*/ 87016 h 350989"/>
              <a:gd name="connsiteX1" fmla="*/ 0 w 327259"/>
              <a:gd name="connsiteY1" fmla="*/ 181920 h 350989"/>
              <a:gd name="connsiteX2" fmla="*/ 21432 w 327259"/>
              <a:gd name="connsiteY2" fmla="*/ 179539 h 350989"/>
              <a:gd name="connsiteX3" fmla="*/ 14288 w 327259"/>
              <a:gd name="connsiteY3" fmla="*/ 205733 h 350989"/>
              <a:gd name="connsiteX4" fmla="*/ 28575 w 327259"/>
              <a:gd name="connsiteY4" fmla="*/ 196208 h 350989"/>
              <a:gd name="connsiteX5" fmla="*/ 23813 w 327259"/>
              <a:gd name="connsiteY5" fmla="*/ 227164 h 350989"/>
              <a:gd name="connsiteX6" fmla="*/ 23813 w 327259"/>
              <a:gd name="connsiteY6" fmla="*/ 227164 h 350989"/>
              <a:gd name="connsiteX7" fmla="*/ 35719 w 327259"/>
              <a:gd name="connsiteY7" fmla="*/ 260502 h 350989"/>
              <a:gd name="connsiteX8" fmla="*/ 54769 w 327259"/>
              <a:gd name="connsiteY8" fmla="*/ 248595 h 350989"/>
              <a:gd name="connsiteX9" fmla="*/ 54769 w 327259"/>
              <a:gd name="connsiteY9" fmla="*/ 284314 h 350989"/>
              <a:gd name="connsiteX10" fmla="*/ 83344 w 327259"/>
              <a:gd name="connsiteY10" fmla="*/ 279552 h 350989"/>
              <a:gd name="connsiteX11" fmla="*/ 83344 w 327259"/>
              <a:gd name="connsiteY11" fmla="*/ 296220 h 350989"/>
              <a:gd name="connsiteX12" fmla="*/ 102394 w 327259"/>
              <a:gd name="connsiteY12" fmla="*/ 289077 h 350989"/>
              <a:gd name="connsiteX13" fmla="*/ 107157 w 327259"/>
              <a:gd name="connsiteY13" fmla="*/ 310508 h 350989"/>
              <a:gd name="connsiteX14" fmla="*/ 116682 w 327259"/>
              <a:gd name="connsiteY14" fmla="*/ 300983 h 350989"/>
              <a:gd name="connsiteX15" fmla="*/ 119063 w 327259"/>
              <a:gd name="connsiteY15" fmla="*/ 350989 h 350989"/>
              <a:gd name="connsiteX16" fmla="*/ 135732 w 327259"/>
              <a:gd name="connsiteY16" fmla="*/ 324795 h 350989"/>
              <a:gd name="connsiteX17" fmla="*/ 138113 w 327259"/>
              <a:gd name="connsiteY17" fmla="*/ 346227 h 350989"/>
              <a:gd name="connsiteX18" fmla="*/ 327260 w 327259"/>
              <a:gd name="connsiteY18" fmla="*/ 164766 h 350989"/>
              <a:gd name="connsiteX19" fmla="*/ 187912 w 327259"/>
              <a:gd name="connsiteY19" fmla="*/ 0 h 350989"/>
              <a:gd name="connsiteX20" fmla="*/ 91560 w 327259"/>
              <a:gd name="connsiteY20" fmla="*/ 87016 h 35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27259" h="350989">
                <a:moveTo>
                  <a:pt x="91560" y="87016"/>
                </a:moveTo>
                <a:lnTo>
                  <a:pt x="0" y="181920"/>
                </a:lnTo>
                <a:lnTo>
                  <a:pt x="21432" y="179539"/>
                </a:lnTo>
                <a:lnTo>
                  <a:pt x="14288" y="205733"/>
                </a:lnTo>
                <a:lnTo>
                  <a:pt x="28575" y="196208"/>
                </a:lnTo>
                <a:lnTo>
                  <a:pt x="23813" y="227164"/>
                </a:lnTo>
                <a:lnTo>
                  <a:pt x="23813" y="227164"/>
                </a:lnTo>
                <a:lnTo>
                  <a:pt x="35719" y="260502"/>
                </a:lnTo>
                <a:lnTo>
                  <a:pt x="54769" y="248595"/>
                </a:lnTo>
                <a:lnTo>
                  <a:pt x="54769" y="284314"/>
                </a:lnTo>
                <a:lnTo>
                  <a:pt x="83344" y="279552"/>
                </a:lnTo>
                <a:lnTo>
                  <a:pt x="83344" y="296220"/>
                </a:lnTo>
                <a:lnTo>
                  <a:pt x="102394" y="289077"/>
                </a:lnTo>
                <a:lnTo>
                  <a:pt x="107157" y="310508"/>
                </a:lnTo>
                <a:lnTo>
                  <a:pt x="116682" y="300983"/>
                </a:lnTo>
                <a:lnTo>
                  <a:pt x="119063" y="350989"/>
                </a:lnTo>
                <a:lnTo>
                  <a:pt x="135732" y="324795"/>
                </a:lnTo>
                <a:lnTo>
                  <a:pt x="138113" y="346227"/>
                </a:lnTo>
                <a:lnTo>
                  <a:pt x="327260" y="164766"/>
                </a:lnTo>
                <a:lnTo>
                  <a:pt x="187912" y="0"/>
                </a:lnTo>
                <a:lnTo>
                  <a:pt x="91560" y="8701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F69C6093-289F-4399-93DF-ED4EDA90EB2A}"/>
              </a:ext>
            </a:extLst>
          </p:cNvPr>
          <p:cNvSpPr/>
          <p:nvPr/>
        </p:nvSpPr>
        <p:spPr>
          <a:xfrm flipV="1">
            <a:off x="9358907" y="787463"/>
            <a:ext cx="325218" cy="260806"/>
          </a:xfrm>
          <a:custGeom>
            <a:avLst/>
            <a:gdLst>
              <a:gd name="connsiteX0" fmla="*/ 0 w 1219416"/>
              <a:gd name="connsiteY0" fmla="*/ 977900 h 977900"/>
              <a:gd name="connsiteX1" fmla="*/ 51233 w 1219416"/>
              <a:gd name="connsiteY1" fmla="*/ 977900 h 977900"/>
              <a:gd name="connsiteX2" fmla="*/ 1219416 w 1219416"/>
              <a:gd name="connsiteY2" fmla="*/ 20983 h 977900"/>
              <a:gd name="connsiteX3" fmla="*/ 1193800 w 1219416"/>
              <a:gd name="connsiteY3" fmla="*/ 0 h 97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416" h="977900">
                <a:moveTo>
                  <a:pt x="0" y="977900"/>
                </a:moveTo>
                <a:lnTo>
                  <a:pt x="51233" y="977900"/>
                </a:lnTo>
                <a:lnTo>
                  <a:pt x="1219416" y="20983"/>
                </a:lnTo>
                <a:lnTo>
                  <a:pt x="1193800" y="0"/>
                </a:lnTo>
                <a:close/>
              </a:path>
            </a:pathLst>
          </a:custGeom>
          <a:solidFill>
            <a:schemeClr val="tx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3AF259-54C3-4336-81D8-A1732AEECBE8}"/>
              </a:ext>
            </a:extLst>
          </p:cNvPr>
          <p:cNvSpPr txBox="1"/>
          <p:nvPr/>
        </p:nvSpPr>
        <p:spPr>
          <a:xfrm>
            <a:off x="447860" y="326564"/>
            <a:ext cx="75039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조절된 매개지수</a:t>
            </a:r>
            <a:endParaRPr lang="en-US" altLang="ko-KR" sz="9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123F045-8E12-F548-AD23-CFCBCBBD1B35}"/>
              </a:ext>
            </a:extLst>
          </p:cNvPr>
          <p:cNvSpPr/>
          <p:nvPr/>
        </p:nvSpPr>
        <p:spPr>
          <a:xfrm>
            <a:off x="2296038" y="2387217"/>
            <a:ext cx="746071" cy="487883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M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DBD80AD-BDA0-A320-124C-AB39FE17ED44}"/>
              </a:ext>
            </a:extLst>
          </p:cNvPr>
          <p:cNvSpPr/>
          <p:nvPr/>
        </p:nvSpPr>
        <p:spPr>
          <a:xfrm>
            <a:off x="771000" y="3665552"/>
            <a:ext cx="746071" cy="487883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X</a:t>
            </a:r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0CC6F36-58A1-4806-6018-C39E60E32E55}"/>
              </a:ext>
            </a:extLst>
          </p:cNvPr>
          <p:cNvSpPr/>
          <p:nvPr/>
        </p:nvSpPr>
        <p:spPr>
          <a:xfrm>
            <a:off x="3847418" y="3665552"/>
            <a:ext cx="746071" cy="487883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Y</a:t>
            </a:r>
            <a:endParaRPr lang="ko-KR" altLang="en-US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02D44A67-C863-E002-4FBB-8BCA89EFE170}"/>
              </a:ext>
            </a:extLst>
          </p:cNvPr>
          <p:cNvCxnSpPr>
            <a:stCxn id="48" idx="0"/>
            <a:endCxn id="46" idx="1"/>
          </p:cNvCxnSpPr>
          <p:nvPr/>
        </p:nvCxnSpPr>
        <p:spPr>
          <a:xfrm flipV="1">
            <a:off x="1144036" y="2631159"/>
            <a:ext cx="1152002" cy="1034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A2AD9A05-EEF0-4B7A-11EC-7623D804B7F5}"/>
              </a:ext>
            </a:extLst>
          </p:cNvPr>
          <p:cNvCxnSpPr>
            <a:stCxn id="46" idx="3"/>
            <a:endCxn id="49" idx="0"/>
          </p:cNvCxnSpPr>
          <p:nvPr/>
        </p:nvCxnSpPr>
        <p:spPr>
          <a:xfrm>
            <a:off x="3042109" y="2631159"/>
            <a:ext cx="1178345" cy="1034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39D393C1-191C-79BC-7EAB-8C7B9D4860D2}"/>
              </a:ext>
            </a:extLst>
          </p:cNvPr>
          <p:cNvCxnSpPr>
            <a:stCxn id="48" idx="3"/>
            <a:endCxn id="49" idx="1"/>
          </p:cNvCxnSpPr>
          <p:nvPr/>
        </p:nvCxnSpPr>
        <p:spPr>
          <a:xfrm>
            <a:off x="1517071" y="3909494"/>
            <a:ext cx="23303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5C25D6D-CE24-0059-1DD8-3D7429110E2D}"/>
              </a:ext>
            </a:extLst>
          </p:cNvPr>
          <p:cNvSpPr/>
          <p:nvPr/>
        </p:nvSpPr>
        <p:spPr>
          <a:xfrm>
            <a:off x="2216823" y="4397377"/>
            <a:ext cx="746071" cy="487883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XW</a:t>
            </a:r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4FBE9E3-59E9-4E30-E4FA-7101E5351567}"/>
              </a:ext>
            </a:extLst>
          </p:cNvPr>
          <p:cNvSpPr/>
          <p:nvPr/>
        </p:nvSpPr>
        <p:spPr>
          <a:xfrm>
            <a:off x="1253446" y="4397377"/>
            <a:ext cx="746071" cy="487883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</a:t>
            </a:r>
            <a:endParaRPr lang="ko-KR" altLang="en-US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ACBFD8E6-5D80-D5F5-3030-8D1802BB4C86}"/>
              </a:ext>
            </a:extLst>
          </p:cNvPr>
          <p:cNvCxnSpPr>
            <a:stCxn id="55" idx="0"/>
            <a:endCxn id="46" idx="1"/>
          </p:cNvCxnSpPr>
          <p:nvPr/>
        </p:nvCxnSpPr>
        <p:spPr>
          <a:xfrm flipV="1">
            <a:off x="1626482" y="2631159"/>
            <a:ext cx="669556" cy="1766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EDEDB61-1365-41D6-46E5-68F18B12B070}"/>
              </a:ext>
            </a:extLst>
          </p:cNvPr>
          <p:cNvCxnSpPr>
            <a:stCxn id="54" idx="0"/>
            <a:endCxn id="46" idx="2"/>
          </p:cNvCxnSpPr>
          <p:nvPr/>
        </p:nvCxnSpPr>
        <p:spPr>
          <a:xfrm flipV="1">
            <a:off x="2589859" y="2875100"/>
            <a:ext cx="79215" cy="1522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BF28738-154C-1B1C-1676-8A6085B52E1E}"/>
              </a:ext>
            </a:extLst>
          </p:cNvPr>
          <p:cNvSpPr txBox="1"/>
          <p:nvPr/>
        </p:nvSpPr>
        <p:spPr>
          <a:xfrm>
            <a:off x="1414272" y="2852887"/>
            <a:ext cx="437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a1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106075B-2196-33B4-5563-DCBE49C8ABC4}"/>
              </a:ext>
            </a:extLst>
          </p:cNvPr>
          <p:cNvSpPr txBox="1"/>
          <p:nvPr/>
        </p:nvSpPr>
        <p:spPr>
          <a:xfrm>
            <a:off x="1748984" y="3266906"/>
            <a:ext cx="437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a2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B07FCFA-0152-E46D-3CDF-9C82E25E3D92}"/>
              </a:ext>
            </a:extLst>
          </p:cNvPr>
          <p:cNvSpPr txBox="1"/>
          <p:nvPr/>
        </p:nvSpPr>
        <p:spPr>
          <a:xfrm>
            <a:off x="2450259" y="3295352"/>
            <a:ext cx="437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a3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18087D0-650D-0B06-3E94-60797DE4D327}"/>
              </a:ext>
            </a:extLst>
          </p:cNvPr>
          <p:cNvSpPr txBox="1"/>
          <p:nvPr/>
        </p:nvSpPr>
        <p:spPr>
          <a:xfrm>
            <a:off x="3156203" y="3566634"/>
            <a:ext cx="437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c’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30C6D74-679C-D102-9224-270FEE3357DC}"/>
              </a:ext>
            </a:extLst>
          </p:cNvPr>
          <p:cNvSpPr txBox="1"/>
          <p:nvPr/>
        </p:nvSpPr>
        <p:spPr>
          <a:xfrm>
            <a:off x="3594829" y="2847211"/>
            <a:ext cx="437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2E18D33-5C1E-386A-17E1-88A5A7936791}"/>
              </a:ext>
            </a:extLst>
          </p:cNvPr>
          <p:cNvSpPr txBox="1"/>
          <p:nvPr/>
        </p:nvSpPr>
        <p:spPr>
          <a:xfrm>
            <a:off x="1957275" y="1697627"/>
            <a:ext cx="183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통계적 모델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933BA92-5D15-78CF-CB06-291296FA5A49}"/>
                  </a:ext>
                </a:extLst>
              </p:cNvPr>
              <p:cNvSpPr txBox="1"/>
              <p:nvPr/>
            </p:nvSpPr>
            <p:spPr>
              <a:xfrm>
                <a:off x="447860" y="5232406"/>
                <a:ext cx="4468768" cy="707886"/>
              </a:xfrm>
              <a:prstGeom prst="rect">
                <a:avLst/>
              </a:prstGeom>
              <a:noFill/>
              <a:ln>
                <a:solidFill>
                  <a:srgbClr val="2E75B6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/>
                  <a:t>M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𝑋𝑊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endParaRPr lang="en-US" altLang="ko-KR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𝑏𝑀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en-US" altLang="ko-KR" sz="20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933BA92-5D15-78CF-CB06-291296FA5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60" y="5232406"/>
                <a:ext cx="4468768" cy="707886"/>
              </a:xfrm>
              <a:prstGeom prst="rect">
                <a:avLst/>
              </a:prstGeom>
              <a:blipFill>
                <a:blip r:embed="rId2"/>
                <a:stretch>
                  <a:fillRect l="-1223" t="-3390" b="-847"/>
                </a:stretch>
              </a:blipFill>
              <a:ln>
                <a:solidFill>
                  <a:srgbClr val="2E75B6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A1FB97AE-7897-2B41-1C6D-C6164ADE792C}"/>
                  </a:ext>
                </a:extLst>
              </p:cNvPr>
              <p:cNvSpPr/>
              <p:nvPr/>
            </p:nvSpPr>
            <p:spPr>
              <a:xfrm>
                <a:off x="5278128" y="1879986"/>
                <a:ext cx="6142872" cy="4059014"/>
              </a:xfrm>
              <a:prstGeom prst="roundRect">
                <a:avLst/>
              </a:prstGeom>
              <a:solidFill>
                <a:srgbClr val="98C0E4"/>
              </a:solidFill>
              <a:ln>
                <a:solidFill>
                  <a:srgbClr val="5B9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조절된 매개지수</a:t>
                </a:r>
                <a:endParaRPr lang="en-US" altLang="ko-KR" dirty="0"/>
              </a:p>
              <a:p>
                <a:pPr algn="ctr"/>
                <a:r>
                  <a:rPr lang="ko-KR" altLang="en-US" dirty="0"/>
                  <a:t>조절된 매개효과의 유의성은 반드시 조절된 매개지수의 유의성여부를 이용하여 판단</a:t>
                </a:r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sz="1800" dirty="0"/>
                  <a:t>조건부 간접효과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lang="en-US" altLang="ko-KR" sz="1800" dirty="0"/>
                  <a:t>b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𝑏𝑊</m:t>
                    </m:r>
                  </m:oMath>
                </a14:m>
                <a:endParaRPr lang="en-US" altLang="ko-KR" sz="1800" dirty="0"/>
              </a:p>
              <a:p>
                <a:pPr algn="ctr"/>
                <a:r>
                  <a:rPr lang="ko-KR" altLang="en-US" sz="1800" dirty="0"/>
                  <a:t>조절변수 </a:t>
                </a:r>
                <a:r>
                  <a:rPr lang="en-US" altLang="ko-KR" sz="1800" dirty="0"/>
                  <a:t>W</a:t>
                </a:r>
                <a:r>
                  <a:rPr lang="ko-KR" altLang="en-US" sz="1800" dirty="0"/>
                  <a:t>의 가중치 </a:t>
                </a:r>
                <a:r>
                  <a:rPr lang="en-US" altLang="ko-KR" sz="18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ko-KR" sz="1800" dirty="0"/>
                  <a:t> = model7</a:t>
                </a:r>
                <a:r>
                  <a:rPr lang="ko-KR" altLang="en-US" sz="1800" dirty="0"/>
                  <a:t>의 매개지수</a:t>
                </a:r>
                <a:endParaRPr lang="en-US" altLang="ko-KR" sz="1800" dirty="0"/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/>
                  <a:t>개별경로의 유의성과 조절된 매개효과의 유의성 관계 없음</a:t>
                </a:r>
                <a:r>
                  <a:rPr lang="en-US" altLang="ko-KR" dirty="0"/>
                  <a:t>.</a:t>
                </a:r>
              </a:p>
            </p:txBody>
          </p:sp>
        </mc:Choice>
        <mc:Fallback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A1FB97AE-7897-2B41-1C6D-C6164ADE79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128" y="1879986"/>
                <a:ext cx="6142872" cy="405901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5B9BD5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5336E4-083B-A97B-6F7F-B54025068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/33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59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EC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2">
            <a:extLst>
              <a:ext uri="{FF2B5EF4-FFF2-40B4-BE49-F238E27FC236}">
                <a16:creationId xmlns:a16="http://schemas.microsoft.com/office/drawing/2014/main" id="{496BE9B7-B4E3-43E8-8123-2223617B8D96}"/>
              </a:ext>
            </a:extLst>
          </p:cNvPr>
          <p:cNvSpPr/>
          <p:nvPr/>
        </p:nvSpPr>
        <p:spPr>
          <a:xfrm>
            <a:off x="8422330" y="1171185"/>
            <a:ext cx="331681" cy="142994"/>
          </a:xfrm>
          <a:prstGeom prst="rtTriangle">
            <a:avLst/>
          </a:prstGeom>
          <a:solidFill>
            <a:schemeClr val="tx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C1BD51A-EC0E-47D9-B252-FB5A069A2DBE}"/>
              </a:ext>
            </a:extLst>
          </p:cNvPr>
          <p:cNvSpPr/>
          <p:nvPr/>
        </p:nvSpPr>
        <p:spPr>
          <a:xfrm rot="20412486">
            <a:off x="9138952" y="1113393"/>
            <a:ext cx="477709" cy="103928"/>
          </a:xfrm>
          <a:custGeom>
            <a:avLst/>
            <a:gdLst>
              <a:gd name="connsiteX0" fmla="*/ 0 w 522071"/>
              <a:gd name="connsiteY0" fmla="*/ 0 h 100618"/>
              <a:gd name="connsiteX1" fmla="*/ 522071 w 522071"/>
              <a:gd name="connsiteY1" fmla="*/ 0 h 100618"/>
              <a:gd name="connsiteX2" fmla="*/ 522071 w 522071"/>
              <a:gd name="connsiteY2" fmla="*/ 100618 h 100618"/>
              <a:gd name="connsiteX3" fmla="*/ 0 w 522071"/>
              <a:gd name="connsiteY3" fmla="*/ 100618 h 100618"/>
              <a:gd name="connsiteX4" fmla="*/ 0 w 522071"/>
              <a:gd name="connsiteY4" fmla="*/ 0 h 100618"/>
              <a:gd name="connsiteX0" fmla="*/ 120542 w 522071"/>
              <a:gd name="connsiteY0" fmla="*/ 30725 h 100618"/>
              <a:gd name="connsiteX1" fmla="*/ 522071 w 522071"/>
              <a:gd name="connsiteY1" fmla="*/ 0 h 100618"/>
              <a:gd name="connsiteX2" fmla="*/ 522071 w 522071"/>
              <a:gd name="connsiteY2" fmla="*/ 100618 h 100618"/>
              <a:gd name="connsiteX3" fmla="*/ 0 w 522071"/>
              <a:gd name="connsiteY3" fmla="*/ 100618 h 100618"/>
              <a:gd name="connsiteX4" fmla="*/ 120542 w 522071"/>
              <a:gd name="connsiteY4" fmla="*/ 30725 h 100618"/>
              <a:gd name="connsiteX0" fmla="*/ 76180 w 477709"/>
              <a:gd name="connsiteY0" fmla="*/ 30725 h 103928"/>
              <a:gd name="connsiteX1" fmla="*/ 477709 w 477709"/>
              <a:gd name="connsiteY1" fmla="*/ 0 h 103928"/>
              <a:gd name="connsiteX2" fmla="*/ 477709 w 477709"/>
              <a:gd name="connsiteY2" fmla="*/ 100618 h 103928"/>
              <a:gd name="connsiteX3" fmla="*/ 0 w 477709"/>
              <a:gd name="connsiteY3" fmla="*/ 103928 h 103928"/>
              <a:gd name="connsiteX4" fmla="*/ 76180 w 477709"/>
              <a:gd name="connsiteY4" fmla="*/ 30725 h 10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7709" h="103928">
                <a:moveTo>
                  <a:pt x="76180" y="30725"/>
                </a:moveTo>
                <a:lnTo>
                  <a:pt x="477709" y="0"/>
                </a:lnTo>
                <a:lnTo>
                  <a:pt x="477709" y="100618"/>
                </a:lnTo>
                <a:lnTo>
                  <a:pt x="0" y="103928"/>
                </a:lnTo>
                <a:lnTo>
                  <a:pt x="76180" y="30725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06165984-4E1F-43A5-8FBE-B08FB8824C47}"/>
              </a:ext>
            </a:extLst>
          </p:cNvPr>
          <p:cNvSpPr/>
          <p:nvPr/>
        </p:nvSpPr>
        <p:spPr>
          <a:xfrm flipV="1">
            <a:off x="8890000" y="0"/>
            <a:ext cx="2387600" cy="9779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평행 사변형 2">
            <a:extLst>
              <a:ext uri="{FF2B5EF4-FFF2-40B4-BE49-F238E27FC236}">
                <a16:creationId xmlns:a16="http://schemas.microsoft.com/office/drawing/2014/main" id="{EB839075-D4E4-4D6C-9893-C0F777942F7F}"/>
              </a:ext>
            </a:extLst>
          </p:cNvPr>
          <p:cNvSpPr/>
          <p:nvPr/>
        </p:nvSpPr>
        <p:spPr>
          <a:xfrm rot="2367534" flipH="1">
            <a:off x="7434255" y="186863"/>
            <a:ext cx="3184368" cy="568434"/>
          </a:xfrm>
          <a:prstGeom prst="parallelogram">
            <a:avLst>
              <a:gd name="adj" fmla="val 82712"/>
            </a:avLst>
          </a:prstGeom>
          <a:pattFill prst="dk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A6B6B836-62C8-41A9-9EDF-D2F0B01661E6}"/>
              </a:ext>
            </a:extLst>
          </p:cNvPr>
          <p:cNvSpPr/>
          <p:nvPr/>
        </p:nvSpPr>
        <p:spPr>
          <a:xfrm flipV="1">
            <a:off x="9938555" y="-4764"/>
            <a:ext cx="1345397" cy="977900"/>
          </a:xfrm>
          <a:custGeom>
            <a:avLst/>
            <a:gdLst>
              <a:gd name="connsiteX0" fmla="*/ 1042202 w 1345397"/>
              <a:gd name="connsiteY0" fmla="*/ 977900 h 977900"/>
              <a:gd name="connsiteX1" fmla="*/ 1345397 w 1345397"/>
              <a:gd name="connsiteY1" fmla="*/ 977900 h 977900"/>
              <a:gd name="connsiteX2" fmla="*/ 151597 w 1345397"/>
              <a:gd name="connsiteY2" fmla="*/ 0 h 977900"/>
              <a:gd name="connsiteX3" fmla="*/ 0 w 1345397"/>
              <a:gd name="connsiteY3" fmla="*/ 124181 h 97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397" h="977900">
                <a:moveTo>
                  <a:pt x="1042202" y="977900"/>
                </a:moveTo>
                <a:lnTo>
                  <a:pt x="1345397" y="977900"/>
                </a:lnTo>
                <a:lnTo>
                  <a:pt x="151597" y="0"/>
                </a:lnTo>
                <a:lnTo>
                  <a:pt x="0" y="124181"/>
                </a:lnTo>
                <a:close/>
              </a:path>
            </a:pathLst>
          </a:custGeom>
          <a:solidFill>
            <a:schemeClr val="tx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80A8CCA4-1759-4223-AAED-2C0ABFCAE1C3}"/>
              </a:ext>
            </a:extLst>
          </p:cNvPr>
          <p:cNvSpPr/>
          <p:nvPr/>
        </p:nvSpPr>
        <p:spPr>
          <a:xfrm rot="5400000" flipV="1">
            <a:off x="9431728" y="567128"/>
            <a:ext cx="3399339" cy="2121205"/>
          </a:xfrm>
          <a:prstGeom prst="triangle">
            <a:avLst>
              <a:gd name="adj" fmla="val 52095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78A34C8D-077B-4912-A506-ABC25A23E38A}"/>
              </a:ext>
            </a:extLst>
          </p:cNvPr>
          <p:cNvSpPr/>
          <p:nvPr/>
        </p:nvSpPr>
        <p:spPr>
          <a:xfrm rot="19232466">
            <a:off x="9527031" y="187308"/>
            <a:ext cx="3167976" cy="568434"/>
          </a:xfrm>
          <a:prstGeom prst="parallelogram">
            <a:avLst>
              <a:gd name="adj" fmla="val 82712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" name="현 8">
            <a:extLst>
              <a:ext uri="{FF2B5EF4-FFF2-40B4-BE49-F238E27FC236}">
                <a16:creationId xmlns:a16="http://schemas.microsoft.com/office/drawing/2014/main" id="{F6C0491C-C38B-4251-9DF7-8C4B0AF5767A}"/>
              </a:ext>
            </a:extLst>
          </p:cNvPr>
          <p:cNvSpPr/>
          <p:nvPr/>
        </p:nvSpPr>
        <p:spPr>
          <a:xfrm>
            <a:off x="10070792" y="532218"/>
            <a:ext cx="769237" cy="769237"/>
          </a:xfrm>
          <a:prstGeom prst="chord">
            <a:avLst>
              <a:gd name="adj1" fmla="val 10434822"/>
              <a:gd name="adj2" fmla="val 17234785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ECF57398-22C1-41B4-A37C-FA12A7DBBEF6}"/>
              </a:ext>
            </a:extLst>
          </p:cNvPr>
          <p:cNvSpPr/>
          <p:nvPr/>
        </p:nvSpPr>
        <p:spPr>
          <a:xfrm rot="16200000">
            <a:off x="9033510" y="168908"/>
            <a:ext cx="4310382" cy="2006599"/>
          </a:xfrm>
          <a:custGeom>
            <a:avLst/>
            <a:gdLst>
              <a:gd name="connsiteX0" fmla="*/ 0 w 4310382"/>
              <a:gd name="connsiteY0" fmla="*/ 2006599 h 2006599"/>
              <a:gd name="connsiteX1" fmla="*/ 2687825 w 4310382"/>
              <a:gd name="connsiteY1" fmla="*/ 0 h 2006599"/>
              <a:gd name="connsiteX2" fmla="*/ 4310382 w 4310382"/>
              <a:gd name="connsiteY2" fmla="*/ 2006599 h 2006599"/>
              <a:gd name="connsiteX3" fmla="*/ 0 w 4310382"/>
              <a:gd name="connsiteY3" fmla="*/ 2006599 h 2006599"/>
              <a:gd name="connsiteX0" fmla="*/ 0 w 4310382"/>
              <a:gd name="connsiteY0" fmla="*/ 2006599 h 2006599"/>
              <a:gd name="connsiteX1" fmla="*/ 2687825 w 4310382"/>
              <a:gd name="connsiteY1" fmla="*/ 0 h 2006599"/>
              <a:gd name="connsiteX2" fmla="*/ 4310382 w 4310382"/>
              <a:gd name="connsiteY2" fmla="*/ 2006599 h 2006599"/>
              <a:gd name="connsiteX3" fmla="*/ 0 w 4310382"/>
              <a:gd name="connsiteY3" fmla="*/ 2006599 h 2006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0382" h="2006599">
                <a:moveTo>
                  <a:pt x="0" y="2006599"/>
                </a:moveTo>
                <a:cubicBezTo>
                  <a:pt x="895942" y="1337733"/>
                  <a:pt x="3065058" y="627594"/>
                  <a:pt x="2687825" y="0"/>
                </a:cubicBezTo>
                <a:lnTo>
                  <a:pt x="4310382" y="2006599"/>
                </a:lnTo>
                <a:lnTo>
                  <a:pt x="0" y="20065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0BEA6D-EFD1-40C4-BDC6-9BFABB13E95D}"/>
              </a:ext>
            </a:extLst>
          </p:cNvPr>
          <p:cNvSpPr txBox="1"/>
          <p:nvPr/>
        </p:nvSpPr>
        <p:spPr>
          <a:xfrm>
            <a:off x="9976577" y="911339"/>
            <a:ext cx="919569" cy="276999"/>
          </a:xfrm>
          <a:prstGeom prst="rect">
            <a:avLst/>
          </a:prstGeom>
          <a:noFill/>
          <a:scene3d>
            <a:camera prst="isometricRightUp">
              <a:rot lat="2100000" lon="18899998" rev="300000"/>
            </a:camera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Page. 01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B2894783-E741-4818-B1BF-72CCC06AA184}"/>
              </a:ext>
            </a:extLst>
          </p:cNvPr>
          <p:cNvSpPr/>
          <p:nvPr/>
        </p:nvSpPr>
        <p:spPr>
          <a:xfrm>
            <a:off x="8423803" y="865217"/>
            <a:ext cx="1148703" cy="458423"/>
          </a:xfrm>
          <a:custGeom>
            <a:avLst/>
            <a:gdLst>
              <a:gd name="connsiteX0" fmla="*/ 1311679 w 1411390"/>
              <a:gd name="connsiteY0" fmla="*/ 0 h 609602"/>
              <a:gd name="connsiteX1" fmla="*/ 1411390 w 1411390"/>
              <a:gd name="connsiteY1" fmla="*/ 81679 h 609602"/>
              <a:gd name="connsiteX2" fmla="*/ 1410319 w 1411390"/>
              <a:gd name="connsiteY2" fmla="*/ 88373 h 609602"/>
              <a:gd name="connsiteX3" fmla="*/ 1389285 w 1411390"/>
              <a:gd name="connsiteY3" fmla="*/ 125382 h 609602"/>
              <a:gd name="connsiteX4" fmla="*/ 1147985 w 1411390"/>
              <a:gd name="connsiteY4" fmla="*/ 366682 h 609602"/>
              <a:gd name="connsiteX5" fmla="*/ 855885 w 1411390"/>
              <a:gd name="connsiteY5" fmla="*/ 455582 h 609602"/>
              <a:gd name="connsiteX6" fmla="*/ 500285 w 1411390"/>
              <a:gd name="connsiteY6" fmla="*/ 455582 h 609602"/>
              <a:gd name="connsiteX7" fmla="*/ 297085 w 1411390"/>
              <a:gd name="connsiteY7" fmla="*/ 506382 h 609602"/>
              <a:gd name="connsiteX8" fmla="*/ 119285 w 1411390"/>
              <a:gd name="connsiteY8" fmla="*/ 607982 h 609602"/>
              <a:gd name="connsiteX9" fmla="*/ 4985 w 1411390"/>
              <a:gd name="connsiteY9" fmla="*/ 417482 h 609602"/>
              <a:gd name="connsiteX10" fmla="*/ 284385 w 1411390"/>
              <a:gd name="connsiteY10" fmla="*/ 277782 h 609602"/>
              <a:gd name="connsiteX11" fmla="*/ 932085 w 1411390"/>
              <a:gd name="connsiteY11" fmla="*/ 341282 h 609602"/>
              <a:gd name="connsiteX12" fmla="*/ 1173385 w 1411390"/>
              <a:gd name="connsiteY12" fmla="*/ 188882 h 609602"/>
              <a:gd name="connsiteX13" fmla="*/ 1284113 w 1411390"/>
              <a:gd name="connsiteY13" fmla="*/ 31720 h 609602"/>
              <a:gd name="connsiteX0" fmla="*/ 1233465 w 1333176"/>
              <a:gd name="connsiteY0" fmla="*/ 0 h 617375"/>
              <a:gd name="connsiteX1" fmla="*/ 1333176 w 1333176"/>
              <a:gd name="connsiteY1" fmla="*/ 81679 h 617375"/>
              <a:gd name="connsiteX2" fmla="*/ 1332105 w 1333176"/>
              <a:gd name="connsiteY2" fmla="*/ 88373 h 617375"/>
              <a:gd name="connsiteX3" fmla="*/ 1311071 w 1333176"/>
              <a:gd name="connsiteY3" fmla="*/ 125382 h 617375"/>
              <a:gd name="connsiteX4" fmla="*/ 1069771 w 1333176"/>
              <a:gd name="connsiteY4" fmla="*/ 366682 h 617375"/>
              <a:gd name="connsiteX5" fmla="*/ 777671 w 1333176"/>
              <a:gd name="connsiteY5" fmla="*/ 455582 h 617375"/>
              <a:gd name="connsiteX6" fmla="*/ 422071 w 1333176"/>
              <a:gd name="connsiteY6" fmla="*/ 455582 h 617375"/>
              <a:gd name="connsiteX7" fmla="*/ 218871 w 1333176"/>
              <a:gd name="connsiteY7" fmla="*/ 506382 h 617375"/>
              <a:gd name="connsiteX8" fmla="*/ 41071 w 1333176"/>
              <a:gd name="connsiteY8" fmla="*/ 607982 h 617375"/>
              <a:gd name="connsiteX9" fmla="*/ 12496 w 1333176"/>
              <a:gd name="connsiteY9" fmla="*/ 246032 h 617375"/>
              <a:gd name="connsiteX10" fmla="*/ 206171 w 1333176"/>
              <a:gd name="connsiteY10" fmla="*/ 277782 h 617375"/>
              <a:gd name="connsiteX11" fmla="*/ 853871 w 1333176"/>
              <a:gd name="connsiteY11" fmla="*/ 341282 h 617375"/>
              <a:gd name="connsiteX12" fmla="*/ 1095171 w 1333176"/>
              <a:gd name="connsiteY12" fmla="*/ 188882 h 617375"/>
              <a:gd name="connsiteX13" fmla="*/ 1205899 w 1333176"/>
              <a:gd name="connsiteY13" fmla="*/ 31720 h 617375"/>
              <a:gd name="connsiteX14" fmla="*/ 1233465 w 1333176"/>
              <a:gd name="connsiteY14" fmla="*/ 0 h 617375"/>
              <a:gd name="connsiteX0" fmla="*/ 1263959 w 1363670"/>
              <a:gd name="connsiteY0" fmla="*/ 0 h 617375"/>
              <a:gd name="connsiteX1" fmla="*/ 1363670 w 1363670"/>
              <a:gd name="connsiteY1" fmla="*/ 81679 h 617375"/>
              <a:gd name="connsiteX2" fmla="*/ 1362599 w 1363670"/>
              <a:gd name="connsiteY2" fmla="*/ 88373 h 617375"/>
              <a:gd name="connsiteX3" fmla="*/ 1341565 w 1363670"/>
              <a:gd name="connsiteY3" fmla="*/ 125382 h 617375"/>
              <a:gd name="connsiteX4" fmla="*/ 1100265 w 1363670"/>
              <a:gd name="connsiteY4" fmla="*/ 366682 h 617375"/>
              <a:gd name="connsiteX5" fmla="*/ 808165 w 1363670"/>
              <a:gd name="connsiteY5" fmla="*/ 455582 h 617375"/>
              <a:gd name="connsiteX6" fmla="*/ 452565 w 1363670"/>
              <a:gd name="connsiteY6" fmla="*/ 455582 h 617375"/>
              <a:gd name="connsiteX7" fmla="*/ 249365 w 1363670"/>
              <a:gd name="connsiteY7" fmla="*/ 506382 h 617375"/>
              <a:gd name="connsiteX8" fmla="*/ 71565 w 1363670"/>
              <a:gd name="connsiteY8" fmla="*/ 607982 h 617375"/>
              <a:gd name="connsiteX9" fmla="*/ 42990 w 1363670"/>
              <a:gd name="connsiteY9" fmla="*/ 246032 h 617375"/>
              <a:gd name="connsiteX10" fmla="*/ 648621 w 1363670"/>
              <a:gd name="connsiteY10" fmla="*/ 346839 h 617375"/>
              <a:gd name="connsiteX11" fmla="*/ 884365 w 1363670"/>
              <a:gd name="connsiteY11" fmla="*/ 341282 h 617375"/>
              <a:gd name="connsiteX12" fmla="*/ 1125665 w 1363670"/>
              <a:gd name="connsiteY12" fmla="*/ 188882 h 617375"/>
              <a:gd name="connsiteX13" fmla="*/ 1236393 w 1363670"/>
              <a:gd name="connsiteY13" fmla="*/ 31720 h 617375"/>
              <a:gd name="connsiteX14" fmla="*/ 1263959 w 1363670"/>
              <a:gd name="connsiteY14" fmla="*/ 0 h 617375"/>
              <a:gd name="connsiteX0" fmla="*/ 1193457 w 1293168"/>
              <a:gd name="connsiteY0" fmla="*/ 0 h 613470"/>
              <a:gd name="connsiteX1" fmla="*/ 1293168 w 1293168"/>
              <a:gd name="connsiteY1" fmla="*/ 81679 h 613470"/>
              <a:gd name="connsiteX2" fmla="*/ 1292097 w 1293168"/>
              <a:gd name="connsiteY2" fmla="*/ 88373 h 613470"/>
              <a:gd name="connsiteX3" fmla="*/ 1271063 w 1293168"/>
              <a:gd name="connsiteY3" fmla="*/ 125382 h 613470"/>
              <a:gd name="connsiteX4" fmla="*/ 1029763 w 1293168"/>
              <a:gd name="connsiteY4" fmla="*/ 366682 h 613470"/>
              <a:gd name="connsiteX5" fmla="*/ 737663 w 1293168"/>
              <a:gd name="connsiteY5" fmla="*/ 455582 h 613470"/>
              <a:gd name="connsiteX6" fmla="*/ 382063 w 1293168"/>
              <a:gd name="connsiteY6" fmla="*/ 455582 h 613470"/>
              <a:gd name="connsiteX7" fmla="*/ 178863 w 1293168"/>
              <a:gd name="connsiteY7" fmla="*/ 506382 h 613470"/>
              <a:gd name="connsiteX8" fmla="*/ 1063 w 1293168"/>
              <a:gd name="connsiteY8" fmla="*/ 607982 h 613470"/>
              <a:gd name="connsiteX9" fmla="*/ 263001 w 1293168"/>
              <a:gd name="connsiteY9" fmla="*/ 322232 h 613470"/>
              <a:gd name="connsiteX10" fmla="*/ 578119 w 1293168"/>
              <a:gd name="connsiteY10" fmla="*/ 346839 h 613470"/>
              <a:gd name="connsiteX11" fmla="*/ 813863 w 1293168"/>
              <a:gd name="connsiteY11" fmla="*/ 341282 h 613470"/>
              <a:gd name="connsiteX12" fmla="*/ 1055163 w 1293168"/>
              <a:gd name="connsiteY12" fmla="*/ 188882 h 613470"/>
              <a:gd name="connsiteX13" fmla="*/ 1165891 w 1293168"/>
              <a:gd name="connsiteY13" fmla="*/ 31720 h 613470"/>
              <a:gd name="connsiteX14" fmla="*/ 1193457 w 1293168"/>
              <a:gd name="connsiteY14" fmla="*/ 0 h 613470"/>
              <a:gd name="connsiteX0" fmla="*/ 1193459 w 1293170"/>
              <a:gd name="connsiteY0" fmla="*/ 0 h 613720"/>
              <a:gd name="connsiteX1" fmla="*/ 1293170 w 1293170"/>
              <a:gd name="connsiteY1" fmla="*/ 81679 h 613720"/>
              <a:gd name="connsiteX2" fmla="*/ 1292099 w 1293170"/>
              <a:gd name="connsiteY2" fmla="*/ 88373 h 613720"/>
              <a:gd name="connsiteX3" fmla="*/ 1271065 w 1293170"/>
              <a:gd name="connsiteY3" fmla="*/ 125382 h 613720"/>
              <a:gd name="connsiteX4" fmla="*/ 1029765 w 1293170"/>
              <a:gd name="connsiteY4" fmla="*/ 366682 h 613720"/>
              <a:gd name="connsiteX5" fmla="*/ 737665 w 1293170"/>
              <a:gd name="connsiteY5" fmla="*/ 455582 h 613720"/>
              <a:gd name="connsiteX6" fmla="*/ 384446 w 1293170"/>
              <a:gd name="connsiteY6" fmla="*/ 419864 h 613720"/>
              <a:gd name="connsiteX7" fmla="*/ 178865 w 1293170"/>
              <a:gd name="connsiteY7" fmla="*/ 506382 h 613720"/>
              <a:gd name="connsiteX8" fmla="*/ 1065 w 1293170"/>
              <a:gd name="connsiteY8" fmla="*/ 607982 h 613720"/>
              <a:gd name="connsiteX9" fmla="*/ 263003 w 1293170"/>
              <a:gd name="connsiteY9" fmla="*/ 322232 h 613720"/>
              <a:gd name="connsiteX10" fmla="*/ 578121 w 1293170"/>
              <a:gd name="connsiteY10" fmla="*/ 346839 h 613720"/>
              <a:gd name="connsiteX11" fmla="*/ 813865 w 1293170"/>
              <a:gd name="connsiteY11" fmla="*/ 341282 h 613720"/>
              <a:gd name="connsiteX12" fmla="*/ 1055165 w 1293170"/>
              <a:gd name="connsiteY12" fmla="*/ 188882 h 613720"/>
              <a:gd name="connsiteX13" fmla="*/ 1165893 w 1293170"/>
              <a:gd name="connsiteY13" fmla="*/ 31720 h 613720"/>
              <a:gd name="connsiteX14" fmla="*/ 1193459 w 1293170"/>
              <a:gd name="connsiteY14" fmla="*/ 0 h 613720"/>
              <a:gd name="connsiteX0" fmla="*/ 1044892 w 1144603"/>
              <a:gd name="connsiteY0" fmla="*/ 0 h 508264"/>
              <a:gd name="connsiteX1" fmla="*/ 1144603 w 1144603"/>
              <a:gd name="connsiteY1" fmla="*/ 81679 h 508264"/>
              <a:gd name="connsiteX2" fmla="*/ 1143532 w 1144603"/>
              <a:gd name="connsiteY2" fmla="*/ 88373 h 508264"/>
              <a:gd name="connsiteX3" fmla="*/ 1122498 w 1144603"/>
              <a:gd name="connsiteY3" fmla="*/ 125382 h 508264"/>
              <a:gd name="connsiteX4" fmla="*/ 881198 w 1144603"/>
              <a:gd name="connsiteY4" fmla="*/ 366682 h 508264"/>
              <a:gd name="connsiteX5" fmla="*/ 589098 w 1144603"/>
              <a:gd name="connsiteY5" fmla="*/ 455582 h 508264"/>
              <a:gd name="connsiteX6" fmla="*/ 235879 w 1144603"/>
              <a:gd name="connsiteY6" fmla="*/ 419864 h 508264"/>
              <a:gd name="connsiteX7" fmla="*/ 30298 w 1144603"/>
              <a:gd name="connsiteY7" fmla="*/ 506382 h 508264"/>
              <a:gd name="connsiteX8" fmla="*/ 9660 w 1144603"/>
              <a:gd name="connsiteY8" fmla="*/ 322232 h 508264"/>
              <a:gd name="connsiteX9" fmla="*/ 114436 w 1144603"/>
              <a:gd name="connsiteY9" fmla="*/ 322232 h 508264"/>
              <a:gd name="connsiteX10" fmla="*/ 429554 w 1144603"/>
              <a:gd name="connsiteY10" fmla="*/ 346839 h 508264"/>
              <a:gd name="connsiteX11" fmla="*/ 665298 w 1144603"/>
              <a:gd name="connsiteY11" fmla="*/ 341282 h 508264"/>
              <a:gd name="connsiteX12" fmla="*/ 906598 w 1144603"/>
              <a:gd name="connsiteY12" fmla="*/ 188882 h 508264"/>
              <a:gd name="connsiteX13" fmla="*/ 1017326 w 1144603"/>
              <a:gd name="connsiteY13" fmla="*/ 31720 h 508264"/>
              <a:gd name="connsiteX14" fmla="*/ 1044892 w 1144603"/>
              <a:gd name="connsiteY14" fmla="*/ 0 h 508264"/>
              <a:gd name="connsiteX0" fmla="*/ 1042961 w 1142672"/>
              <a:gd name="connsiteY0" fmla="*/ 0 h 456951"/>
              <a:gd name="connsiteX1" fmla="*/ 1142672 w 1142672"/>
              <a:gd name="connsiteY1" fmla="*/ 81679 h 456951"/>
              <a:gd name="connsiteX2" fmla="*/ 1141601 w 1142672"/>
              <a:gd name="connsiteY2" fmla="*/ 88373 h 456951"/>
              <a:gd name="connsiteX3" fmla="*/ 1120567 w 1142672"/>
              <a:gd name="connsiteY3" fmla="*/ 125382 h 456951"/>
              <a:gd name="connsiteX4" fmla="*/ 879267 w 1142672"/>
              <a:gd name="connsiteY4" fmla="*/ 366682 h 456951"/>
              <a:gd name="connsiteX5" fmla="*/ 587167 w 1142672"/>
              <a:gd name="connsiteY5" fmla="*/ 455582 h 456951"/>
              <a:gd name="connsiteX6" fmla="*/ 233948 w 1142672"/>
              <a:gd name="connsiteY6" fmla="*/ 419864 h 456951"/>
              <a:gd name="connsiteX7" fmla="*/ 33129 w 1142672"/>
              <a:gd name="connsiteY7" fmla="*/ 408751 h 456951"/>
              <a:gd name="connsiteX8" fmla="*/ 7729 w 1142672"/>
              <a:gd name="connsiteY8" fmla="*/ 322232 h 456951"/>
              <a:gd name="connsiteX9" fmla="*/ 112505 w 1142672"/>
              <a:gd name="connsiteY9" fmla="*/ 322232 h 456951"/>
              <a:gd name="connsiteX10" fmla="*/ 427623 w 1142672"/>
              <a:gd name="connsiteY10" fmla="*/ 346839 h 456951"/>
              <a:gd name="connsiteX11" fmla="*/ 663367 w 1142672"/>
              <a:gd name="connsiteY11" fmla="*/ 341282 h 456951"/>
              <a:gd name="connsiteX12" fmla="*/ 904667 w 1142672"/>
              <a:gd name="connsiteY12" fmla="*/ 188882 h 456951"/>
              <a:gd name="connsiteX13" fmla="*/ 1015395 w 1142672"/>
              <a:gd name="connsiteY13" fmla="*/ 31720 h 456951"/>
              <a:gd name="connsiteX14" fmla="*/ 1042961 w 1142672"/>
              <a:gd name="connsiteY14" fmla="*/ 0 h 456951"/>
              <a:gd name="connsiteX0" fmla="*/ 1039553 w 1139264"/>
              <a:gd name="connsiteY0" fmla="*/ 0 h 456951"/>
              <a:gd name="connsiteX1" fmla="*/ 1139264 w 1139264"/>
              <a:gd name="connsiteY1" fmla="*/ 81679 h 456951"/>
              <a:gd name="connsiteX2" fmla="*/ 1138193 w 1139264"/>
              <a:gd name="connsiteY2" fmla="*/ 88373 h 456951"/>
              <a:gd name="connsiteX3" fmla="*/ 1117159 w 1139264"/>
              <a:gd name="connsiteY3" fmla="*/ 125382 h 456951"/>
              <a:gd name="connsiteX4" fmla="*/ 875859 w 1139264"/>
              <a:gd name="connsiteY4" fmla="*/ 366682 h 456951"/>
              <a:gd name="connsiteX5" fmla="*/ 583759 w 1139264"/>
              <a:gd name="connsiteY5" fmla="*/ 455582 h 456951"/>
              <a:gd name="connsiteX6" fmla="*/ 230540 w 1139264"/>
              <a:gd name="connsiteY6" fmla="*/ 419864 h 456951"/>
              <a:gd name="connsiteX7" fmla="*/ 29721 w 1139264"/>
              <a:gd name="connsiteY7" fmla="*/ 408751 h 456951"/>
              <a:gd name="connsiteX8" fmla="*/ 9084 w 1139264"/>
              <a:gd name="connsiteY8" fmla="*/ 274607 h 456951"/>
              <a:gd name="connsiteX9" fmla="*/ 109097 w 1139264"/>
              <a:gd name="connsiteY9" fmla="*/ 322232 h 456951"/>
              <a:gd name="connsiteX10" fmla="*/ 424215 w 1139264"/>
              <a:gd name="connsiteY10" fmla="*/ 346839 h 456951"/>
              <a:gd name="connsiteX11" fmla="*/ 659959 w 1139264"/>
              <a:gd name="connsiteY11" fmla="*/ 341282 h 456951"/>
              <a:gd name="connsiteX12" fmla="*/ 901259 w 1139264"/>
              <a:gd name="connsiteY12" fmla="*/ 188882 h 456951"/>
              <a:gd name="connsiteX13" fmla="*/ 1011987 w 1139264"/>
              <a:gd name="connsiteY13" fmla="*/ 31720 h 456951"/>
              <a:gd name="connsiteX14" fmla="*/ 1039553 w 1139264"/>
              <a:gd name="connsiteY14" fmla="*/ 0 h 456951"/>
              <a:gd name="connsiteX0" fmla="*/ 1040407 w 1140118"/>
              <a:gd name="connsiteY0" fmla="*/ 0 h 456951"/>
              <a:gd name="connsiteX1" fmla="*/ 1140118 w 1140118"/>
              <a:gd name="connsiteY1" fmla="*/ 81679 h 456951"/>
              <a:gd name="connsiteX2" fmla="*/ 1139047 w 1140118"/>
              <a:gd name="connsiteY2" fmla="*/ 88373 h 456951"/>
              <a:gd name="connsiteX3" fmla="*/ 1118013 w 1140118"/>
              <a:gd name="connsiteY3" fmla="*/ 125382 h 456951"/>
              <a:gd name="connsiteX4" fmla="*/ 876713 w 1140118"/>
              <a:gd name="connsiteY4" fmla="*/ 366682 h 456951"/>
              <a:gd name="connsiteX5" fmla="*/ 584613 w 1140118"/>
              <a:gd name="connsiteY5" fmla="*/ 455582 h 456951"/>
              <a:gd name="connsiteX6" fmla="*/ 231394 w 1140118"/>
              <a:gd name="connsiteY6" fmla="*/ 419864 h 456951"/>
              <a:gd name="connsiteX7" fmla="*/ 30575 w 1140118"/>
              <a:gd name="connsiteY7" fmla="*/ 408751 h 456951"/>
              <a:gd name="connsiteX8" fmla="*/ 9938 w 1140118"/>
              <a:gd name="connsiteY8" fmla="*/ 274607 h 456951"/>
              <a:gd name="connsiteX9" fmla="*/ 121858 w 1140118"/>
              <a:gd name="connsiteY9" fmla="*/ 293657 h 456951"/>
              <a:gd name="connsiteX10" fmla="*/ 425069 w 1140118"/>
              <a:gd name="connsiteY10" fmla="*/ 346839 h 456951"/>
              <a:gd name="connsiteX11" fmla="*/ 660813 w 1140118"/>
              <a:gd name="connsiteY11" fmla="*/ 341282 h 456951"/>
              <a:gd name="connsiteX12" fmla="*/ 902113 w 1140118"/>
              <a:gd name="connsiteY12" fmla="*/ 188882 h 456951"/>
              <a:gd name="connsiteX13" fmla="*/ 1012841 w 1140118"/>
              <a:gd name="connsiteY13" fmla="*/ 31720 h 456951"/>
              <a:gd name="connsiteX14" fmla="*/ 1040407 w 1140118"/>
              <a:gd name="connsiteY14" fmla="*/ 0 h 456951"/>
              <a:gd name="connsiteX0" fmla="*/ 1050795 w 1150506"/>
              <a:gd name="connsiteY0" fmla="*/ 0 h 457082"/>
              <a:gd name="connsiteX1" fmla="*/ 1150506 w 1150506"/>
              <a:gd name="connsiteY1" fmla="*/ 81679 h 457082"/>
              <a:gd name="connsiteX2" fmla="*/ 1149435 w 1150506"/>
              <a:gd name="connsiteY2" fmla="*/ 88373 h 457082"/>
              <a:gd name="connsiteX3" fmla="*/ 1128401 w 1150506"/>
              <a:gd name="connsiteY3" fmla="*/ 125382 h 457082"/>
              <a:gd name="connsiteX4" fmla="*/ 887101 w 1150506"/>
              <a:gd name="connsiteY4" fmla="*/ 366682 h 457082"/>
              <a:gd name="connsiteX5" fmla="*/ 595001 w 1150506"/>
              <a:gd name="connsiteY5" fmla="*/ 455582 h 457082"/>
              <a:gd name="connsiteX6" fmla="*/ 241782 w 1150506"/>
              <a:gd name="connsiteY6" fmla="*/ 419864 h 457082"/>
              <a:gd name="connsiteX7" fmla="*/ 21913 w 1150506"/>
              <a:gd name="connsiteY7" fmla="*/ 384939 h 457082"/>
              <a:gd name="connsiteX8" fmla="*/ 20326 w 1150506"/>
              <a:gd name="connsiteY8" fmla="*/ 274607 h 457082"/>
              <a:gd name="connsiteX9" fmla="*/ 132246 w 1150506"/>
              <a:gd name="connsiteY9" fmla="*/ 293657 h 457082"/>
              <a:gd name="connsiteX10" fmla="*/ 435457 w 1150506"/>
              <a:gd name="connsiteY10" fmla="*/ 346839 h 457082"/>
              <a:gd name="connsiteX11" fmla="*/ 671201 w 1150506"/>
              <a:gd name="connsiteY11" fmla="*/ 341282 h 457082"/>
              <a:gd name="connsiteX12" fmla="*/ 912501 w 1150506"/>
              <a:gd name="connsiteY12" fmla="*/ 188882 h 457082"/>
              <a:gd name="connsiteX13" fmla="*/ 1023229 w 1150506"/>
              <a:gd name="connsiteY13" fmla="*/ 31720 h 457082"/>
              <a:gd name="connsiteX14" fmla="*/ 1050795 w 1150506"/>
              <a:gd name="connsiteY14" fmla="*/ 0 h 457082"/>
              <a:gd name="connsiteX0" fmla="*/ 1050137 w 1149848"/>
              <a:gd name="connsiteY0" fmla="*/ 0 h 465586"/>
              <a:gd name="connsiteX1" fmla="*/ 1149848 w 1149848"/>
              <a:gd name="connsiteY1" fmla="*/ 81679 h 465586"/>
              <a:gd name="connsiteX2" fmla="*/ 1148777 w 1149848"/>
              <a:gd name="connsiteY2" fmla="*/ 88373 h 465586"/>
              <a:gd name="connsiteX3" fmla="*/ 1127743 w 1149848"/>
              <a:gd name="connsiteY3" fmla="*/ 125382 h 465586"/>
              <a:gd name="connsiteX4" fmla="*/ 886443 w 1149848"/>
              <a:gd name="connsiteY4" fmla="*/ 366682 h 465586"/>
              <a:gd name="connsiteX5" fmla="*/ 594343 w 1149848"/>
              <a:gd name="connsiteY5" fmla="*/ 455582 h 465586"/>
              <a:gd name="connsiteX6" fmla="*/ 231599 w 1149848"/>
              <a:gd name="connsiteY6" fmla="*/ 455583 h 465586"/>
              <a:gd name="connsiteX7" fmla="*/ 21255 w 1149848"/>
              <a:gd name="connsiteY7" fmla="*/ 384939 h 465586"/>
              <a:gd name="connsiteX8" fmla="*/ 19668 w 1149848"/>
              <a:gd name="connsiteY8" fmla="*/ 274607 h 465586"/>
              <a:gd name="connsiteX9" fmla="*/ 131588 w 1149848"/>
              <a:gd name="connsiteY9" fmla="*/ 293657 h 465586"/>
              <a:gd name="connsiteX10" fmla="*/ 434799 w 1149848"/>
              <a:gd name="connsiteY10" fmla="*/ 346839 h 465586"/>
              <a:gd name="connsiteX11" fmla="*/ 670543 w 1149848"/>
              <a:gd name="connsiteY11" fmla="*/ 341282 h 465586"/>
              <a:gd name="connsiteX12" fmla="*/ 911843 w 1149848"/>
              <a:gd name="connsiteY12" fmla="*/ 188882 h 465586"/>
              <a:gd name="connsiteX13" fmla="*/ 1022571 w 1149848"/>
              <a:gd name="connsiteY13" fmla="*/ 31720 h 465586"/>
              <a:gd name="connsiteX14" fmla="*/ 1050137 w 1149848"/>
              <a:gd name="connsiteY14" fmla="*/ 0 h 465586"/>
              <a:gd name="connsiteX0" fmla="*/ 1050137 w 1149848"/>
              <a:gd name="connsiteY0" fmla="*/ 0 h 465586"/>
              <a:gd name="connsiteX1" fmla="*/ 1149848 w 1149848"/>
              <a:gd name="connsiteY1" fmla="*/ 81679 h 465586"/>
              <a:gd name="connsiteX2" fmla="*/ 1148777 w 1149848"/>
              <a:gd name="connsiteY2" fmla="*/ 88373 h 465586"/>
              <a:gd name="connsiteX3" fmla="*/ 1127743 w 1149848"/>
              <a:gd name="connsiteY3" fmla="*/ 125382 h 465586"/>
              <a:gd name="connsiteX4" fmla="*/ 886443 w 1149848"/>
              <a:gd name="connsiteY4" fmla="*/ 366682 h 465586"/>
              <a:gd name="connsiteX5" fmla="*/ 594343 w 1149848"/>
              <a:gd name="connsiteY5" fmla="*/ 455582 h 465586"/>
              <a:gd name="connsiteX6" fmla="*/ 231599 w 1149848"/>
              <a:gd name="connsiteY6" fmla="*/ 455583 h 465586"/>
              <a:gd name="connsiteX7" fmla="*/ 21255 w 1149848"/>
              <a:gd name="connsiteY7" fmla="*/ 384939 h 465586"/>
              <a:gd name="connsiteX8" fmla="*/ 19668 w 1149848"/>
              <a:gd name="connsiteY8" fmla="*/ 274607 h 465586"/>
              <a:gd name="connsiteX9" fmla="*/ 131588 w 1149848"/>
              <a:gd name="connsiteY9" fmla="*/ 293657 h 465586"/>
              <a:gd name="connsiteX10" fmla="*/ 434799 w 1149848"/>
              <a:gd name="connsiteY10" fmla="*/ 346839 h 465586"/>
              <a:gd name="connsiteX11" fmla="*/ 675306 w 1149848"/>
              <a:gd name="connsiteY11" fmla="*/ 372238 h 465586"/>
              <a:gd name="connsiteX12" fmla="*/ 911843 w 1149848"/>
              <a:gd name="connsiteY12" fmla="*/ 188882 h 465586"/>
              <a:gd name="connsiteX13" fmla="*/ 1022571 w 1149848"/>
              <a:gd name="connsiteY13" fmla="*/ 31720 h 465586"/>
              <a:gd name="connsiteX14" fmla="*/ 1050137 w 1149848"/>
              <a:gd name="connsiteY14" fmla="*/ 0 h 465586"/>
              <a:gd name="connsiteX0" fmla="*/ 1050137 w 1149848"/>
              <a:gd name="connsiteY0" fmla="*/ 0 h 465586"/>
              <a:gd name="connsiteX1" fmla="*/ 1149848 w 1149848"/>
              <a:gd name="connsiteY1" fmla="*/ 81679 h 465586"/>
              <a:gd name="connsiteX2" fmla="*/ 1148777 w 1149848"/>
              <a:gd name="connsiteY2" fmla="*/ 88373 h 465586"/>
              <a:gd name="connsiteX3" fmla="*/ 1127743 w 1149848"/>
              <a:gd name="connsiteY3" fmla="*/ 125382 h 465586"/>
              <a:gd name="connsiteX4" fmla="*/ 886443 w 1149848"/>
              <a:gd name="connsiteY4" fmla="*/ 366682 h 465586"/>
              <a:gd name="connsiteX5" fmla="*/ 594343 w 1149848"/>
              <a:gd name="connsiteY5" fmla="*/ 455582 h 465586"/>
              <a:gd name="connsiteX6" fmla="*/ 231599 w 1149848"/>
              <a:gd name="connsiteY6" fmla="*/ 455583 h 465586"/>
              <a:gd name="connsiteX7" fmla="*/ 21255 w 1149848"/>
              <a:gd name="connsiteY7" fmla="*/ 384939 h 465586"/>
              <a:gd name="connsiteX8" fmla="*/ 19668 w 1149848"/>
              <a:gd name="connsiteY8" fmla="*/ 274607 h 465586"/>
              <a:gd name="connsiteX9" fmla="*/ 131588 w 1149848"/>
              <a:gd name="connsiteY9" fmla="*/ 293657 h 465586"/>
              <a:gd name="connsiteX10" fmla="*/ 434799 w 1149848"/>
              <a:gd name="connsiteY10" fmla="*/ 346839 h 465586"/>
              <a:gd name="connsiteX11" fmla="*/ 675306 w 1149848"/>
              <a:gd name="connsiteY11" fmla="*/ 372238 h 465586"/>
              <a:gd name="connsiteX12" fmla="*/ 921368 w 1149848"/>
              <a:gd name="connsiteY12" fmla="*/ 203170 h 465586"/>
              <a:gd name="connsiteX13" fmla="*/ 1022571 w 1149848"/>
              <a:gd name="connsiteY13" fmla="*/ 31720 h 465586"/>
              <a:gd name="connsiteX14" fmla="*/ 1050137 w 1149848"/>
              <a:gd name="connsiteY14" fmla="*/ 0 h 465586"/>
              <a:gd name="connsiteX0" fmla="*/ 1050137 w 1149848"/>
              <a:gd name="connsiteY0" fmla="*/ 0 h 465586"/>
              <a:gd name="connsiteX1" fmla="*/ 1149848 w 1149848"/>
              <a:gd name="connsiteY1" fmla="*/ 81679 h 465586"/>
              <a:gd name="connsiteX2" fmla="*/ 1148777 w 1149848"/>
              <a:gd name="connsiteY2" fmla="*/ 88373 h 465586"/>
              <a:gd name="connsiteX3" fmla="*/ 1127743 w 1149848"/>
              <a:gd name="connsiteY3" fmla="*/ 125382 h 465586"/>
              <a:gd name="connsiteX4" fmla="*/ 886443 w 1149848"/>
              <a:gd name="connsiteY4" fmla="*/ 366682 h 465586"/>
              <a:gd name="connsiteX5" fmla="*/ 594343 w 1149848"/>
              <a:gd name="connsiteY5" fmla="*/ 455582 h 465586"/>
              <a:gd name="connsiteX6" fmla="*/ 231599 w 1149848"/>
              <a:gd name="connsiteY6" fmla="*/ 455583 h 465586"/>
              <a:gd name="connsiteX7" fmla="*/ 21255 w 1149848"/>
              <a:gd name="connsiteY7" fmla="*/ 384939 h 465586"/>
              <a:gd name="connsiteX8" fmla="*/ 19668 w 1149848"/>
              <a:gd name="connsiteY8" fmla="*/ 274607 h 465586"/>
              <a:gd name="connsiteX9" fmla="*/ 131588 w 1149848"/>
              <a:gd name="connsiteY9" fmla="*/ 293657 h 465586"/>
              <a:gd name="connsiteX10" fmla="*/ 434799 w 1149848"/>
              <a:gd name="connsiteY10" fmla="*/ 346839 h 465586"/>
              <a:gd name="connsiteX11" fmla="*/ 675306 w 1149848"/>
              <a:gd name="connsiteY11" fmla="*/ 372238 h 465586"/>
              <a:gd name="connsiteX12" fmla="*/ 921368 w 1149848"/>
              <a:gd name="connsiteY12" fmla="*/ 203170 h 465586"/>
              <a:gd name="connsiteX13" fmla="*/ 1022571 w 1149848"/>
              <a:gd name="connsiteY13" fmla="*/ 31720 h 465586"/>
              <a:gd name="connsiteX14" fmla="*/ 1050137 w 1149848"/>
              <a:gd name="connsiteY14" fmla="*/ 0 h 465586"/>
              <a:gd name="connsiteX0" fmla="*/ 1048992 w 1148703"/>
              <a:gd name="connsiteY0" fmla="*/ 0 h 458423"/>
              <a:gd name="connsiteX1" fmla="*/ 1148703 w 1148703"/>
              <a:gd name="connsiteY1" fmla="*/ 81679 h 458423"/>
              <a:gd name="connsiteX2" fmla="*/ 1147632 w 1148703"/>
              <a:gd name="connsiteY2" fmla="*/ 88373 h 458423"/>
              <a:gd name="connsiteX3" fmla="*/ 1126598 w 1148703"/>
              <a:gd name="connsiteY3" fmla="*/ 125382 h 458423"/>
              <a:gd name="connsiteX4" fmla="*/ 885298 w 1148703"/>
              <a:gd name="connsiteY4" fmla="*/ 366682 h 458423"/>
              <a:gd name="connsiteX5" fmla="*/ 593198 w 1148703"/>
              <a:gd name="connsiteY5" fmla="*/ 455582 h 458423"/>
              <a:gd name="connsiteX6" fmla="*/ 213785 w 1148703"/>
              <a:gd name="connsiteY6" fmla="*/ 431771 h 458423"/>
              <a:gd name="connsiteX7" fmla="*/ 20110 w 1148703"/>
              <a:gd name="connsiteY7" fmla="*/ 384939 h 458423"/>
              <a:gd name="connsiteX8" fmla="*/ 18523 w 1148703"/>
              <a:gd name="connsiteY8" fmla="*/ 274607 h 458423"/>
              <a:gd name="connsiteX9" fmla="*/ 130443 w 1148703"/>
              <a:gd name="connsiteY9" fmla="*/ 293657 h 458423"/>
              <a:gd name="connsiteX10" fmla="*/ 433654 w 1148703"/>
              <a:gd name="connsiteY10" fmla="*/ 346839 h 458423"/>
              <a:gd name="connsiteX11" fmla="*/ 674161 w 1148703"/>
              <a:gd name="connsiteY11" fmla="*/ 372238 h 458423"/>
              <a:gd name="connsiteX12" fmla="*/ 920223 w 1148703"/>
              <a:gd name="connsiteY12" fmla="*/ 203170 h 458423"/>
              <a:gd name="connsiteX13" fmla="*/ 1021426 w 1148703"/>
              <a:gd name="connsiteY13" fmla="*/ 31720 h 458423"/>
              <a:gd name="connsiteX14" fmla="*/ 1048992 w 1148703"/>
              <a:gd name="connsiteY14" fmla="*/ 0 h 458423"/>
              <a:gd name="connsiteX0" fmla="*/ 1048992 w 1148703"/>
              <a:gd name="connsiteY0" fmla="*/ 0 h 458423"/>
              <a:gd name="connsiteX1" fmla="*/ 1148703 w 1148703"/>
              <a:gd name="connsiteY1" fmla="*/ 81679 h 458423"/>
              <a:gd name="connsiteX2" fmla="*/ 1147632 w 1148703"/>
              <a:gd name="connsiteY2" fmla="*/ 88373 h 458423"/>
              <a:gd name="connsiteX3" fmla="*/ 1126598 w 1148703"/>
              <a:gd name="connsiteY3" fmla="*/ 125382 h 458423"/>
              <a:gd name="connsiteX4" fmla="*/ 885298 w 1148703"/>
              <a:gd name="connsiteY4" fmla="*/ 366682 h 458423"/>
              <a:gd name="connsiteX5" fmla="*/ 593198 w 1148703"/>
              <a:gd name="connsiteY5" fmla="*/ 455582 h 458423"/>
              <a:gd name="connsiteX6" fmla="*/ 213785 w 1148703"/>
              <a:gd name="connsiteY6" fmla="*/ 431771 h 458423"/>
              <a:gd name="connsiteX7" fmla="*/ 20110 w 1148703"/>
              <a:gd name="connsiteY7" fmla="*/ 384939 h 458423"/>
              <a:gd name="connsiteX8" fmla="*/ 18523 w 1148703"/>
              <a:gd name="connsiteY8" fmla="*/ 274607 h 458423"/>
              <a:gd name="connsiteX9" fmla="*/ 130443 w 1148703"/>
              <a:gd name="connsiteY9" fmla="*/ 293657 h 458423"/>
              <a:gd name="connsiteX10" fmla="*/ 433654 w 1148703"/>
              <a:gd name="connsiteY10" fmla="*/ 346839 h 458423"/>
              <a:gd name="connsiteX11" fmla="*/ 686067 w 1148703"/>
              <a:gd name="connsiteY11" fmla="*/ 365095 h 458423"/>
              <a:gd name="connsiteX12" fmla="*/ 920223 w 1148703"/>
              <a:gd name="connsiteY12" fmla="*/ 203170 h 458423"/>
              <a:gd name="connsiteX13" fmla="*/ 1021426 w 1148703"/>
              <a:gd name="connsiteY13" fmla="*/ 31720 h 458423"/>
              <a:gd name="connsiteX14" fmla="*/ 1048992 w 1148703"/>
              <a:gd name="connsiteY14" fmla="*/ 0 h 458423"/>
              <a:gd name="connsiteX0" fmla="*/ 1048992 w 1148703"/>
              <a:gd name="connsiteY0" fmla="*/ 0 h 458423"/>
              <a:gd name="connsiteX1" fmla="*/ 1148703 w 1148703"/>
              <a:gd name="connsiteY1" fmla="*/ 81679 h 458423"/>
              <a:gd name="connsiteX2" fmla="*/ 1147632 w 1148703"/>
              <a:gd name="connsiteY2" fmla="*/ 88373 h 458423"/>
              <a:gd name="connsiteX3" fmla="*/ 1126598 w 1148703"/>
              <a:gd name="connsiteY3" fmla="*/ 125382 h 458423"/>
              <a:gd name="connsiteX4" fmla="*/ 885298 w 1148703"/>
              <a:gd name="connsiteY4" fmla="*/ 366682 h 458423"/>
              <a:gd name="connsiteX5" fmla="*/ 593198 w 1148703"/>
              <a:gd name="connsiteY5" fmla="*/ 455582 h 458423"/>
              <a:gd name="connsiteX6" fmla="*/ 213785 w 1148703"/>
              <a:gd name="connsiteY6" fmla="*/ 431771 h 458423"/>
              <a:gd name="connsiteX7" fmla="*/ 20110 w 1148703"/>
              <a:gd name="connsiteY7" fmla="*/ 384939 h 458423"/>
              <a:gd name="connsiteX8" fmla="*/ 18523 w 1148703"/>
              <a:gd name="connsiteY8" fmla="*/ 274607 h 458423"/>
              <a:gd name="connsiteX9" fmla="*/ 130443 w 1148703"/>
              <a:gd name="connsiteY9" fmla="*/ 293657 h 458423"/>
              <a:gd name="connsiteX10" fmla="*/ 426510 w 1148703"/>
              <a:gd name="connsiteY10" fmla="*/ 349221 h 458423"/>
              <a:gd name="connsiteX11" fmla="*/ 686067 w 1148703"/>
              <a:gd name="connsiteY11" fmla="*/ 365095 h 458423"/>
              <a:gd name="connsiteX12" fmla="*/ 920223 w 1148703"/>
              <a:gd name="connsiteY12" fmla="*/ 203170 h 458423"/>
              <a:gd name="connsiteX13" fmla="*/ 1021426 w 1148703"/>
              <a:gd name="connsiteY13" fmla="*/ 31720 h 458423"/>
              <a:gd name="connsiteX14" fmla="*/ 1048992 w 1148703"/>
              <a:gd name="connsiteY14" fmla="*/ 0 h 458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703" h="458423">
                <a:moveTo>
                  <a:pt x="1048992" y="0"/>
                </a:moveTo>
                <a:lnTo>
                  <a:pt x="1148703" y="81679"/>
                </a:lnTo>
                <a:lnTo>
                  <a:pt x="1147632" y="88373"/>
                </a:lnTo>
                <a:cubicBezTo>
                  <a:pt x="1143796" y="98924"/>
                  <a:pt x="1137181" y="111095"/>
                  <a:pt x="1126598" y="125382"/>
                </a:cubicBezTo>
                <a:cubicBezTo>
                  <a:pt x="1084265" y="182532"/>
                  <a:pt x="974198" y="311649"/>
                  <a:pt x="885298" y="366682"/>
                </a:cubicBezTo>
                <a:cubicBezTo>
                  <a:pt x="796398" y="421715"/>
                  <a:pt x="705117" y="444734"/>
                  <a:pt x="593198" y="455582"/>
                </a:cubicBezTo>
                <a:cubicBezTo>
                  <a:pt x="481279" y="466430"/>
                  <a:pt x="309300" y="443545"/>
                  <a:pt x="213785" y="431771"/>
                </a:cubicBezTo>
                <a:cubicBezTo>
                  <a:pt x="118270" y="419997"/>
                  <a:pt x="52654" y="411133"/>
                  <a:pt x="20110" y="384939"/>
                </a:cubicBezTo>
                <a:cubicBezTo>
                  <a:pt x="-12434" y="358745"/>
                  <a:pt x="134" y="289821"/>
                  <a:pt x="18523" y="274607"/>
                </a:cubicBezTo>
                <a:cubicBezTo>
                  <a:pt x="36912" y="259393"/>
                  <a:pt x="62445" y="281221"/>
                  <a:pt x="130443" y="293657"/>
                </a:cubicBezTo>
                <a:cubicBezTo>
                  <a:pt x="198441" y="306093"/>
                  <a:pt x="333906" y="337315"/>
                  <a:pt x="426510" y="349221"/>
                </a:cubicBezTo>
                <a:cubicBezTo>
                  <a:pt x="519114" y="361127"/>
                  <a:pt x="537900" y="379912"/>
                  <a:pt x="686067" y="365095"/>
                </a:cubicBezTo>
                <a:cubicBezTo>
                  <a:pt x="834234" y="350278"/>
                  <a:pt x="856723" y="260320"/>
                  <a:pt x="920223" y="203170"/>
                </a:cubicBezTo>
                <a:cubicBezTo>
                  <a:pt x="953560" y="141258"/>
                  <a:pt x="991661" y="75773"/>
                  <a:pt x="1021426" y="31720"/>
                </a:cubicBezTo>
                <a:lnTo>
                  <a:pt x="1048992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4FD29251-E189-4872-A417-992DC25CAE45}"/>
              </a:ext>
            </a:extLst>
          </p:cNvPr>
          <p:cNvSpPr/>
          <p:nvPr/>
        </p:nvSpPr>
        <p:spPr>
          <a:xfrm rot="3676018">
            <a:off x="8364822" y="1096453"/>
            <a:ext cx="170039" cy="205211"/>
          </a:xfrm>
          <a:custGeom>
            <a:avLst/>
            <a:gdLst>
              <a:gd name="connsiteX0" fmla="*/ 85725 w 242888"/>
              <a:gd name="connsiteY0" fmla="*/ 19050 h 290512"/>
              <a:gd name="connsiteX1" fmla="*/ 0 w 242888"/>
              <a:gd name="connsiteY1" fmla="*/ 121443 h 290512"/>
              <a:gd name="connsiteX2" fmla="*/ 21432 w 242888"/>
              <a:gd name="connsiteY2" fmla="*/ 119062 h 290512"/>
              <a:gd name="connsiteX3" fmla="*/ 14288 w 242888"/>
              <a:gd name="connsiteY3" fmla="*/ 145256 h 290512"/>
              <a:gd name="connsiteX4" fmla="*/ 28575 w 242888"/>
              <a:gd name="connsiteY4" fmla="*/ 135731 h 290512"/>
              <a:gd name="connsiteX5" fmla="*/ 23813 w 242888"/>
              <a:gd name="connsiteY5" fmla="*/ 166687 h 290512"/>
              <a:gd name="connsiteX6" fmla="*/ 23813 w 242888"/>
              <a:gd name="connsiteY6" fmla="*/ 166687 h 290512"/>
              <a:gd name="connsiteX7" fmla="*/ 35719 w 242888"/>
              <a:gd name="connsiteY7" fmla="*/ 200025 h 290512"/>
              <a:gd name="connsiteX8" fmla="*/ 54769 w 242888"/>
              <a:gd name="connsiteY8" fmla="*/ 188118 h 290512"/>
              <a:gd name="connsiteX9" fmla="*/ 54769 w 242888"/>
              <a:gd name="connsiteY9" fmla="*/ 223837 h 290512"/>
              <a:gd name="connsiteX10" fmla="*/ 83344 w 242888"/>
              <a:gd name="connsiteY10" fmla="*/ 219075 h 290512"/>
              <a:gd name="connsiteX11" fmla="*/ 83344 w 242888"/>
              <a:gd name="connsiteY11" fmla="*/ 235743 h 290512"/>
              <a:gd name="connsiteX12" fmla="*/ 102394 w 242888"/>
              <a:gd name="connsiteY12" fmla="*/ 228600 h 290512"/>
              <a:gd name="connsiteX13" fmla="*/ 107157 w 242888"/>
              <a:gd name="connsiteY13" fmla="*/ 250031 h 290512"/>
              <a:gd name="connsiteX14" fmla="*/ 116682 w 242888"/>
              <a:gd name="connsiteY14" fmla="*/ 240506 h 290512"/>
              <a:gd name="connsiteX15" fmla="*/ 119063 w 242888"/>
              <a:gd name="connsiteY15" fmla="*/ 290512 h 290512"/>
              <a:gd name="connsiteX16" fmla="*/ 135732 w 242888"/>
              <a:gd name="connsiteY16" fmla="*/ 264318 h 290512"/>
              <a:gd name="connsiteX17" fmla="*/ 138113 w 242888"/>
              <a:gd name="connsiteY17" fmla="*/ 285750 h 290512"/>
              <a:gd name="connsiteX18" fmla="*/ 242888 w 242888"/>
              <a:gd name="connsiteY18" fmla="*/ 207168 h 290512"/>
              <a:gd name="connsiteX19" fmla="*/ 197644 w 242888"/>
              <a:gd name="connsiteY19" fmla="*/ 0 h 290512"/>
              <a:gd name="connsiteX20" fmla="*/ 85725 w 242888"/>
              <a:gd name="connsiteY20" fmla="*/ 19050 h 290512"/>
              <a:gd name="connsiteX0" fmla="*/ 85725 w 327259"/>
              <a:gd name="connsiteY0" fmla="*/ 19050 h 290512"/>
              <a:gd name="connsiteX1" fmla="*/ 0 w 327259"/>
              <a:gd name="connsiteY1" fmla="*/ 121443 h 290512"/>
              <a:gd name="connsiteX2" fmla="*/ 21432 w 327259"/>
              <a:gd name="connsiteY2" fmla="*/ 119062 h 290512"/>
              <a:gd name="connsiteX3" fmla="*/ 14288 w 327259"/>
              <a:gd name="connsiteY3" fmla="*/ 145256 h 290512"/>
              <a:gd name="connsiteX4" fmla="*/ 28575 w 327259"/>
              <a:gd name="connsiteY4" fmla="*/ 135731 h 290512"/>
              <a:gd name="connsiteX5" fmla="*/ 23813 w 327259"/>
              <a:gd name="connsiteY5" fmla="*/ 166687 h 290512"/>
              <a:gd name="connsiteX6" fmla="*/ 23813 w 327259"/>
              <a:gd name="connsiteY6" fmla="*/ 166687 h 290512"/>
              <a:gd name="connsiteX7" fmla="*/ 35719 w 327259"/>
              <a:gd name="connsiteY7" fmla="*/ 200025 h 290512"/>
              <a:gd name="connsiteX8" fmla="*/ 54769 w 327259"/>
              <a:gd name="connsiteY8" fmla="*/ 188118 h 290512"/>
              <a:gd name="connsiteX9" fmla="*/ 54769 w 327259"/>
              <a:gd name="connsiteY9" fmla="*/ 223837 h 290512"/>
              <a:gd name="connsiteX10" fmla="*/ 83344 w 327259"/>
              <a:gd name="connsiteY10" fmla="*/ 219075 h 290512"/>
              <a:gd name="connsiteX11" fmla="*/ 83344 w 327259"/>
              <a:gd name="connsiteY11" fmla="*/ 235743 h 290512"/>
              <a:gd name="connsiteX12" fmla="*/ 102394 w 327259"/>
              <a:gd name="connsiteY12" fmla="*/ 228600 h 290512"/>
              <a:gd name="connsiteX13" fmla="*/ 107157 w 327259"/>
              <a:gd name="connsiteY13" fmla="*/ 250031 h 290512"/>
              <a:gd name="connsiteX14" fmla="*/ 116682 w 327259"/>
              <a:gd name="connsiteY14" fmla="*/ 240506 h 290512"/>
              <a:gd name="connsiteX15" fmla="*/ 119063 w 327259"/>
              <a:gd name="connsiteY15" fmla="*/ 290512 h 290512"/>
              <a:gd name="connsiteX16" fmla="*/ 135732 w 327259"/>
              <a:gd name="connsiteY16" fmla="*/ 264318 h 290512"/>
              <a:gd name="connsiteX17" fmla="*/ 138113 w 327259"/>
              <a:gd name="connsiteY17" fmla="*/ 285750 h 290512"/>
              <a:gd name="connsiteX18" fmla="*/ 327260 w 327259"/>
              <a:gd name="connsiteY18" fmla="*/ 104289 h 290512"/>
              <a:gd name="connsiteX19" fmla="*/ 197644 w 327259"/>
              <a:gd name="connsiteY19" fmla="*/ 0 h 290512"/>
              <a:gd name="connsiteX20" fmla="*/ 85725 w 327259"/>
              <a:gd name="connsiteY20" fmla="*/ 19050 h 290512"/>
              <a:gd name="connsiteX0" fmla="*/ 85725 w 327261"/>
              <a:gd name="connsiteY0" fmla="*/ 79527 h 350989"/>
              <a:gd name="connsiteX1" fmla="*/ 0 w 327261"/>
              <a:gd name="connsiteY1" fmla="*/ 181920 h 350989"/>
              <a:gd name="connsiteX2" fmla="*/ 21432 w 327261"/>
              <a:gd name="connsiteY2" fmla="*/ 179539 h 350989"/>
              <a:gd name="connsiteX3" fmla="*/ 14288 w 327261"/>
              <a:gd name="connsiteY3" fmla="*/ 205733 h 350989"/>
              <a:gd name="connsiteX4" fmla="*/ 28575 w 327261"/>
              <a:gd name="connsiteY4" fmla="*/ 196208 h 350989"/>
              <a:gd name="connsiteX5" fmla="*/ 23813 w 327261"/>
              <a:gd name="connsiteY5" fmla="*/ 227164 h 350989"/>
              <a:gd name="connsiteX6" fmla="*/ 23813 w 327261"/>
              <a:gd name="connsiteY6" fmla="*/ 227164 h 350989"/>
              <a:gd name="connsiteX7" fmla="*/ 35719 w 327261"/>
              <a:gd name="connsiteY7" fmla="*/ 260502 h 350989"/>
              <a:gd name="connsiteX8" fmla="*/ 54769 w 327261"/>
              <a:gd name="connsiteY8" fmla="*/ 248595 h 350989"/>
              <a:gd name="connsiteX9" fmla="*/ 54769 w 327261"/>
              <a:gd name="connsiteY9" fmla="*/ 284314 h 350989"/>
              <a:gd name="connsiteX10" fmla="*/ 83344 w 327261"/>
              <a:gd name="connsiteY10" fmla="*/ 279552 h 350989"/>
              <a:gd name="connsiteX11" fmla="*/ 83344 w 327261"/>
              <a:gd name="connsiteY11" fmla="*/ 296220 h 350989"/>
              <a:gd name="connsiteX12" fmla="*/ 102394 w 327261"/>
              <a:gd name="connsiteY12" fmla="*/ 289077 h 350989"/>
              <a:gd name="connsiteX13" fmla="*/ 107157 w 327261"/>
              <a:gd name="connsiteY13" fmla="*/ 310508 h 350989"/>
              <a:gd name="connsiteX14" fmla="*/ 116682 w 327261"/>
              <a:gd name="connsiteY14" fmla="*/ 300983 h 350989"/>
              <a:gd name="connsiteX15" fmla="*/ 119063 w 327261"/>
              <a:gd name="connsiteY15" fmla="*/ 350989 h 350989"/>
              <a:gd name="connsiteX16" fmla="*/ 135732 w 327261"/>
              <a:gd name="connsiteY16" fmla="*/ 324795 h 350989"/>
              <a:gd name="connsiteX17" fmla="*/ 138113 w 327261"/>
              <a:gd name="connsiteY17" fmla="*/ 346227 h 350989"/>
              <a:gd name="connsiteX18" fmla="*/ 327260 w 327261"/>
              <a:gd name="connsiteY18" fmla="*/ 164766 h 350989"/>
              <a:gd name="connsiteX19" fmla="*/ 187912 w 327261"/>
              <a:gd name="connsiteY19" fmla="*/ 0 h 350989"/>
              <a:gd name="connsiteX20" fmla="*/ 85725 w 327261"/>
              <a:gd name="connsiteY20" fmla="*/ 79527 h 350989"/>
              <a:gd name="connsiteX0" fmla="*/ 91560 w 327259"/>
              <a:gd name="connsiteY0" fmla="*/ 87016 h 350989"/>
              <a:gd name="connsiteX1" fmla="*/ 0 w 327259"/>
              <a:gd name="connsiteY1" fmla="*/ 181920 h 350989"/>
              <a:gd name="connsiteX2" fmla="*/ 21432 w 327259"/>
              <a:gd name="connsiteY2" fmla="*/ 179539 h 350989"/>
              <a:gd name="connsiteX3" fmla="*/ 14288 w 327259"/>
              <a:gd name="connsiteY3" fmla="*/ 205733 h 350989"/>
              <a:gd name="connsiteX4" fmla="*/ 28575 w 327259"/>
              <a:gd name="connsiteY4" fmla="*/ 196208 h 350989"/>
              <a:gd name="connsiteX5" fmla="*/ 23813 w 327259"/>
              <a:gd name="connsiteY5" fmla="*/ 227164 h 350989"/>
              <a:gd name="connsiteX6" fmla="*/ 23813 w 327259"/>
              <a:gd name="connsiteY6" fmla="*/ 227164 h 350989"/>
              <a:gd name="connsiteX7" fmla="*/ 35719 w 327259"/>
              <a:gd name="connsiteY7" fmla="*/ 260502 h 350989"/>
              <a:gd name="connsiteX8" fmla="*/ 54769 w 327259"/>
              <a:gd name="connsiteY8" fmla="*/ 248595 h 350989"/>
              <a:gd name="connsiteX9" fmla="*/ 54769 w 327259"/>
              <a:gd name="connsiteY9" fmla="*/ 284314 h 350989"/>
              <a:gd name="connsiteX10" fmla="*/ 83344 w 327259"/>
              <a:gd name="connsiteY10" fmla="*/ 279552 h 350989"/>
              <a:gd name="connsiteX11" fmla="*/ 83344 w 327259"/>
              <a:gd name="connsiteY11" fmla="*/ 296220 h 350989"/>
              <a:gd name="connsiteX12" fmla="*/ 102394 w 327259"/>
              <a:gd name="connsiteY12" fmla="*/ 289077 h 350989"/>
              <a:gd name="connsiteX13" fmla="*/ 107157 w 327259"/>
              <a:gd name="connsiteY13" fmla="*/ 310508 h 350989"/>
              <a:gd name="connsiteX14" fmla="*/ 116682 w 327259"/>
              <a:gd name="connsiteY14" fmla="*/ 300983 h 350989"/>
              <a:gd name="connsiteX15" fmla="*/ 119063 w 327259"/>
              <a:gd name="connsiteY15" fmla="*/ 350989 h 350989"/>
              <a:gd name="connsiteX16" fmla="*/ 135732 w 327259"/>
              <a:gd name="connsiteY16" fmla="*/ 324795 h 350989"/>
              <a:gd name="connsiteX17" fmla="*/ 138113 w 327259"/>
              <a:gd name="connsiteY17" fmla="*/ 346227 h 350989"/>
              <a:gd name="connsiteX18" fmla="*/ 327260 w 327259"/>
              <a:gd name="connsiteY18" fmla="*/ 164766 h 350989"/>
              <a:gd name="connsiteX19" fmla="*/ 187912 w 327259"/>
              <a:gd name="connsiteY19" fmla="*/ 0 h 350989"/>
              <a:gd name="connsiteX20" fmla="*/ 91560 w 327259"/>
              <a:gd name="connsiteY20" fmla="*/ 87016 h 35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27259" h="350989">
                <a:moveTo>
                  <a:pt x="91560" y="87016"/>
                </a:moveTo>
                <a:lnTo>
                  <a:pt x="0" y="181920"/>
                </a:lnTo>
                <a:lnTo>
                  <a:pt x="21432" y="179539"/>
                </a:lnTo>
                <a:lnTo>
                  <a:pt x="14288" y="205733"/>
                </a:lnTo>
                <a:lnTo>
                  <a:pt x="28575" y="196208"/>
                </a:lnTo>
                <a:lnTo>
                  <a:pt x="23813" y="227164"/>
                </a:lnTo>
                <a:lnTo>
                  <a:pt x="23813" y="227164"/>
                </a:lnTo>
                <a:lnTo>
                  <a:pt x="35719" y="260502"/>
                </a:lnTo>
                <a:lnTo>
                  <a:pt x="54769" y="248595"/>
                </a:lnTo>
                <a:lnTo>
                  <a:pt x="54769" y="284314"/>
                </a:lnTo>
                <a:lnTo>
                  <a:pt x="83344" y="279552"/>
                </a:lnTo>
                <a:lnTo>
                  <a:pt x="83344" y="296220"/>
                </a:lnTo>
                <a:lnTo>
                  <a:pt x="102394" y="289077"/>
                </a:lnTo>
                <a:lnTo>
                  <a:pt x="107157" y="310508"/>
                </a:lnTo>
                <a:lnTo>
                  <a:pt x="116682" y="300983"/>
                </a:lnTo>
                <a:lnTo>
                  <a:pt x="119063" y="350989"/>
                </a:lnTo>
                <a:lnTo>
                  <a:pt x="135732" y="324795"/>
                </a:lnTo>
                <a:lnTo>
                  <a:pt x="138113" y="346227"/>
                </a:lnTo>
                <a:lnTo>
                  <a:pt x="327260" y="164766"/>
                </a:lnTo>
                <a:lnTo>
                  <a:pt x="187912" y="0"/>
                </a:lnTo>
                <a:lnTo>
                  <a:pt x="91560" y="8701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F69C6093-289F-4399-93DF-ED4EDA90EB2A}"/>
              </a:ext>
            </a:extLst>
          </p:cNvPr>
          <p:cNvSpPr/>
          <p:nvPr/>
        </p:nvSpPr>
        <p:spPr>
          <a:xfrm flipV="1">
            <a:off x="9358907" y="787463"/>
            <a:ext cx="325218" cy="260806"/>
          </a:xfrm>
          <a:custGeom>
            <a:avLst/>
            <a:gdLst>
              <a:gd name="connsiteX0" fmla="*/ 0 w 1219416"/>
              <a:gd name="connsiteY0" fmla="*/ 977900 h 977900"/>
              <a:gd name="connsiteX1" fmla="*/ 51233 w 1219416"/>
              <a:gd name="connsiteY1" fmla="*/ 977900 h 977900"/>
              <a:gd name="connsiteX2" fmla="*/ 1219416 w 1219416"/>
              <a:gd name="connsiteY2" fmla="*/ 20983 h 977900"/>
              <a:gd name="connsiteX3" fmla="*/ 1193800 w 1219416"/>
              <a:gd name="connsiteY3" fmla="*/ 0 h 97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416" h="977900">
                <a:moveTo>
                  <a:pt x="0" y="977900"/>
                </a:moveTo>
                <a:lnTo>
                  <a:pt x="51233" y="977900"/>
                </a:lnTo>
                <a:lnTo>
                  <a:pt x="1219416" y="20983"/>
                </a:lnTo>
                <a:lnTo>
                  <a:pt x="1193800" y="0"/>
                </a:lnTo>
                <a:close/>
              </a:path>
            </a:pathLst>
          </a:custGeom>
          <a:solidFill>
            <a:schemeClr val="tx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3AF259-54C3-4336-81D8-A1732AEECBE8}"/>
              </a:ext>
            </a:extLst>
          </p:cNvPr>
          <p:cNvSpPr txBox="1"/>
          <p:nvPr/>
        </p:nvSpPr>
        <p:spPr>
          <a:xfrm>
            <a:off x="447860" y="326564"/>
            <a:ext cx="76978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2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조절된 매개의 탐색 및 </a:t>
            </a:r>
            <a:r>
              <a:rPr lang="ko-KR" altLang="en-US" sz="32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비조건부간접효과</a:t>
            </a:r>
            <a:endParaRPr lang="en-US" altLang="ko-KR" sz="9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1FB97AE-7897-2B41-1C6D-C6164ADE792C}"/>
              </a:ext>
            </a:extLst>
          </p:cNvPr>
          <p:cNvSpPr/>
          <p:nvPr/>
        </p:nvSpPr>
        <p:spPr>
          <a:xfrm>
            <a:off x="1134947" y="1959608"/>
            <a:ext cx="9922106" cy="4425193"/>
          </a:xfrm>
          <a:prstGeom prst="roundRect">
            <a:avLst/>
          </a:prstGeom>
          <a:solidFill>
            <a:srgbClr val="98C0E4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조절된 매개지수의 추론검정에서 조절된 매개효과가 유의하게 산출되는 경우</a:t>
            </a:r>
            <a:endParaRPr lang="en-US" altLang="ko-KR" dirty="0"/>
          </a:p>
          <a:p>
            <a:pPr algn="ctr"/>
            <a:r>
              <a:rPr lang="en-US" altLang="ko-KR" dirty="0"/>
              <a:t>‘</a:t>
            </a:r>
            <a:r>
              <a:rPr lang="ko-KR" altLang="en-US" dirty="0"/>
              <a:t>조절된 매개의 탐색</a:t>
            </a:r>
            <a:r>
              <a:rPr lang="en-US" altLang="ko-KR" dirty="0"/>
              <a:t>’</a:t>
            </a:r>
            <a:r>
              <a:rPr lang="ko-KR" altLang="en-US" dirty="0"/>
              <a:t> 실행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조절된 매개의 탐색 </a:t>
            </a:r>
            <a:r>
              <a:rPr lang="en-US" altLang="ko-KR" dirty="0"/>
              <a:t>= </a:t>
            </a:r>
            <a:r>
              <a:rPr lang="ko-KR" altLang="en-US" dirty="0"/>
              <a:t>조절변수의 특정 값을 선택하여 해당 값에서 간접효과의 유의성 검정과 간접효과의 부호 및 강도에 따라 간접효과의 추세를 확인하는 과정 포함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조건부 간접효과 추론 방법 </a:t>
            </a:r>
            <a:r>
              <a:rPr lang="en-US" altLang="ko-KR" dirty="0"/>
              <a:t>– </a:t>
            </a:r>
            <a:r>
              <a:rPr lang="ko-KR" altLang="en-US" dirty="0"/>
              <a:t>정규이론방법 </a:t>
            </a:r>
            <a:r>
              <a:rPr lang="en-US" altLang="ko-KR" dirty="0"/>
              <a:t>&amp; </a:t>
            </a:r>
            <a:r>
              <a:rPr lang="ko-KR" altLang="en-US" dirty="0" err="1"/>
              <a:t>부트스트래핑</a:t>
            </a:r>
            <a:r>
              <a:rPr lang="en-US" altLang="ko-KR" dirty="0"/>
              <a:t>(</a:t>
            </a:r>
            <a:r>
              <a:rPr lang="ko-KR" altLang="en-US" dirty="0"/>
              <a:t>추천</a:t>
            </a:r>
            <a:r>
              <a:rPr lang="en-US" altLang="ko-KR" dirty="0"/>
              <a:t>)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E62BA7-6E2E-6928-C148-F49CA8072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/33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26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EC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2">
            <a:extLst>
              <a:ext uri="{FF2B5EF4-FFF2-40B4-BE49-F238E27FC236}">
                <a16:creationId xmlns:a16="http://schemas.microsoft.com/office/drawing/2014/main" id="{496BE9B7-B4E3-43E8-8123-2223617B8D96}"/>
              </a:ext>
            </a:extLst>
          </p:cNvPr>
          <p:cNvSpPr/>
          <p:nvPr/>
        </p:nvSpPr>
        <p:spPr>
          <a:xfrm>
            <a:off x="8422330" y="1171185"/>
            <a:ext cx="331681" cy="142994"/>
          </a:xfrm>
          <a:prstGeom prst="rtTriangle">
            <a:avLst/>
          </a:prstGeom>
          <a:solidFill>
            <a:schemeClr val="tx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C1BD51A-EC0E-47D9-B252-FB5A069A2DBE}"/>
              </a:ext>
            </a:extLst>
          </p:cNvPr>
          <p:cNvSpPr/>
          <p:nvPr/>
        </p:nvSpPr>
        <p:spPr>
          <a:xfrm rot="20412486">
            <a:off x="9138952" y="1113393"/>
            <a:ext cx="477709" cy="103928"/>
          </a:xfrm>
          <a:custGeom>
            <a:avLst/>
            <a:gdLst>
              <a:gd name="connsiteX0" fmla="*/ 0 w 522071"/>
              <a:gd name="connsiteY0" fmla="*/ 0 h 100618"/>
              <a:gd name="connsiteX1" fmla="*/ 522071 w 522071"/>
              <a:gd name="connsiteY1" fmla="*/ 0 h 100618"/>
              <a:gd name="connsiteX2" fmla="*/ 522071 w 522071"/>
              <a:gd name="connsiteY2" fmla="*/ 100618 h 100618"/>
              <a:gd name="connsiteX3" fmla="*/ 0 w 522071"/>
              <a:gd name="connsiteY3" fmla="*/ 100618 h 100618"/>
              <a:gd name="connsiteX4" fmla="*/ 0 w 522071"/>
              <a:gd name="connsiteY4" fmla="*/ 0 h 100618"/>
              <a:gd name="connsiteX0" fmla="*/ 120542 w 522071"/>
              <a:gd name="connsiteY0" fmla="*/ 30725 h 100618"/>
              <a:gd name="connsiteX1" fmla="*/ 522071 w 522071"/>
              <a:gd name="connsiteY1" fmla="*/ 0 h 100618"/>
              <a:gd name="connsiteX2" fmla="*/ 522071 w 522071"/>
              <a:gd name="connsiteY2" fmla="*/ 100618 h 100618"/>
              <a:gd name="connsiteX3" fmla="*/ 0 w 522071"/>
              <a:gd name="connsiteY3" fmla="*/ 100618 h 100618"/>
              <a:gd name="connsiteX4" fmla="*/ 120542 w 522071"/>
              <a:gd name="connsiteY4" fmla="*/ 30725 h 100618"/>
              <a:gd name="connsiteX0" fmla="*/ 76180 w 477709"/>
              <a:gd name="connsiteY0" fmla="*/ 30725 h 103928"/>
              <a:gd name="connsiteX1" fmla="*/ 477709 w 477709"/>
              <a:gd name="connsiteY1" fmla="*/ 0 h 103928"/>
              <a:gd name="connsiteX2" fmla="*/ 477709 w 477709"/>
              <a:gd name="connsiteY2" fmla="*/ 100618 h 103928"/>
              <a:gd name="connsiteX3" fmla="*/ 0 w 477709"/>
              <a:gd name="connsiteY3" fmla="*/ 103928 h 103928"/>
              <a:gd name="connsiteX4" fmla="*/ 76180 w 477709"/>
              <a:gd name="connsiteY4" fmla="*/ 30725 h 10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7709" h="103928">
                <a:moveTo>
                  <a:pt x="76180" y="30725"/>
                </a:moveTo>
                <a:lnTo>
                  <a:pt x="477709" y="0"/>
                </a:lnTo>
                <a:lnTo>
                  <a:pt x="477709" y="100618"/>
                </a:lnTo>
                <a:lnTo>
                  <a:pt x="0" y="103928"/>
                </a:lnTo>
                <a:lnTo>
                  <a:pt x="76180" y="30725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06165984-4E1F-43A5-8FBE-B08FB8824C47}"/>
              </a:ext>
            </a:extLst>
          </p:cNvPr>
          <p:cNvSpPr/>
          <p:nvPr/>
        </p:nvSpPr>
        <p:spPr>
          <a:xfrm flipV="1">
            <a:off x="8890000" y="0"/>
            <a:ext cx="2387600" cy="9779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평행 사변형 2">
            <a:extLst>
              <a:ext uri="{FF2B5EF4-FFF2-40B4-BE49-F238E27FC236}">
                <a16:creationId xmlns:a16="http://schemas.microsoft.com/office/drawing/2014/main" id="{EB839075-D4E4-4D6C-9893-C0F777942F7F}"/>
              </a:ext>
            </a:extLst>
          </p:cNvPr>
          <p:cNvSpPr/>
          <p:nvPr/>
        </p:nvSpPr>
        <p:spPr>
          <a:xfrm rot="2367534" flipH="1">
            <a:off x="7434255" y="186863"/>
            <a:ext cx="3184368" cy="568434"/>
          </a:xfrm>
          <a:prstGeom prst="parallelogram">
            <a:avLst>
              <a:gd name="adj" fmla="val 82712"/>
            </a:avLst>
          </a:prstGeom>
          <a:pattFill prst="dk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A6B6B836-62C8-41A9-9EDF-D2F0B01661E6}"/>
              </a:ext>
            </a:extLst>
          </p:cNvPr>
          <p:cNvSpPr/>
          <p:nvPr/>
        </p:nvSpPr>
        <p:spPr>
          <a:xfrm flipV="1">
            <a:off x="9938555" y="-4764"/>
            <a:ext cx="1345397" cy="977900"/>
          </a:xfrm>
          <a:custGeom>
            <a:avLst/>
            <a:gdLst>
              <a:gd name="connsiteX0" fmla="*/ 1042202 w 1345397"/>
              <a:gd name="connsiteY0" fmla="*/ 977900 h 977900"/>
              <a:gd name="connsiteX1" fmla="*/ 1345397 w 1345397"/>
              <a:gd name="connsiteY1" fmla="*/ 977900 h 977900"/>
              <a:gd name="connsiteX2" fmla="*/ 151597 w 1345397"/>
              <a:gd name="connsiteY2" fmla="*/ 0 h 977900"/>
              <a:gd name="connsiteX3" fmla="*/ 0 w 1345397"/>
              <a:gd name="connsiteY3" fmla="*/ 124181 h 97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397" h="977900">
                <a:moveTo>
                  <a:pt x="1042202" y="977900"/>
                </a:moveTo>
                <a:lnTo>
                  <a:pt x="1345397" y="977900"/>
                </a:lnTo>
                <a:lnTo>
                  <a:pt x="151597" y="0"/>
                </a:lnTo>
                <a:lnTo>
                  <a:pt x="0" y="124181"/>
                </a:lnTo>
                <a:close/>
              </a:path>
            </a:pathLst>
          </a:custGeom>
          <a:solidFill>
            <a:schemeClr val="tx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80A8CCA4-1759-4223-AAED-2C0ABFCAE1C3}"/>
              </a:ext>
            </a:extLst>
          </p:cNvPr>
          <p:cNvSpPr/>
          <p:nvPr/>
        </p:nvSpPr>
        <p:spPr>
          <a:xfrm rot="5400000" flipV="1">
            <a:off x="9431728" y="567128"/>
            <a:ext cx="3399339" cy="2121205"/>
          </a:xfrm>
          <a:prstGeom prst="triangle">
            <a:avLst>
              <a:gd name="adj" fmla="val 52095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78A34C8D-077B-4912-A506-ABC25A23E38A}"/>
              </a:ext>
            </a:extLst>
          </p:cNvPr>
          <p:cNvSpPr/>
          <p:nvPr/>
        </p:nvSpPr>
        <p:spPr>
          <a:xfrm rot="19232466">
            <a:off x="9527031" y="187308"/>
            <a:ext cx="3167976" cy="568434"/>
          </a:xfrm>
          <a:prstGeom prst="parallelogram">
            <a:avLst>
              <a:gd name="adj" fmla="val 82712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" name="현 8">
            <a:extLst>
              <a:ext uri="{FF2B5EF4-FFF2-40B4-BE49-F238E27FC236}">
                <a16:creationId xmlns:a16="http://schemas.microsoft.com/office/drawing/2014/main" id="{F6C0491C-C38B-4251-9DF7-8C4B0AF5767A}"/>
              </a:ext>
            </a:extLst>
          </p:cNvPr>
          <p:cNvSpPr/>
          <p:nvPr/>
        </p:nvSpPr>
        <p:spPr>
          <a:xfrm>
            <a:off x="10070792" y="532218"/>
            <a:ext cx="769237" cy="769237"/>
          </a:xfrm>
          <a:prstGeom prst="chord">
            <a:avLst>
              <a:gd name="adj1" fmla="val 10434822"/>
              <a:gd name="adj2" fmla="val 17234785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ECF57398-22C1-41B4-A37C-FA12A7DBBEF6}"/>
              </a:ext>
            </a:extLst>
          </p:cNvPr>
          <p:cNvSpPr/>
          <p:nvPr/>
        </p:nvSpPr>
        <p:spPr>
          <a:xfrm rot="16200000">
            <a:off x="9033510" y="168908"/>
            <a:ext cx="4310382" cy="2006599"/>
          </a:xfrm>
          <a:custGeom>
            <a:avLst/>
            <a:gdLst>
              <a:gd name="connsiteX0" fmla="*/ 0 w 4310382"/>
              <a:gd name="connsiteY0" fmla="*/ 2006599 h 2006599"/>
              <a:gd name="connsiteX1" fmla="*/ 2687825 w 4310382"/>
              <a:gd name="connsiteY1" fmla="*/ 0 h 2006599"/>
              <a:gd name="connsiteX2" fmla="*/ 4310382 w 4310382"/>
              <a:gd name="connsiteY2" fmla="*/ 2006599 h 2006599"/>
              <a:gd name="connsiteX3" fmla="*/ 0 w 4310382"/>
              <a:gd name="connsiteY3" fmla="*/ 2006599 h 2006599"/>
              <a:gd name="connsiteX0" fmla="*/ 0 w 4310382"/>
              <a:gd name="connsiteY0" fmla="*/ 2006599 h 2006599"/>
              <a:gd name="connsiteX1" fmla="*/ 2687825 w 4310382"/>
              <a:gd name="connsiteY1" fmla="*/ 0 h 2006599"/>
              <a:gd name="connsiteX2" fmla="*/ 4310382 w 4310382"/>
              <a:gd name="connsiteY2" fmla="*/ 2006599 h 2006599"/>
              <a:gd name="connsiteX3" fmla="*/ 0 w 4310382"/>
              <a:gd name="connsiteY3" fmla="*/ 2006599 h 2006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0382" h="2006599">
                <a:moveTo>
                  <a:pt x="0" y="2006599"/>
                </a:moveTo>
                <a:cubicBezTo>
                  <a:pt x="895942" y="1337733"/>
                  <a:pt x="3065058" y="627594"/>
                  <a:pt x="2687825" y="0"/>
                </a:cubicBezTo>
                <a:lnTo>
                  <a:pt x="4310382" y="2006599"/>
                </a:lnTo>
                <a:lnTo>
                  <a:pt x="0" y="20065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0BEA6D-EFD1-40C4-BDC6-9BFABB13E95D}"/>
              </a:ext>
            </a:extLst>
          </p:cNvPr>
          <p:cNvSpPr txBox="1"/>
          <p:nvPr/>
        </p:nvSpPr>
        <p:spPr>
          <a:xfrm>
            <a:off x="9976577" y="911339"/>
            <a:ext cx="919569" cy="276999"/>
          </a:xfrm>
          <a:prstGeom prst="rect">
            <a:avLst/>
          </a:prstGeom>
          <a:noFill/>
          <a:scene3d>
            <a:camera prst="isometricRightUp">
              <a:rot lat="2100000" lon="18899998" rev="300000"/>
            </a:camera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Page. 01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B2894783-E741-4818-B1BF-72CCC06AA184}"/>
              </a:ext>
            </a:extLst>
          </p:cNvPr>
          <p:cNvSpPr/>
          <p:nvPr/>
        </p:nvSpPr>
        <p:spPr>
          <a:xfrm>
            <a:off x="8423803" y="865217"/>
            <a:ext cx="1148703" cy="458423"/>
          </a:xfrm>
          <a:custGeom>
            <a:avLst/>
            <a:gdLst>
              <a:gd name="connsiteX0" fmla="*/ 1311679 w 1411390"/>
              <a:gd name="connsiteY0" fmla="*/ 0 h 609602"/>
              <a:gd name="connsiteX1" fmla="*/ 1411390 w 1411390"/>
              <a:gd name="connsiteY1" fmla="*/ 81679 h 609602"/>
              <a:gd name="connsiteX2" fmla="*/ 1410319 w 1411390"/>
              <a:gd name="connsiteY2" fmla="*/ 88373 h 609602"/>
              <a:gd name="connsiteX3" fmla="*/ 1389285 w 1411390"/>
              <a:gd name="connsiteY3" fmla="*/ 125382 h 609602"/>
              <a:gd name="connsiteX4" fmla="*/ 1147985 w 1411390"/>
              <a:gd name="connsiteY4" fmla="*/ 366682 h 609602"/>
              <a:gd name="connsiteX5" fmla="*/ 855885 w 1411390"/>
              <a:gd name="connsiteY5" fmla="*/ 455582 h 609602"/>
              <a:gd name="connsiteX6" fmla="*/ 500285 w 1411390"/>
              <a:gd name="connsiteY6" fmla="*/ 455582 h 609602"/>
              <a:gd name="connsiteX7" fmla="*/ 297085 w 1411390"/>
              <a:gd name="connsiteY7" fmla="*/ 506382 h 609602"/>
              <a:gd name="connsiteX8" fmla="*/ 119285 w 1411390"/>
              <a:gd name="connsiteY8" fmla="*/ 607982 h 609602"/>
              <a:gd name="connsiteX9" fmla="*/ 4985 w 1411390"/>
              <a:gd name="connsiteY9" fmla="*/ 417482 h 609602"/>
              <a:gd name="connsiteX10" fmla="*/ 284385 w 1411390"/>
              <a:gd name="connsiteY10" fmla="*/ 277782 h 609602"/>
              <a:gd name="connsiteX11" fmla="*/ 932085 w 1411390"/>
              <a:gd name="connsiteY11" fmla="*/ 341282 h 609602"/>
              <a:gd name="connsiteX12" fmla="*/ 1173385 w 1411390"/>
              <a:gd name="connsiteY12" fmla="*/ 188882 h 609602"/>
              <a:gd name="connsiteX13" fmla="*/ 1284113 w 1411390"/>
              <a:gd name="connsiteY13" fmla="*/ 31720 h 609602"/>
              <a:gd name="connsiteX0" fmla="*/ 1233465 w 1333176"/>
              <a:gd name="connsiteY0" fmla="*/ 0 h 617375"/>
              <a:gd name="connsiteX1" fmla="*/ 1333176 w 1333176"/>
              <a:gd name="connsiteY1" fmla="*/ 81679 h 617375"/>
              <a:gd name="connsiteX2" fmla="*/ 1332105 w 1333176"/>
              <a:gd name="connsiteY2" fmla="*/ 88373 h 617375"/>
              <a:gd name="connsiteX3" fmla="*/ 1311071 w 1333176"/>
              <a:gd name="connsiteY3" fmla="*/ 125382 h 617375"/>
              <a:gd name="connsiteX4" fmla="*/ 1069771 w 1333176"/>
              <a:gd name="connsiteY4" fmla="*/ 366682 h 617375"/>
              <a:gd name="connsiteX5" fmla="*/ 777671 w 1333176"/>
              <a:gd name="connsiteY5" fmla="*/ 455582 h 617375"/>
              <a:gd name="connsiteX6" fmla="*/ 422071 w 1333176"/>
              <a:gd name="connsiteY6" fmla="*/ 455582 h 617375"/>
              <a:gd name="connsiteX7" fmla="*/ 218871 w 1333176"/>
              <a:gd name="connsiteY7" fmla="*/ 506382 h 617375"/>
              <a:gd name="connsiteX8" fmla="*/ 41071 w 1333176"/>
              <a:gd name="connsiteY8" fmla="*/ 607982 h 617375"/>
              <a:gd name="connsiteX9" fmla="*/ 12496 w 1333176"/>
              <a:gd name="connsiteY9" fmla="*/ 246032 h 617375"/>
              <a:gd name="connsiteX10" fmla="*/ 206171 w 1333176"/>
              <a:gd name="connsiteY10" fmla="*/ 277782 h 617375"/>
              <a:gd name="connsiteX11" fmla="*/ 853871 w 1333176"/>
              <a:gd name="connsiteY11" fmla="*/ 341282 h 617375"/>
              <a:gd name="connsiteX12" fmla="*/ 1095171 w 1333176"/>
              <a:gd name="connsiteY12" fmla="*/ 188882 h 617375"/>
              <a:gd name="connsiteX13" fmla="*/ 1205899 w 1333176"/>
              <a:gd name="connsiteY13" fmla="*/ 31720 h 617375"/>
              <a:gd name="connsiteX14" fmla="*/ 1233465 w 1333176"/>
              <a:gd name="connsiteY14" fmla="*/ 0 h 617375"/>
              <a:gd name="connsiteX0" fmla="*/ 1263959 w 1363670"/>
              <a:gd name="connsiteY0" fmla="*/ 0 h 617375"/>
              <a:gd name="connsiteX1" fmla="*/ 1363670 w 1363670"/>
              <a:gd name="connsiteY1" fmla="*/ 81679 h 617375"/>
              <a:gd name="connsiteX2" fmla="*/ 1362599 w 1363670"/>
              <a:gd name="connsiteY2" fmla="*/ 88373 h 617375"/>
              <a:gd name="connsiteX3" fmla="*/ 1341565 w 1363670"/>
              <a:gd name="connsiteY3" fmla="*/ 125382 h 617375"/>
              <a:gd name="connsiteX4" fmla="*/ 1100265 w 1363670"/>
              <a:gd name="connsiteY4" fmla="*/ 366682 h 617375"/>
              <a:gd name="connsiteX5" fmla="*/ 808165 w 1363670"/>
              <a:gd name="connsiteY5" fmla="*/ 455582 h 617375"/>
              <a:gd name="connsiteX6" fmla="*/ 452565 w 1363670"/>
              <a:gd name="connsiteY6" fmla="*/ 455582 h 617375"/>
              <a:gd name="connsiteX7" fmla="*/ 249365 w 1363670"/>
              <a:gd name="connsiteY7" fmla="*/ 506382 h 617375"/>
              <a:gd name="connsiteX8" fmla="*/ 71565 w 1363670"/>
              <a:gd name="connsiteY8" fmla="*/ 607982 h 617375"/>
              <a:gd name="connsiteX9" fmla="*/ 42990 w 1363670"/>
              <a:gd name="connsiteY9" fmla="*/ 246032 h 617375"/>
              <a:gd name="connsiteX10" fmla="*/ 648621 w 1363670"/>
              <a:gd name="connsiteY10" fmla="*/ 346839 h 617375"/>
              <a:gd name="connsiteX11" fmla="*/ 884365 w 1363670"/>
              <a:gd name="connsiteY11" fmla="*/ 341282 h 617375"/>
              <a:gd name="connsiteX12" fmla="*/ 1125665 w 1363670"/>
              <a:gd name="connsiteY12" fmla="*/ 188882 h 617375"/>
              <a:gd name="connsiteX13" fmla="*/ 1236393 w 1363670"/>
              <a:gd name="connsiteY13" fmla="*/ 31720 h 617375"/>
              <a:gd name="connsiteX14" fmla="*/ 1263959 w 1363670"/>
              <a:gd name="connsiteY14" fmla="*/ 0 h 617375"/>
              <a:gd name="connsiteX0" fmla="*/ 1193457 w 1293168"/>
              <a:gd name="connsiteY0" fmla="*/ 0 h 613470"/>
              <a:gd name="connsiteX1" fmla="*/ 1293168 w 1293168"/>
              <a:gd name="connsiteY1" fmla="*/ 81679 h 613470"/>
              <a:gd name="connsiteX2" fmla="*/ 1292097 w 1293168"/>
              <a:gd name="connsiteY2" fmla="*/ 88373 h 613470"/>
              <a:gd name="connsiteX3" fmla="*/ 1271063 w 1293168"/>
              <a:gd name="connsiteY3" fmla="*/ 125382 h 613470"/>
              <a:gd name="connsiteX4" fmla="*/ 1029763 w 1293168"/>
              <a:gd name="connsiteY4" fmla="*/ 366682 h 613470"/>
              <a:gd name="connsiteX5" fmla="*/ 737663 w 1293168"/>
              <a:gd name="connsiteY5" fmla="*/ 455582 h 613470"/>
              <a:gd name="connsiteX6" fmla="*/ 382063 w 1293168"/>
              <a:gd name="connsiteY6" fmla="*/ 455582 h 613470"/>
              <a:gd name="connsiteX7" fmla="*/ 178863 w 1293168"/>
              <a:gd name="connsiteY7" fmla="*/ 506382 h 613470"/>
              <a:gd name="connsiteX8" fmla="*/ 1063 w 1293168"/>
              <a:gd name="connsiteY8" fmla="*/ 607982 h 613470"/>
              <a:gd name="connsiteX9" fmla="*/ 263001 w 1293168"/>
              <a:gd name="connsiteY9" fmla="*/ 322232 h 613470"/>
              <a:gd name="connsiteX10" fmla="*/ 578119 w 1293168"/>
              <a:gd name="connsiteY10" fmla="*/ 346839 h 613470"/>
              <a:gd name="connsiteX11" fmla="*/ 813863 w 1293168"/>
              <a:gd name="connsiteY11" fmla="*/ 341282 h 613470"/>
              <a:gd name="connsiteX12" fmla="*/ 1055163 w 1293168"/>
              <a:gd name="connsiteY12" fmla="*/ 188882 h 613470"/>
              <a:gd name="connsiteX13" fmla="*/ 1165891 w 1293168"/>
              <a:gd name="connsiteY13" fmla="*/ 31720 h 613470"/>
              <a:gd name="connsiteX14" fmla="*/ 1193457 w 1293168"/>
              <a:gd name="connsiteY14" fmla="*/ 0 h 613470"/>
              <a:gd name="connsiteX0" fmla="*/ 1193459 w 1293170"/>
              <a:gd name="connsiteY0" fmla="*/ 0 h 613720"/>
              <a:gd name="connsiteX1" fmla="*/ 1293170 w 1293170"/>
              <a:gd name="connsiteY1" fmla="*/ 81679 h 613720"/>
              <a:gd name="connsiteX2" fmla="*/ 1292099 w 1293170"/>
              <a:gd name="connsiteY2" fmla="*/ 88373 h 613720"/>
              <a:gd name="connsiteX3" fmla="*/ 1271065 w 1293170"/>
              <a:gd name="connsiteY3" fmla="*/ 125382 h 613720"/>
              <a:gd name="connsiteX4" fmla="*/ 1029765 w 1293170"/>
              <a:gd name="connsiteY4" fmla="*/ 366682 h 613720"/>
              <a:gd name="connsiteX5" fmla="*/ 737665 w 1293170"/>
              <a:gd name="connsiteY5" fmla="*/ 455582 h 613720"/>
              <a:gd name="connsiteX6" fmla="*/ 384446 w 1293170"/>
              <a:gd name="connsiteY6" fmla="*/ 419864 h 613720"/>
              <a:gd name="connsiteX7" fmla="*/ 178865 w 1293170"/>
              <a:gd name="connsiteY7" fmla="*/ 506382 h 613720"/>
              <a:gd name="connsiteX8" fmla="*/ 1065 w 1293170"/>
              <a:gd name="connsiteY8" fmla="*/ 607982 h 613720"/>
              <a:gd name="connsiteX9" fmla="*/ 263003 w 1293170"/>
              <a:gd name="connsiteY9" fmla="*/ 322232 h 613720"/>
              <a:gd name="connsiteX10" fmla="*/ 578121 w 1293170"/>
              <a:gd name="connsiteY10" fmla="*/ 346839 h 613720"/>
              <a:gd name="connsiteX11" fmla="*/ 813865 w 1293170"/>
              <a:gd name="connsiteY11" fmla="*/ 341282 h 613720"/>
              <a:gd name="connsiteX12" fmla="*/ 1055165 w 1293170"/>
              <a:gd name="connsiteY12" fmla="*/ 188882 h 613720"/>
              <a:gd name="connsiteX13" fmla="*/ 1165893 w 1293170"/>
              <a:gd name="connsiteY13" fmla="*/ 31720 h 613720"/>
              <a:gd name="connsiteX14" fmla="*/ 1193459 w 1293170"/>
              <a:gd name="connsiteY14" fmla="*/ 0 h 613720"/>
              <a:gd name="connsiteX0" fmla="*/ 1044892 w 1144603"/>
              <a:gd name="connsiteY0" fmla="*/ 0 h 508264"/>
              <a:gd name="connsiteX1" fmla="*/ 1144603 w 1144603"/>
              <a:gd name="connsiteY1" fmla="*/ 81679 h 508264"/>
              <a:gd name="connsiteX2" fmla="*/ 1143532 w 1144603"/>
              <a:gd name="connsiteY2" fmla="*/ 88373 h 508264"/>
              <a:gd name="connsiteX3" fmla="*/ 1122498 w 1144603"/>
              <a:gd name="connsiteY3" fmla="*/ 125382 h 508264"/>
              <a:gd name="connsiteX4" fmla="*/ 881198 w 1144603"/>
              <a:gd name="connsiteY4" fmla="*/ 366682 h 508264"/>
              <a:gd name="connsiteX5" fmla="*/ 589098 w 1144603"/>
              <a:gd name="connsiteY5" fmla="*/ 455582 h 508264"/>
              <a:gd name="connsiteX6" fmla="*/ 235879 w 1144603"/>
              <a:gd name="connsiteY6" fmla="*/ 419864 h 508264"/>
              <a:gd name="connsiteX7" fmla="*/ 30298 w 1144603"/>
              <a:gd name="connsiteY7" fmla="*/ 506382 h 508264"/>
              <a:gd name="connsiteX8" fmla="*/ 9660 w 1144603"/>
              <a:gd name="connsiteY8" fmla="*/ 322232 h 508264"/>
              <a:gd name="connsiteX9" fmla="*/ 114436 w 1144603"/>
              <a:gd name="connsiteY9" fmla="*/ 322232 h 508264"/>
              <a:gd name="connsiteX10" fmla="*/ 429554 w 1144603"/>
              <a:gd name="connsiteY10" fmla="*/ 346839 h 508264"/>
              <a:gd name="connsiteX11" fmla="*/ 665298 w 1144603"/>
              <a:gd name="connsiteY11" fmla="*/ 341282 h 508264"/>
              <a:gd name="connsiteX12" fmla="*/ 906598 w 1144603"/>
              <a:gd name="connsiteY12" fmla="*/ 188882 h 508264"/>
              <a:gd name="connsiteX13" fmla="*/ 1017326 w 1144603"/>
              <a:gd name="connsiteY13" fmla="*/ 31720 h 508264"/>
              <a:gd name="connsiteX14" fmla="*/ 1044892 w 1144603"/>
              <a:gd name="connsiteY14" fmla="*/ 0 h 508264"/>
              <a:gd name="connsiteX0" fmla="*/ 1042961 w 1142672"/>
              <a:gd name="connsiteY0" fmla="*/ 0 h 456951"/>
              <a:gd name="connsiteX1" fmla="*/ 1142672 w 1142672"/>
              <a:gd name="connsiteY1" fmla="*/ 81679 h 456951"/>
              <a:gd name="connsiteX2" fmla="*/ 1141601 w 1142672"/>
              <a:gd name="connsiteY2" fmla="*/ 88373 h 456951"/>
              <a:gd name="connsiteX3" fmla="*/ 1120567 w 1142672"/>
              <a:gd name="connsiteY3" fmla="*/ 125382 h 456951"/>
              <a:gd name="connsiteX4" fmla="*/ 879267 w 1142672"/>
              <a:gd name="connsiteY4" fmla="*/ 366682 h 456951"/>
              <a:gd name="connsiteX5" fmla="*/ 587167 w 1142672"/>
              <a:gd name="connsiteY5" fmla="*/ 455582 h 456951"/>
              <a:gd name="connsiteX6" fmla="*/ 233948 w 1142672"/>
              <a:gd name="connsiteY6" fmla="*/ 419864 h 456951"/>
              <a:gd name="connsiteX7" fmla="*/ 33129 w 1142672"/>
              <a:gd name="connsiteY7" fmla="*/ 408751 h 456951"/>
              <a:gd name="connsiteX8" fmla="*/ 7729 w 1142672"/>
              <a:gd name="connsiteY8" fmla="*/ 322232 h 456951"/>
              <a:gd name="connsiteX9" fmla="*/ 112505 w 1142672"/>
              <a:gd name="connsiteY9" fmla="*/ 322232 h 456951"/>
              <a:gd name="connsiteX10" fmla="*/ 427623 w 1142672"/>
              <a:gd name="connsiteY10" fmla="*/ 346839 h 456951"/>
              <a:gd name="connsiteX11" fmla="*/ 663367 w 1142672"/>
              <a:gd name="connsiteY11" fmla="*/ 341282 h 456951"/>
              <a:gd name="connsiteX12" fmla="*/ 904667 w 1142672"/>
              <a:gd name="connsiteY12" fmla="*/ 188882 h 456951"/>
              <a:gd name="connsiteX13" fmla="*/ 1015395 w 1142672"/>
              <a:gd name="connsiteY13" fmla="*/ 31720 h 456951"/>
              <a:gd name="connsiteX14" fmla="*/ 1042961 w 1142672"/>
              <a:gd name="connsiteY14" fmla="*/ 0 h 456951"/>
              <a:gd name="connsiteX0" fmla="*/ 1039553 w 1139264"/>
              <a:gd name="connsiteY0" fmla="*/ 0 h 456951"/>
              <a:gd name="connsiteX1" fmla="*/ 1139264 w 1139264"/>
              <a:gd name="connsiteY1" fmla="*/ 81679 h 456951"/>
              <a:gd name="connsiteX2" fmla="*/ 1138193 w 1139264"/>
              <a:gd name="connsiteY2" fmla="*/ 88373 h 456951"/>
              <a:gd name="connsiteX3" fmla="*/ 1117159 w 1139264"/>
              <a:gd name="connsiteY3" fmla="*/ 125382 h 456951"/>
              <a:gd name="connsiteX4" fmla="*/ 875859 w 1139264"/>
              <a:gd name="connsiteY4" fmla="*/ 366682 h 456951"/>
              <a:gd name="connsiteX5" fmla="*/ 583759 w 1139264"/>
              <a:gd name="connsiteY5" fmla="*/ 455582 h 456951"/>
              <a:gd name="connsiteX6" fmla="*/ 230540 w 1139264"/>
              <a:gd name="connsiteY6" fmla="*/ 419864 h 456951"/>
              <a:gd name="connsiteX7" fmla="*/ 29721 w 1139264"/>
              <a:gd name="connsiteY7" fmla="*/ 408751 h 456951"/>
              <a:gd name="connsiteX8" fmla="*/ 9084 w 1139264"/>
              <a:gd name="connsiteY8" fmla="*/ 274607 h 456951"/>
              <a:gd name="connsiteX9" fmla="*/ 109097 w 1139264"/>
              <a:gd name="connsiteY9" fmla="*/ 322232 h 456951"/>
              <a:gd name="connsiteX10" fmla="*/ 424215 w 1139264"/>
              <a:gd name="connsiteY10" fmla="*/ 346839 h 456951"/>
              <a:gd name="connsiteX11" fmla="*/ 659959 w 1139264"/>
              <a:gd name="connsiteY11" fmla="*/ 341282 h 456951"/>
              <a:gd name="connsiteX12" fmla="*/ 901259 w 1139264"/>
              <a:gd name="connsiteY12" fmla="*/ 188882 h 456951"/>
              <a:gd name="connsiteX13" fmla="*/ 1011987 w 1139264"/>
              <a:gd name="connsiteY13" fmla="*/ 31720 h 456951"/>
              <a:gd name="connsiteX14" fmla="*/ 1039553 w 1139264"/>
              <a:gd name="connsiteY14" fmla="*/ 0 h 456951"/>
              <a:gd name="connsiteX0" fmla="*/ 1040407 w 1140118"/>
              <a:gd name="connsiteY0" fmla="*/ 0 h 456951"/>
              <a:gd name="connsiteX1" fmla="*/ 1140118 w 1140118"/>
              <a:gd name="connsiteY1" fmla="*/ 81679 h 456951"/>
              <a:gd name="connsiteX2" fmla="*/ 1139047 w 1140118"/>
              <a:gd name="connsiteY2" fmla="*/ 88373 h 456951"/>
              <a:gd name="connsiteX3" fmla="*/ 1118013 w 1140118"/>
              <a:gd name="connsiteY3" fmla="*/ 125382 h 456951"/>
              <a:gd name="connsiteX4" fmla="*/ 876713 w 1140118"/>
              <a:gd name="connsiteY4" fmla="*/ 366682 h 456951"/>
              <a:gd name="connsiteX5" fmla="*/ 584613 w 1140118"/>
              <a:gd name="connsiteY5" fmla="*/ 455582 h 456951"/>
              <a:gd name="connsiteX6" fmla="*/ 231394 w 1140118"/>
              <a:gd name="connsiteY6" fmla="*/ 419864 h 456951"/>
              <a:gd name="connsiteX7" fmla="*/ 30575 w 1140118"/>
              <a:gd name="connsiteY7" fmla="*/ 408751 h 456951"/>
              <a:gd name="connsiteX8" fmla="*/ 9938 w 1140118"/>
              <a:gd name="connsiteY8" fmla="*/ 274607 h 456951"/>
              <a:gd name="connsiteX9" fmla="*/ 121858 w 1140118"/>
              <a:gd name="connsiteY9" fmla="*/ 293657 h 456951"/>
              <a:gd name="connsiteX10" fmla="*/ 425069 w 1140118"/>
              <a:gd name="connsiteY10" fmla="*/ 346839 h 456951"/>
              <a:gd name="connsiteX11" fmla="*/ 660813 w 1140118"/>
              <a:gd name="connsiteY11" fmla="*/ 341282 h 456951"/>
              <a:gd name="connsiteX12" fmla="*/ 902113 w 1140118"/>
              <a:gd name="connsiteY12" fmla="*/ 188882 h 456951"/>
              <a:gd name="connsiteX13" fmla="*/ 1012841 w 1140118"/>
              <a:gd name="connsiteY13" fmla="*/ 31720 h 456951"/>
              <a:gd name="connsiteX14" fmla="*/ 1040407 w 1140118"/>
              <a:gd name="connsiteY14" fmla="*/ 0 h 456951"/>
              <a:gd name="connsiteX0" fmla="*/ 1050795 w 1150506"/>
              <a:gd name="connsiteY0" fmla="*/ 0 h 457082"/>
              <a:gd name="connsiteX1" fmla="*/ 1150506 w 1150506"/>
              <a:gd name="connsiteY1" fmla="*/ 81679 h 457082"/>
              <a:gd name="connsiteX2" fmla="*/ 1149435 w 1150506"/>
              <a:gd name="connsiteY2" fmla="*/ 88373 h 457082"/>
              <a:gd name="connsiteX3" fmla="*/ 1128401 w 1150506"/>
              <a:gd name="connsiteY3" fmla="*/ 125382 h 457082"/>
              <a:gd name="connsiteX4" fmla="*/ 887101 w 1150506"/>
              <a:gd name="connsiteY4" fmla="*/ 366682 h 457082"/>
              <a:gd name="connsiteX5" fmla="*/ 595001 w 1150506"/>
              <a:gd name="connsiteY5" fmla="*/ 455582 h 457082"/>
              <a:gd name="connsiteX6" fmla="*/ 241782 w 1150506"/>
              <a:gd name="connsiteY6" fmla="*/ 419864 h 457082"/>
              <a:gd name="connsiteX7" fmla="*/ 21913 w 1150506"/>
              <a:gd name="connsiteY7" fmla="*/ 384939 h 457082"/>
              <a:gd name="connsiteX8" fmla="*/ 20326 w 1150506"/>
              <a:gd name="connsiteY8" fmla="*/ 274607 h 457082"/>
              <a:gd name="connsiteX9" fmla="*/ 132246 w 1150506"/>
              <a:gd name="connsiteY9" fmla="*/ 293657 h 457082"/>
              <a:gd name="connsiteX10" fmla="*/ 435457 w 1150506"/>
              <a:gd name="connsiteY10" fmla="*/ 346839 h 457082"/>
              <a:gd name="connsiteX11" fmla="*/ 671201 w 1150506"/>
              <a:gd name="connsiteY11" fmla="*/ 341282 h 457082"/>
              <a:gd name="connsiteX12" fmla="*/ 912501 w 1150506"/>
              <a:gd name="connsiteY12" fmla="*/ 188882 h 457082"/>
              <a:gd name="connsiteX13" fmla="*/ 1023229 w 1150506"/>
              <a:gd name="connsiteY13" fmla="*/ 31720 h 457082"/>
              <a:gd name="connsiteX14" fmla="*/ 1050795 w 1150506"/>
              <a:gd name="connsiteY14" fmla="*/ 0 h 457082"/>
              <a:gd name="connsiteX0" fmla="*/ 1050137 w 1149848"/>
              <a:gd name="connsiteY0" fmla="*/ 0 h 465586"/>
              <a:gd name="connsiteX1" fmla="*/ 1149848 w 1149848"/>
              <a:gd name="connsiteY1" fmla="*/ 81679 h 465586"/>
              <a:gd name="connsiteX2" fmla="*/ 1148777 w 1149848"/>
              <a:gd name="connsiteY2" fmla="*/ 88373 h 465586"/>
              <a:gd name="connsiteX3" fmla="*/ 1127743 w 1149848"/>
              <a:gd name="connsiteY3" fmla="*/ 125382 h 465586"/>
              <a:gd name="connsiteX4" fmla="*/ 886443 w 1149848"/>
              <a:gd name="connsiteY4" fmla="*/ 366682 h 465586"/>
              <a:gd name="connsiteX5" fmla="*/ 594343 w 1149848"/>
              <a:gd name="connsiteY5" fmla="*/ 455582 h 465586"/>
              <a:gd name="connsiteX6" fmla="*/ 231599 w 1149848"/>
              <a:gd name="connsiteY6" fmla="*/ 455583 h 465586"/>
              <a:gd name="connsiteX7" fmla="*/ 21255 w 1149848"/>
              <a:gd name="connsiteY7" fmla="*/ 384939 h 465586"/>
              <a:gd name="connsiteX8" fmla="*/ 19668 w 1149848"/>
              <a:gd name="connsiteY8" fmla="*/ 274607 h 465586"/>
              <a:gd name="connsiteX9" fmla="*/ 131588 w 1149848"/>
              <a:gd name="connsiteY9" fmla="*/ 293657 h 465586"/>
              <a:gd name="connsiteX10" fmla="*/ 434799 w 1149848"/>
              <a:gd name="connsiteY10" fmla="*/ 346839 h 465586"/>
              <a:gd name="connsiteX11" fmla="*/ 670543 w 1149848"/>
              <a:gd name="connsiteY11" fmla="*/ 341282 h 465586"/>
              <a:gd name="connsiteX12" fmla="*/ 911843 w 1149848"/>
              <a:gd name="connsiteY12" fmla="*/ 188882 h 465586"/>
              <a:gd name="connsiteX13" fmla="*/ 1022571 w 1149848"/>
              <a:gd name="connsiteY13" fmla="*/ 31720 h 465586"/>
              <a:gd name="connsiteX14" fmla="*/ 1050137 w 1149848"/>
              <a:gd name="connsiteY14" fmla="*/ 0 h 465586"/>
              <a:gd name="connsiteX0" fmla="*/ 1050137 w 1149848"/>
              <a:gd name="connsiteY0" fmla="*/ 0 h 465586"/>
              <a:gd name="connsiteX1" fmla="*/ 1149848 w 1149848"/>
              <a:gd name="connsiteY1" fmla="*/ 81679 h 465586"/>
              <a:gd name="connsiteX2" fmla="*/ 1148777 w 1149848"/>
              <a:gd name="connsiteY2" fmla="*/ 88373 h 465586"/>
              <a:gd name="connsiteX3" fmla="*/ 1127743 w 1149848"/>
              <a:gd name="connsiteY3" fmla="*/ 125382 h 465586"/>
              <a:gd name="connsiteX4" fmla="*/ 886443 w 1149848"/>
              <a:gd name="connsiteY4" fmla="*/ 366682 h 465586"/>
              <a:gd name="connsiteX5" fmla="*/ 594343 w 1149848"/>
              <a:gd name="connsiteY5" fmla="*/ 455582 h 465586"/>
              <a:gd name="connsiteX6" fmla="*/ 231599 w 1149848"/>
              <a:gd name="connsiteY6" fmla="*/ 455583 h 465586"/>
              <a:gd name="connsiteX7" fmla="*/ 21255 w 1149848"/>
              <a:gd name="connsiteY7" fmla="*/ 384939 h 465586"/>
              <a:gd name="connsiteX8" fmla="*/ 19668 w 1149848"/>
              <a:gd name="connsiteY8" fmla="*/ 274607 h 465586"/>
              <a:gd name="connsiteX9" fmla="*/ 131588 w 1149848"/>
              <a:gd name="connsiteY9" fmla="*/ 293657 h 465586"/>
              <a:gd name="connsiteX10" fmla="*/ 434799 w 1149848"/>
              <a:gd name="connsiteY10" fmla="*/ 346839 h 465586"/>
              <a:gd name="connsiteX11" fmla="*/ 675306 w 1149848"/>
              <a:gd name="connsiteY11" fmla="*/ 372238 h 465586"/>
              <a:gd name="connsiteX12" fmla="*/ 911843 w 1149848"/>
              <a:gd name="connsiteY12" fmla="*/ 188882 h 465586"/>
              <a:gd name="connsiteX13" fmla="*/ 1022571 w 1149848"/>
              <a:gd name="connsiteY13" fmla="*/ 31720 h 465586"/>
              <a:gd name="connsiteX14" fmla="*/ 1050137 w 1149848"/>
              <a:gd name="connsiteY14" fmla="*/ 0 h 465586"/>
              <a:gd name="connsiteX0" fmla="*/ 1050137 w 1149848"/>
              <a:gd name="connsiteY0" fmla="*/ 0 h 465586"/>
              <a:gd name="connsiteX1" fmla="*/ 1149848 w 1149848"/>
              <a:gd name="connsiteY1" fmla="*/ 81679 h 465586"/>
              <a:gd name="connsiteX2" fmla="*/ 1148777 w 1149848"/>
              <a:gd name="connsiteY2" fmla="*/ 88373 h 465586"/>
              <a:gd name="connsiteX3" fmla="*/ 1127743 w 1149848"/>
              <a:gd name="connsiteY3" fmla="*/ 125382 h 465586"/>
              <a:gd name="connsiteX4" fmla="*/ 886443 w 1149848"/>
              <a:gd name="connsiteY4" fmla="*/ 366682 h 465586"/>
              <a:gd name="connsiteX5" fmla="*/ 594343 w 1149848"/>
              <a:gd name="connsiteY5" fmla="*/ 455582 h 465586"/>
              <a:gd name="connsiteX6" fmla="*/ 231599 w 1149848"/>
              <a:gd name="connsiteY6" fmla="*/ 455583 h 465586"/>
              <a:gd name="connsiteX7" fmla="*/ 21255 w 1149848"/>
              <a:gd name="connsiteY7" fmla="*/ 384939 h 465586"/>
              <a:gd name="connsiteX8" fmla="*/ 19668 w 1149848"/>
              <a:gd name="connsiteY8" fmla="*/ 274607 h 465586"/>
              <a:gd name="connsiteX9" fmla="*/ 131588 w 1149848"/>
              <a:gd name="connsiteY9" fmla="*/ 293657 h 465586"/>
              <a:gd name="connsiteX10" fmla="*/ 434799 w 1149848"/>
              <a:gd name="connsiteY10" fmla="*/ 346839 h 465586"/>
              <a:gd name="connsiteX11" fmla="*/ 675306 w 1149848"/>
              <a:gd name="connsiteY11" fmla="*/ 372238 h 465586"/>
              <a:gd name="connsiteX12" fmla="*/ 921368 w 1149848"/>
              <a:gd name="connsiteY12" fmla="*/ 203170 h 465586"/>
              <a:gd name="connsiteX13" fmla="*/ 1022571 w 1149848"/>
              <a:gd name="connsiteY13" fmla="*/ 31720 h 465586"/>
              <a:gd name="connsiteX14" fmla="*/ 1050137 w 1149848"/>
              <a:gd name="connsiteY14" fmla="*/ 0 h 465586"/>
              <a:gd name="connsiteX0" fmla="*/ 1050137 w 1149848"/>
              <a:gd name="connsiteY0" fmla="*/ 0 h 465586"/>
              <a:gd name="connsiteX1" fmla="*/ 1149848 w 1149848"/>
              <a:gd name="connsiteY1" fmla="*/ 81679 h 465586"/>
              <a:gd name="connsiteX2" fmla="*/ 1148777 w 1149848"/>
              <a:gd name="connsiteY2" fmla="*/ 88373 h 465586"/>
              <a:gd name="connsiteX3" fmla="*/ 1127743 w 1149848"/>
              <a:gd name="connsiteY3" fmla="*/ 125382 h 465586"/>
              <a:gd name="connsiteX4" fmla="*/ 886443 w 1149848"/>
              <a:gd name="connsiteY4" fmla="*/ 366682 h 465586"/>
              <a:gd name="connsiteX5" fmla="*/ 594343 w 1149848"/>
              <a:gd name="connsiteY5" fmla="*/ 455582 h 465586"/>
              <a:gd name="connsiteX6" fmla="*/ 231599 w 1149848"/>
              <a:gd name="connsiteY6" fmla="*/ 455583 h 465586"/>
              <a:gd name="connsiteX7" fmla="*/ 21255 w 1149848"/>
              <a:gd name="connsiteY7" fmla="*/ 384939 h 465586"/>
              <a:gd name="connsiteX8" fmla="*/ 19668 w 1149848"/>
              <a:gd name="connsiteY8" fmla="*/ 274607 h 465586"/>
              <a:gd name="connsiteX9" fmla="*/ 131588 w 1149848"/>
              <a:gd name="connsiteY9" fmla="*/ 293657 h 465586"/>
              <a:gd name="connsiteX10" fmla="*/ 434799 w 1149848"/>
              <a:gd name="connsiteY10" fmla="*/ 346839 h 465586"/>
              <a:gd name="connsiteX11" fmla="*/ 675306 w 1149848"/>
              <a:gd name="connsiteY11" fmla="*/ 372238 h 465586"/>
              <a:gd name="connsiteX12" fmla="*/ 921368 w 1149848"/>
              <a:gd name="connsiteY12" fmla="*/ 203170 h 465586"/>
              <a:gd name="connsiteX13" fmla="*/ 1022571 w 1149848"/>
              <a:gd name="connsiteY13" fmla="*/ 31720 h 465586"/>
              <a:gd name="connsiteX14" fmla="*/ 1050137 w 1149848"/>
              <a:gd name="connsiteY14" fmla="*/ 0 h 465586"/>
              <a:gd name="connsiteX0" fmla="*/ 1048992 w 1148703"/>
              <a:gd name="connsiteY0" fmla="*/ 0 h 458423"/>
              <a:gd name="connsiteX1" fmla="*/ 1148703 w 1148703"/>
              <a:gd name="connsiteY1" fmla="*/ 81679 h 458423"/>
              <a:gd name="connsiteX2" fmla="*/ 1147632 w 1148703"/>
              <a:gd name="connsiteY2" fmla="*/ 88373 h 458423"/>
              <a:gd name="connsiteX3" fmla="*/ 1126598 w 1148703"/>
              <a:gd name="connsiteY3" fmla="*/ 125382 h 458423"/>
              <a:gd name="connsiteX4" fmla="*/ 885298 w 1148703"/>
              <a:gd name="connsiteY4" fmla="*/ 366682 h 458423"/>
              <a:gd name="connsiteX5" fmla="*/ 593198 w 1148703"/>
              <a:gd name="connsiteY5" fmla="*/ 455582 h 458423"/>
              <a:gd name="connsiteX6" fmla="*/ 213785 w 1148703"/>
              <a:gd name="connsiteY6" fmla="*/ 431771 h 458423"/>
              <a:gd name="connsiteX7" fmla="*/ 20110 w 1148703"/>
              <a:gd name="connsiteY7" fmla="*/ 384939 h 458423"/>
              <a:gd name="connsiteX8" fmla="*/ 18523 w 1148703"/>
              <a:gd name="connsiteY8" fmla="*/ 274607 h 458423"/>
              <a:gd name="connsiteX9" fmla="*/ 130443 w 1148703"/>
              <a:gd name="connsiteY9" fmla="*/ 293657 h 458423"/>
              <a:gd name="connsiteX10" fmla="*/ 433654 w 1148703"/>
              <a:gd name="connsiteY10" fmla="*/ 346839 h 458423"/>
              <a:gd name="connsiteX11" fmla="*/ 674161 w 1148703"/>
              <a:gd name="connsiteY11" fmla="*/ 372238 h 458423"/>
              <a:gd name="connsiteX12" fmla="*/ 920223 w 1148703"/>
              <a:gd name="connsiteY12" fmla="*/ 203170 h 458423"/>
              <a:gd name="connsiteX13" fmla="*/ 1021426 w 1148703"/>
              <a:gd name="connsiteY13" fmla="*/ 31720 h 458423"/>
              <a:gd name="connsiteX14" fmla="*/ 1048992 w 1148703"/>
              <a:gd name="connsiteY14" fmla="*/ 0 h 458423"/>
              <a:gd name="connsiteX0" fmla="*/ 1048992 w 1148703"/>
              <a:gd name="connsiteY0" fmla="*/ 0 h 458423"/>
              <a:gd name="connsiteX1" fmla="*/ 1148703 w 1148703"/>
              <a:gd name="connsiteY1" fmla="*/ 81679 h 458423"/>
              <a:gd name="connsiteX2" fmla="*/ 1147632 w 1148703"/>
              <a:gd name="connsiteY2" fmla="*/ 88373 h 458423"/>
              <a:gd name="connsiteX3" fmla="*/ 1126598 w 1148703"/>
              <a:gd name="connsiteY3" fmla="*/ 125382 h 458423"/>
              <a:gd name="connsiteX4" fmla="*/ 885298 w 1148703"/>
              <a:gd name="connsiteY4" fmla="*/ 366682 h 458423"/>
              <a:gd name="connsiteX5" fmla="*/ 593198 w 1148703"/>
              <a:gd name="connsiteY5" fmla="*/ 455582 h 458423"/>
              <a:gd name="connsiteX6" fmla="*/ 213785 w 1148703"/>
              <a:gd name="connsiteY6" fmla="*/ 431771 h 458423"/>
              <a:gd name="connsiteX7" fmla="*/ 20110 w 1148703"/>
              <a:gd name="connsiteY7" fmla="*/ 384939 h 458423"/>
              <a:gd name="connsiteX8" fmla="*/ 18523 w 1148703"/>
              <a:gd name="connsiteY8" fmla="*/ 274607 h 458423"/>
              <a:gd name="connsiteX9" fmla="*/ 130443 w 1148703"/>
              <a:gd name="connsiteY9" fmla="*/ 293657 h 458423"/>
              <a:gd name="connsiteX10" fmla="*/ 433654 w 1148703"/>
              <a:gd name="connsiteY10" fmla="*/ 346839 h 458423"/>
              <a:gd name="connsiteX11" fmla="*/ 686067 w 1148703"/>
              <a:gd name="connsiteY11" fmla="*/ 365095 h 458423"/>
              <a:gd name="connsiteX12" fmla="*/ 920223 w 1148703"/>
              <a:gd name="connsiteY12" fmla="*/ 203170 h 458423"/>
              <a:gd name="connsiteX13" fmla="*/ 1021426 w 1148703"/>
              <a:gd name="connsiteY13" fmla="*/ 31720 h 458423"/>
              <a:gd name="connsiteX14" fmla="*/ 1048992 w 1148703"/>
              <a:gd name="connsiteY14" fmla="*/ 0 h 458423"/>
              <a:gd name="connsiteX0" fmla="*/ 1048992 w 1148703"/>
              <a:gd name="connsiteY0" fmla="*/ 0 h 458423"/>
              <a:gd name="connsiteX1" fmla="*/ 1148703 w 1148703"/>
              <a:gd name="connsiteY1" fmla="*/ 81679 h 458423"/>
              <a:gd name="connsiteX2" fmla="*/ 1147632 w 1148703"/>
              <a:gd name="connsiteY2" fmla="*/ 88373 h 458423"/>
              <a:gd name="connsiteX3" fmla="*/ 1126598 w 1148703"/>
              <a:gd name="connsiteY3" fmla="*/ 125382 h 458423"/>
              <a:gd name="connsiteX4" fmla="*/ 885298 w 1148703"/>
              <a:gd name="connsiteY4" fmla="*/ 366682 h 458423"/>
              <a:gd name="connsiteX5" fmla="*/ 593198 w 1148703"/>
              <a:gd name="connsiteY5" fmla="*/ 455582 h 458423"/>
              <a:gd name="connsiteX6" fmla="*/ 213785 w 1148703"/>
              <a:gd name="connsiteY6" fmla="*/ 431771 h 458423"/>
              <a:gd name="connsiteX7" fmla="*/ 20110 w 1148703"/>
              <a:gd name="connsiteY7" fmla="*/ 384939 h 458423"/>
              <a:gd name="connsiteX8" fmla="*/ 18523 w 1148703"/>
              <a:gd name="connsiteY8" fmla="*/ 274607 h 458423"/>
              <a:gd name="connsiteX9" fmla="*/ 130443 w 1148703"/>
              <a:gd name="connsiteY9" fmla="*/ 293657 h 458423"/>
              <a:gd name="connsiteX10" fmla="*/ 426510 w 1148703"/>
              <a:gd name="connsiteY10" fmla="*/ 349221 h 458423"/>
              <a:gd name="connsiteX11" fmla="*/ 686067 w 1148703"/>
              <a:gd name="connsiteY11" fmla="*/ 365095 h 458423"/>
              <a:gd name="connsiteX12" fmla="*/ 920223 w 1148703"/>
              <a:gd name="connsiteY12" fmla="*/ 203170 h 458423"/>
              <a:gd name="connsiteX13" fmla="*/ 1021426 w 1148703"/>
              <a:gd name="connsiteY13" fmla="*/ 31720 h 458423"/>
              <a:gd name="connsiteX14" fmla="*/ 1048992 w 1148703"/>
              <a:gd name="connsiteY14" fmla="*/ 0 h 458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703" h="458423">
                <a:moveTo>
                  <a:pt x="1048992" y="0"/>
                </a:moveTo>
                <a:lnTo>
                  <a:pt x="1148703" y="81679"/>
                </a:lnTo>
                <a:lnTo>
                  <a:pt x="1147632" y="88373"/>
                </a:lnTo>
                <a:cubicBezTo>
                  <a:pt x="1143796" y="98924"/>
                  <a:pt x="1137181" y="111095"/>
                  <a:pt x="1126598" y="125382"/>
                </a:cubicBezTo>
                <a:cubicBezTo>
                  <a:pt x="1084265" y="182532"/>
                  <a:pt x="974198" y="311649"/>
                  <a:pt x="885298" y="366682"/>
                </a:cubicBezTo>
                <a:cubicBezTo>
                  <a:pt x="796398" y="421715"/>
                  <a:pt x="705117" y="444734"/>
                  <a:pt x="593198" y="455582"/>
                </a:cubicBezTo>
                <a:cubicBezTo>
                  <a:pt x="481279" y="466430"/>
                  <a:pt x="309300" y="443545"/>
                  <a:pt x="213785" y="431771"/>
                </a:cubicBezTo>
                <a:cubicBezTo>
                  <a:pt x="118270" y="419997"/>
                  <a:pt x="52654" y="411133"/>
                  <a:pt x="20110" y="384939"/>
                </a:cubicBezTo>
                <a:cubicBezTo>
                  <a:pt x="-12434" y="358745"/>
                  <a:pt x="134" y="289821"/>
                  <a:pt x="18523" y="274607"/>
                </a:cubicBezTo>
                <a:cubicBezTo>
                  <a:pt x="36912" y="259393"/>
                  <a:pt x="62445" y="281221"/>
                  <a:pt x="130443" y="293657"/>
                </a:cubicBezTo>
                <a:cubicBezTo>
                  <a:pt x="198441" y="306093"/>
                  <a:pt x="333906" y="337315"/>
                  <a:pt x="426510" y="349221"/>
                </a:cubicBezTo>
                <a:cubicBezTo>
                  <a:pt x="519114" y="361127"/>
                  <a:pt x="537900" y="379912"/>
                  <a:pt x="686067" y="365095"/>
                </a:cubicBezTo>
                <a:cubicBezTo>
                  <a:pt x="834234" y="350278"/>
                  <a:pt x="856723" y="260320"/>
                  <a:pt x="920223" y="203170"/>
                </a:cubicBezTo>
                <a:cubicBezTo>
                  <a:pt x="953560" y="141258"/>
                  <a:pt x="991661" y="75773"/>
                  <a:pt x="1021426" y="31720"/>
                </a:cubicBezTo>
                <a:lnTo>
                  <a:pt x="1048992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4FD29251-E189-4872-A417-992DC25CAE45}"/>
              </a:ext>
            </a:extLst>
          </p:cNvPr>
          <p:cNvSpPr/>
          <p:nvPr/>
        </p:nvSpPr>
        <p:spPr>
          <a:xfrm rot="3676018">
            <a:off x="8364822" y="1096453"/>
            <a:ext cx="170039" cy="205211"/>
          </a:xfrm>
          <a:custGeom>
            <a:avLst/>
            <a:gdLst>
              <a:gd name="connsiteX0" fmla="*/ 85725 w 242888"/>
              <a:gd name="connsiteY0" fmla="*/ 19050 h 290512"/>
              <a:gd name="connsiteX1" fmla="*/ 0 w 242888"/>
              <a:gd name="connsiteY1" fmla="*/ 121443 h 290512"/>
              <a:gd name="connsiteX2" fmla="*/ 21432 w 242888"/>
              <a:gd name="connsiteY2" fmla="*/ 119062 h 290512"/>
              <a:gd name="connsiteX3" fmla="*/ 14288 w 242888"/>
              <a:gd name="connsiteY3" fmla="*/ 145256 h 290512"/>
              <a:gd name="connsiteX4" fmla="*/ 28575 w 242888"/>
              <a:gd name="connsiteY4" fmla="*/ 135731 h 290512"/>
              <a:gd name="connsiteX5" fmla="*/ 23813 w 242888"/>
              <a:gd name="connsiteY5" fmla="*/ 166687 h 290512"/>
              <a:gd name="connsiteX6" fmla="*/ 23813 w 242888"/>
              <a:gd name="connsiteY6" fmla="*/ 166687 h 290512"/>
              <a:gd name="connsiteX7" fmla="*/ 35719 w 242888"/>
              <a:gd name="connsiteY7" fmla="*/ 200025 h 290512"/>
              <a:gd name="connsiteX8" fmla="*/ 54769 w 242888"/>
              <a:gd name="connsiteY8" fmla="*/ 188118 h 290512"/>
              <a:gd name="connsiteX9" fmla="*/ 54769 w 242888"/>
              <a:gd name="connsiteY9" fmla="*/ 223837 h 290512"/>
              <a:gd name="connsiteX10" fmla="*/ 83344 w 242888"/>
              <a:gd name="connsiteY10" fmla="*/ 219075 h 290512"/>
              <a:gd name="connsiteX11" fmla="*/ 83344 w 242888"/>
              <a:gd name="connsiteY11" fmla="*/ 235743 h 290512"/>
              <a:gd name="connsiteX12" fmla="*/ 102394 w 242888"/>
              <a:gd name="connsiteY12" fmla="*/ 228600 h 290512"/>
              <a:gd name="connsiteX13" fmla="*/ 107157 w 242888"/>
              <a:gd name="connsiteY13" fmla="*/ 250031 h 290512"/>
              <a:gd name="connsiteX14" fmla="*/ 116682 w 242888"/>
              <a:gd name="connsiteY14" fmla="*/ 240506 h 290512"/>
              <a:gd name="connsiteX15" fmla="*/ 119063 w 242888"/>
              <a:gd name="connsiteY15" fmla="*/ 290512 h 290512"/>
              <a:gd name="connsiteX16" fmla="*/ 135732 w 242888"/>
              <a:gd name="connsiteY16" fmla="*/ 264318 h 290512"/>
              <a:gd name="connsiteX17" fmla="*/ 138113 w 242888"/>
              <a:gd name="connsiteY17" fmla="*/ 285750 h 290512"/>
              <a:gd name="connsiteX18" fmla="*/ 242888 w 242888"/>
              <a:gd name="connsiteY18" fmla="*/ 207168 h 290512"/>
              <a:gd name="connsiteX19" fmla="*/ 197644 w 242888"/>
              <a:gd name="connsiteY19" fmla="*/ 0 h 290512"/>
              <a:gd name="connsiteX20" fmla="*/ 85725 w 242888"/>
              <a:gd name="connsiteY20" fmla="*/ 19050 h 290512"/>
              <a:gd name="connsiteX0" fmla="*/ 85725 w 327259"/>
              <a:gd name="connsiteY0" fmla="*/ 19050 h 290512"/>
              <a:gd name="connsiteX1" fmla="*/ 0 w 327259"/>
              <a:gd name="connsiteY1" fmla="*/ 121443 h 290512"/>
              <a:gd name="connsiteX2" fmla="*/ 21432 w 327259"/>
              <a:gd name="connsiteY2" fmla="*/ 119062 h 290512"/>
              <a:gd name="connsiteX3" fmla="*/ 14288 w 327259"/>
              <a:gd name="connsiteY3" fmla="*/ 145256 h 290512"/>
              <a:gd name="connsiteX4" fmla="*/ 28575 w 327259"/>
              <a:gd name="connsiteY4" fmla="*/ 135731 h 290512"/>
              <a:gd name="connsiteX5" fmla="*/ 23813 w 327259"/>
              <a:gd name="connsiteY5" fmla="*/ 166687 h 290512"/>
              <a:gd name="connsiteX6" fmla="*/ 23813 w 327259"/>
              <a:gd name="connsiteY6" fmla="*/ 166687 h 290512"/>
              <a:gd name="connsiteX7" fmla="*/ 35719 w 327259"/>
              <a:gd name="connsiteY7" fmla="*/ 200025 h 290512"/>
              <a:gd name="connsiteX8" fmla="*/ 54769 w 327259"/>
              <a:gd name="connsiteY8" fmla="*/ 188118 h 290512"/>
              <a:gd name="connsiteX9" fmla="*/ 54769 w 327259"/>
              <a:gd name="connsiteY9" fmla="*/ 223837 h 290512"/>
              <a:gd name="connsiteX10" fmla="*/ 83344 w 327259"/>
              <a:gd name="connsiteY10" fmla="*/ 219075 h 290512"/>
              <a:gd name="connsiteX11" fmla="*/ 83344 w 327259"/>
              <a:gd name="connsiteY11" fmla="*/ 235743 h 290512"/>
              <a:gd name="connsiteX12" fmla="*/ 102394 w 327259"/>
              <a:gd name="connsiteY12" fmla="*/ 228600 h 290512"/>
              <a:gd name="connsiteX13" fmla="*/ 107157 w 327259"/>
              <a:gd name="connsiteY13" fmla="*/ 250031 h 290512"/>
              <a:gd name="connsiteX14" fmla="*/ 116682 w 327259"/>
              <a:gd name="connsiteY14" fmla="*/ 240506 h 290512"/>
              <a:gd name="connsiteX15" fmla="*/ 119063 w 327259"/>
              <a:gd name="connsiteY15" fmla="*/ 290512 h 290512"/>
              <a:gd name="connsiteX16" fmla="*/ 135732 w 327259"/>
              <a:gd name="connsiteY16" fmla="*/ 264318 h 290512"/>
              <a:gd name="connsiteX17" fmla="*/ 138113 w 327259"/>
              <a:gd name="connsiteY17" fmla="*/ 285750 h 290512"/>
              <a:gd name="connsiteX18" fmla="*/ 327260 w 327259"/>
              <a:gd name="connsiteY18" fmla="*/ 104289 h 290512"/>
              <a:gd name="connsiteX19" fmla="*/ 197644 w 327259"/>
              <a:gd name="connsiteY19" fmla="*/ 0 h 290512"/>
              <a:gd name="connsiteX20" fmla="*/ 85725 w 327259"/>
              <a:gd name="connsiteY20" fmla="*/ 19050 h 290512"/>
              <a:gd name="connsiteX0" fmla="*/ 85725 w 327261"/>
              <a:gd name="connsiteY0" fmla="*/ 79527 h 350989"/>
              <a:gd name="connsiteX1" fmla="*/ 0 w 327261"/>
              <a:gd name="connsiteY1" fmla="*/ 181920 h 350989"/>
              <a:gd name="connsiteX2" fmla="*/ 21432 w 327261"/>
              <a:gd name="connsiteY2" fmla="*/ 179539 h 350989"/>
              <a:gd name="connsiteX3" fmla="*/ 14288 w 327261"/>
              <a:gd name="connsiteY3" fmla="*/ 205733 h 350989"/>
              <a:gd name="connsiteX4" fmla="*/ 28575 w 327261"/>
              <a:gd name="connsiteY4" fmla="*/ 196208 h 350989"/>
              <a:gd name="connsiteX5" fmla="*/ 23813 w 327261"/>
              <a:gd name="connsiteY5" fmla="*/ 227164 h 350989"/>
              <a:gd name="connsiteX6" fmla="*/ 23813 w 327261"/>
              <a:gd name="connsiteY6" fmla="*/ 227164 h 350989"/>
              <a:gd name="connsiteX7" fmla="*/ 35719 w 327261"/>
              <a:gd name="connsiteY7" fmla="*/ 260502 h 350989"/>
              <a:gd name="connsiteX8" fmla="*/ 54769 w 327261"/>
              <a:gd name="connsiteY8" fmla="*/ 248595 h 350989"/>
              <a:gd name="connsiteX9" fmla="*/ 54769 w 327261"/>
              <a:gd name="connsiteY9" fmla="*/ 284314 h 350989"/>
              <a:gd name="connsiteX10" fmla="*/ 83344 w 327261"/>
              <a:gd name="connsiteY10" fmla="*/ 279552 h 350989"/>
              <a:gd name="connsiteX11" fmla="*/ 83344 w 327261"/>
              <a:gd name="connsiteY11" fmla="*/ 296220 h 350989"/>
              <a:gd name="connsiteX12" fmla="*/ 102394 w 327261"/>
              <a:gd name="connsiteY12" fmla="*/ 289077 h 350989"/>
              <a:gd name="connsiteX13" fmla="*/ 107157 w 327261"/>
              <a:gd name="connsiteY13" fmla="*/ 310508 h 350989"/>
              <a:gd name="connsiteX14" fmla="*/ 116682 w 327261"/>
              <a:gd name="connsiteY14" fmla="*/ 300983 h 350989"/>
              <a:gd name="connsiteX15" fmla="*/ 119063 w 327261"/>
              <a:gd name="connsiteY15" fmla="*/ 350989 h 350989"/>
              <a:gd name="connsiteX16" fmla="*/ 135732 w 327261"/>
              <a:gd name="connsiteY16" fmla="*/ 324795 h 350989"/>
              <a:gd name="connsiteX17" fmla="*/ 138113 w 327261"/>
              <a:gd name="connsiteY17" fmla="*/ 346227 h 350989"/>
              <a:gd name="connsiteX18" fmla="*/ 327260 w 327261"/>
              <a:gd name="connsiteY18" fmla="*/ 164766 h 350989"/>
              <a:gd name="connsiteX19" fmla="*/ 187912 w 327261"/>
              <a:gd name="connsiteY19" fmla="*/ 0 h 350989"/>
              <a:gd name="connsiteX20" fmla="*/ 85725 w 327261"/>
              <a:gd name="connsiteY20" fmla="*/ 79527 h 350989"/>
              <a:gd name="connsiteX0" fmla="*/ 91560 w 327259"/>
              <a:gd name="connsiteY0" fmla="*/ 87016 h 350989"/>
              <a:gd name="connsiteX1" fmla="*/ 0 w 327259"/>
              <a:gd name="connsiteY1" fmla="*/ 181920 h 350989"/>
              <a:gd name="connsiteX2" fmla="*/ 21432 w 327259"/>
              <a:gd name="connsiteY2" fmla="*/ 179539 h 350989"/>
              <a:gd name="connsiteX3" fmla="*/ 14288 w 327259"/>
              <a:gd name="connsiteY3" fmla="*/ 205733 h 350989"/>
              <a:gd name="connsiteX4" fmla="*/ 28575 w 327259"/>
              <a:gd name="connsiteY4" fmla="*/ 196208 h 350989"/>
              <a:gd name="connsiteX5" fmla="*/ 23813 w 327259"/>
              <a:gd name="connsiteY5" fmla="*/ 227164 h 350989"/>
              <a:gd name="connsiteX6" fmla="*/ 23813 w 327259"/>
              <a:gd name="connsiteY6" fmla="*/ 227164 h 350989"/>
              <a:gd name="connsiteX7" fmla="*/ 35719 w 327259"/>
              <a:gd name="connsiteY7" fmla="*/ 260502 h 350989"/>
              <a:gd name="connsiteX8" fmla="*/ 54769 w 327259"/>
              <a:gd name="connsiteY8" fmla="*/ 248595 h 350989"/>
              <a:gd name="connsiteX9" fmla="*/ 54769 w 327259"/>
              <a:gd name="connsiteY9" fmla="*/ 284314 h 350989"/>
              <a:gd name="connsiteX10" fmla="*/ 83344 w 327259"/>
              <a:gd name="connsiteY10" fmla="*/ 279552 h 350989"/>
              <a:gd name="connsiteX11" fmla="*/ 83344 w 327259"/>
              <a:gd name="connsiteY11" fmla="*/ 296220 h 350989"/>
              <a:gd name="connsiteX12" fmla="*/ 102394 w 327259"/>
              <a:gd name="connsiteY12" fmla="*/ 289077 h 350989"/>
              <a:gd name="connsiteX13" fmla="*/ 107157 w 327259"/>
              <a:gd name="connsiteY13" fmla="*/ 310508 h 350989"/>
              <a:gd name="connsiteX14" fmla="*/ 116682 w 327259"/>
              <a:gd name="connsiteY14" fmla="*/ 300983 h 350989"/>
              <a:gd name="connsiteX15" fmla="*/ 119063 w 327259"/>
              <a:gd name="connsiteY15" fmla="*/ 350989 h 350989"/>
              <a:gd name="connsiteX16" fmla="*/ 135732 w 327259"/>
              <a:gd name="connsiteY16" fmla="*/ 324795 h 350989"/>
              <a:gd name="connsiteX17" fmla="*/ 138113 w 327259"/>
              <a:gd name="connsiteY17" fmla="*/ 346227 h 350989"/>
              <a:gd name="connsiteX18" fmla="*/ 327260 w 327259"/>
              <a:gd name="connsiteY18" fmla="*/ 164766 h 350989"/>
              <a:gd name="connsiteX19" fmla="*/ 187912 w 327259"/>
              <a:gd name="connsiteY19" fmla="*/ 0 h 350989"/>
              <a:gd name="connsiteX20" fmla="*/ 91560 w 327259"/>
              <a:gd name="connsiteY20" fmla="*/ 87016 h 35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27259" h="350989">
                <a:moveTo>
                  <a:pt x="91560" y="87016"/>
                </a:moveTo>
                <a:lnTo>
                  <a:pt x="0" y="181920"/>
                </a:lnTo>
                <a:lnTo>
                  <a:pt x="21432" y="179539"/>
                </a:lnTo>
                <a:lnTo>
                  <a:pt x="14288" y="205733"/>
                </a:lnTo>
                <a:lnTo>
                  <a:pt x="28575" y="196208"/>
                </a:lnTo>
                <a:lnTo>
                  <a:pt x="23813" y="227164"/>
                </a:lnTo>
                <a:lnTo>
                  <a:pt x="23813" y="227164"/>
                </a:lnTo>
                <a:lnTo>
                  <a:pt x="35719" y="260502"/>
                </a:lnTo>
                <a:lnTo>
                  <a:pt x="54769" y="248595"/>
                </a:lnTo>
                <a:lnTo>
                  <a:pt x="54769" y="284314"/>
                </a:lnTo>
                <a:lnTo>
                  <a:pt x="83344" y="279552"/>
                </a:lnTo>
                <a:lnTo>
                  <a:pt x="83344" y="296220"/>
                </a:lnTo>
                <a:lnTo>
                  <a:pt x="102394" y="289077"/>
                </a:lnTo>
                <a:lnTo>
                  <a:pt x="107157" y="310508"/>
                </a:lnTo>
                <a:lnTo>
                  <a:pt x="116682" y="300983"/>
                </a:lnTo>
                <a:lnTo>
                  <a:pt x="119063" y="350989"/>
                </a:lnTo>
                <a:lnTo>
                  <a:pt x="135732" y="324795"/>
                </a:lnTo>
                <a:lnTo>
                  <a:pt x="138113" y="346227"/>
                </a:lnTo>
                <a:lnTo>
                  <a:pt x="327260" y="164766"/>
                </a:lnTo>
                <a:lnTo>
                  <a:pt x="187912" y="0"/>
                </a:lnTo>
                <a:lnTo>
                  <a:pt x="91560" y="8701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F69C6093-289F-4399-93DF-ED4EDA90EB2A}"/>
              </a:ext>
            </a:extLst>
          </p:cNvPr>
          <p:cNvSpPr/>
          <p:nvPr/>
        </p:nvSpPr>
        <p:spPr>
          <a:xfrm flipV="1">
            <a:off x="9358907" y="787463"/>
            <a:ext cx="325218" cy="260806"/>
          </a:xfrm>
          <a:custGeom>
            <a:avLst/>
            <a:gdLst>
              <a:gd name="connsiteX0" fmla="*/ 0 w 1219416"/>
              <a:gd name="connsiteY0" fmla="*/ 977900 h 977900"/>
              <a:gd name="connsiteX1" fmla="*/ 51233 w 1219416"/>
              <a:gd name="connsiteY1" fmla="*/ 977900 h 977900"/>
              <a:gd name="connsiteX2" fmla="*/ 1219416 w 1219416"/>
              <a:gd name="connsiteY2" fmla="*/ 20983 h 977900"/>
              <a:gd name="connsiteX3" fmla="*/ 1193800 w 1219416"/>
              <a:gd name="connsiteY3" fmla="*/ 0 h 97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416" h="977900">
                <a:moveTo>
                  <a:pt x="0" y="977900"/>
                </a:moveTo>
                <a:lnTo>
                  <a:pt x="51233" y="977900"/>
                </a:lnTo>
                <a:lnTo>
                  <a:pt x="1219416" y="20983"/>
                </a:lnTo>
                <a:lnTo>
                  <a:pt x="1193800" y="0"/>
                </a:lnTo>
                <a:close/>
              </a:path>
            </a:pathLst>
          </a:custGeom>
          <a:solidFill>
            <a:schemeClr val="tx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3AF259-54C3-4336-81D8-A1732AEECBE8}"/>
              </a:ext>
            </a:extLst>
          </p:cNvPr>
          <p:cNvSpPr txBox="1"/>
          <p:nvPr/>
        </p:nvSpPr>
        <p:spPr>
          <a:xfrm>
            <a:off x="447860" y="326564"/>
            <a:ext cx="76978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2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조절된 매개의 탐색 및 </a:t>
            </a:r>
            <a:r>
              <a:rPr lang="ko-KR" altLang="en-US" sz="32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비조건부간접효과</a:t>
            </a:r>
            <a:endParaRPr lang="en-US" altLang="ko-KR" sz="9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1FB97AE-7897-2B41-1C6D-C6164ADE792C}"/>
              </a:ext>
            </a:extLst>
          </p:cNvPr>
          <p:cNvSpPr/>
          <p:nvPr/>
        </p:nvSpPr>
        <p:spPr>
          <a:xfrm>
            <a:off x="1134946" y="1959608"/>
            <a:ext cx="10310293" cy="4425193"/>
          </a:xfrm>
          <a:prstGeom prst="roundRect">
            <a:avLst/>
          </a:prstGeom>
          <a:solidFill>
            <a:srgbClr val="98C0E4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조절변수 </a:t>
            </a:r>
            <a:r>
              <a:rPr lang="en-US" altLang="ko-KR" dirty="0"/>
              <a:t>W</a:t>
            </a:r>
            <a:r>
              <a:rPr lang="ko-KR" altLang="en-US" dirty="0"/>
              <a:t>를 도입하지 않은 </a:t>
            </a:r>
            <a:r>
              <a:rPr lang="ko-KR" altLang="en-US" dirty="0" err="1"/>
              <a:t>단순매개효과인</a:t>
            </a:r>
            <a:r>
              <a:rPr lang="ko-KR" altLang="en-US" dirty="0"/>
              <a:t> 비조건부 간접효과가 유의하지 않는 경우에도 조절된 매개분석을 실시</a:t>
            </a:r>
            <a:r>
              <a:rPr lang="en-US" altLang="ko-KR" dirty="0"/>
              <a:t>? </a:t>
            </a:r>
            <a:r>
              <a:rPr lang="en-US" altLang="ko-KR" b="1" dirty="0">
                <a:solidFill>
                  <a:schemeClr val="bg1"/>
                </a:solidFill>
              </a:rPr>
              <a:t>YES</a:t>
            </a:r>
          </a:p>
          <a:p>
            <a:pPr algn="ctr"/>
            <a:endParaRPr lang="en-US" altLang="ko-KR" dirty="0"/>
          </a:p>
          <a:p>
            <a:pPr marL="342900" indent="-342900" algn="ctr">
              <a:buAutoNum type="arabicPeriod"/>
            </a:pPr>
            <a:r>
              <a:rPr lang="ko-KR" altLang="en-US" dirty="0" err="1"/>
              <a:t>단순매개분석</a:t>
            </a:r>
            <a:r>
              <a:rPr lang="ko-KR" altLang="en-US" dirty="0"/>
              <a:t> </a:t>
            </a:r>
            <a:r>
              <a:rPr lang="en-US" altLang="ko-KR" dirty="0"/>
              <a:t>( X→Y</a:t>
            </a:r>
            <a:r>
              <a:rPr lang="ko-KR" altLang="en-US" dirty="0"/>
              <a:t>가 </a:t>
            </a:r>
            <a:r>
              <a:rPr lang="en-US" altLang="ko-KR" dirty="0"/>
              <a:t>M</a:t>
            </a:r>
            <a:r>
              <a:rPr lang="ko-KR" altLang="en-US" dirty="0"/>
              <a:t>에 의해 매개되는가</a:t>
            </a:r>
            <a:r>
              <a:rPr lang="en-US" altLang="ko-KR" dirty="0"/>
              <a:t>? )</a:t>
            </a:r>
          </a:p>
          <a:p>
            <a:pPr marL="342900" indent="-342900" algn="ctr">
              <a:buFontTx/>
              <a:buAutoNum type="arabicPeriod"/>
            </a:pPr>
            <a:r>
              <a:rPr lang="ko-KR" altLang="en-US" dirty="0"/>
              <a:t>단순조절분석 </a:t>
            </a:r>
            <a:r>
              <a:rPr lang="en-US" altLang="ko-KR" dirty="0"/>
              <a:t>( X→Y</a:t>
            </a:r>
            <a:r>
              <a:rPr lang="ko-KR" altLang="en-US" dirty="0"/>
              <a:t>가 </a:t>
            </a:r>
            <a:r>
              <a:rPr lang="en-US" altLang="ko-KR" dirty="0"/>
              <a:t>M</a:t>
            </a:r>
            <a:r>
              <a:rPr lang="ko-KR" altLang="en-US" dirty="0"/>
              <a:t>에 의해 조절되는가</a:t>
            </a:r>
            <a:r>
              <a:rPr lang="en-US" altLang="ko-KR" dirty="0"/>
              <a:t>? )</a:t>
            </a:r>
          </a:p>
          <a:p>
            <a:pPr marL="342900" indent="-342900" algn="ctr">
              <a:buFontTx/>
              <a:buAutoNum type="arabicPeriod"/>
            </a:pPr>
            <a:r>
              <a:rPr lang="ko-KR" altLang="en-US" dirty="0"/>
              <a:t>조절된 매개분석</a:t>
            </a:r>
            <a:r>
              <a:rPr lang="en-US" altLang="ko-KR" dirty="0"/>
              <a:t>( X→M → Y</a:t>
            </a:r>
            <a:r>
              <a:rPr lang="ko-KR" altLang="en-US" dirty="0"/>
              <a:t>가 </a:t>
            </a:r>
            <a:r>
              <a:rPr lang="en-US" altLang="ko-KR" dirty="0"/>
              <a:t>W</a:t>
            </a:r>
            <a:r>
              <a:rPr lang="ko-KR" altLang="en-US" dirty="0"/>
              <a:t>에 의해 조절되는가</a:t>
            </a:r>
            <a:r>
              <a:rPr lang="en-US" altLang="ko-KR" dirty="0"/>
              <a:t>? )</a:t>
            </a:r>
          </a:p>
          <a:p>
            <a:pPr marL="342900" indent="-342900" algn="ctr">
              <a:buAutoNum type="arabicPeriod"/>
            </a:pPr>
            <a:endParaRPr lang="en-US" altLang="ko-KR" dirty="0"/>
          </a:p>
          <a:p>
            <a:pPr algn="ctr"/>
            <a:r>
              <a:rPr lang="ko-KR" altLang="en-US" dirty="0"/>
              <a:t>이것들이 유의하지 않은 경우에도 세 가지 분석 실시 가능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7E4AB8-F0F9-BF28-6F0E-3AB2F2347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/33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219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EC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2">
            <a:extLst>
              <a:ext uri="{FF2B5EF4-FFF2-40B4-BE49-F238E27FC236}">
                <a16:creationId xmlns:a16="http://schemas.microsoft.com/office/drawing/2014/main" id="{496BE9B7-B4E3-43E8-8123-2223617B8D96}"/>
              </a:ext>
            </a:extLst>
          </p:cNvPr>
          <p:cNvSpPr/>
          <p:nvPr/>
        </p:nvSpPr>
        <p:spPr>
          <a:xfrm>
            <a:off x="8422330" y="1171185"/>
            <a:ext cx="331681" cy="142994"/>
          </a:xfrm>
          <a:prstGeom prst="rtTriangle">
            <a:avLst/>
          </a:prstGeom>
          <a:solidFill>
            <a:schemeClr val="tx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C1BD51A-EC0E-47D9-B252-FB5A069A2DBE}"/>
              </a:ext>
            </a:extLst>
          </p:cNvPr>
          <p:cNvSpPr/>
          <p:nvPr/>
        </p:nvSpPr>
        <p:spPr>
          <a:xfrm rot="20412486">
            <a:off x="9138952" y="1113393"/>
            <a:ext cx="477709" cy="103928"/>
          </a:xfrm>
          <a:custGeom>
            <a:avLst/>
            <a:gdLst>
              <a:gd name="connsiteX0" fmla="*/ 0 w 522071"/>
              <a:gd name="connsiteY0" fmla="*/ 0 h 100618"/>
              <a:gd name="connsiteX1" fmla="*/ 522071 w 522071"/>
              <a:gd name="connsiteY1" fmla="*/ 0 h 100618"/>
              <a:gd name="connsiteX2" fmla="*/ 522071 w 522071"/>
              <a:gd name="connsiteY2" fmla="*/ 100618 h 100618"/>
              <a:gd name="connsiteX3" fmla="*/ 0 w 522071"/>
              <a:gd name="connsiteY3" fmla="*/ 100618 h 100618"/>
              <a:gd name="connsiteX4" fmla="*/ 0 w 522071"/>
              <a:gd name="connsiteY4" fmla="*/ 0 h 100618"/>
              <a:gd name="connsiteX0" fmla="*/ 120542 w 522071"/>
              <a:gd name="connsiteY0" fmla="*/ 30725 h 100618"/>
              <a:gd name="connsiteX1" fmla="*/ 522071 w 522071"/>
              <a:gd name="connsiteY1" fmla="*/ 0 h 100618"/>
              <a:gd name="connsiteX2" fmla="*/ 522071 w 522071"/>
              <a:gd name="connsiteY2" fmla="*/ 100618 h 100618"/>
              <a:gd name="connsiteX3" fmla="*/ 0 w 522071"/>
              <a:gd name="connsiteY3" fmla="*/ 100618 h 100618"/>
              <a:gd name="connsiteX4" fmla="*/ 120542 w 522071"/>
              <a:gd name="connsiteY4" fmla="*/ 30725 h 100618"/>
              <a:gd name="connsiteX0" fmla="*/ 76180 w 477709"/>
              <a:gd name="connsiteY0" fmla="*/ 30725 h 103928"/>
              <a:gd name="connsiteX1" fmla="*/ 477709 w 477709"/>
              <a:gd name="connsiteY1" fmla="*/ 0 h 103928"/>
              <a:gd name="connsiteX2" fmla="*/ 477709 w 477709"/>
              <a:gd name="connsiteY2" fmla="*/ 100618 h 103928"/>
              <a:gd name="connsiteX3" fmla="*/ 0 w 477709"/>
              <a:gd name="connsiteY3" fmla="*/ 103928 h 103928"/>
              <a:gd name="connsiteX4" fmla="*/ 76180 w 477709"/>
              <a:gd name="connsiteY4" fmla="*/ 30725 h 10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7709" h="103928">
                <a:moveTo>
                  <a:pt x="76180" y="30725"/>
                </a:moveTo>
                <a:lnTo>
                  <a:pt x="477709" y="0"/>
                </a:lnTo>
                <a:lnTo>
                  <a:pt x="477709" y="100618"/>
                </a:lnTo>
                <a:lnTo>
                  <a:pt x="0" y="103928"/>
                </a:lnTo>
                <a:lnTo>
                  <a:pt x="76180" y="30725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06165984-4E1F-43A5-8FBE-B08FB8824C47}"/>
              </a:ext>
            </a:extLst>
          </p:cNvPr>
          <p:cNvSpPr/>
          <p:nvPr/>
        </p:nvSpPr>
        <p:spPr>
          <a:xfrm flipV="1">
            <a:off x="8890000" y="0"/>
            <a:ext cx="2387600" cy="9779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평행 사변형 2">
            <a:extLst>
              <a:ext uri="{FF2B5EF4-FFF2-40B4-BE49-F238E27FC236}">
                <a16:creationId xmlns:a16="http://schemas.microsoft.com/office/drawing/2014/main" id="{EB839075-D4E4-4D6C-9893-C0F777942F7F}"/>
              </a:ext>
            </a:extLst>
          </p:cNvPr>
          <p:cNvSpPr/>
          <p:nvPr/>
        </p:nvSpPr>
        <p:spPr>
          <a:xfrm rot="2367534" flipH="1">
            <a:off x="7434255" y="186863"/>
            <a:ext cx="3184368" cy="568434"/>
          </a:xfrm>
          <a:prstGeom prst="parallelogram">
            <a:avLst>
              <a:gd name="adj" fmla="val 82712"/>
            </a:avLst>
          </a:prstGeom>
          <a:pattFill prst="dk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A6B6B836-62C8-41A9-9EDF-D2F0B01661E6}"/>
              </a:ext>
            </a:extLst>
          </p:cNvPr>
          <p:cNvSpPr/>
          <p:nvPr/>
        </p:nvSpPr>
        <p:spPr>
          <a:xfrm flipV="1">
            <a:off x="9938555" y="-4764"/>
            <a:ext cx="1345397" cy="977900"/>
          </a:xfrm>
          <a:custGeom>
            <a:avLst/>
            <a:gdLst>
              <a:gd name="connsiteX0" fmla="*/ 1042202 w 1345397"/>
              <a:gd name="connsiteY0" fmla="*/ 977900 h 977900"/>
              <a:gd name="connsiteX1" fmla="*/ 1345397 w 1345397"/>
              <a:gd name="connsiteY1" fmla="*/ 977900 h 977900"/>
              <a:gd name="connsiteX2" fmla="*/ 151597 w 1345397"/>
              <a:gd name="connsiteY2" fmla="*/ 0 h 977900"/>
              <a:gd name="connsiteX3" fmla="*/ 0 w 1345397"/>
              <a:gd name="connsiteY3" fmla="*/ 124181 h 97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397" h="977900">
                <a:moveTo>
                  <a:pt x="1042202" y="977900"/>
                </a:moveTo>
                <a:lnTo>
                  <a:pt x="1345397" y="977900"/>
                </a:lnTo>
                <a:lnTo>
                  <a:pt x="151597" y="0"/>
                </a:lnTo>
                <a:lnTo>
                  <a:pt x="0" y="124181"/>
                </a:lnTo>
                <a:close/>
              </a:path>
            </a:pathLst>
          </a:custGeom>
          <a:solidFill>
            <a:schemeClr val="tx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80A8CCA4-1759-4223-AAED-2C0ABFCAE1C3}"/>
              </a:ext>
            </a:extLst>
          </p:cNvPr>
          <p:cNvSpPr/>
          <p:nvPr/>
        </p:nvSpPr>
        <p:spPr>
          <a:xfrm rot="5400000" flipV="1">
            <a:off x="9431728" y="567128"/>
            <a:ext cx="3399339" cy="2121205"/>
          </a:xfrm>
          <a:prstGeom prst="triangle">
            <a:avLst>
              <a:gd name="adj" fmla="val 52095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78A34C8D-077B-4912-A506-ABC25A23E38A}"/>
              </a:ext>
            </a:extLst>
          </p:cNvPr>
          <p:cNvSpPr/>
          <p:nvPr/>
        </p:nvSpPr>
        <p:spPr>
          <a:xfrm rot="19232466">
            <a:off x="9527031" y="187308"/>
            <a:ext cx="3167976" cy="568434"/>
          </a:xfrm>
          <a:prstGeom prst="parallelogram">
            <a:avLst>
              <a:gd name="adj" fmla="val 82712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" name="현 8">
            <a:extLst>
              <a:ext uri="{FF2B5EF4-FFF2-40B4-BE49-F238E27FC236}">
                <a16:creationId xmlns:a16="http://schemas.microsoft.com/office/drawing/2014/main" id="{F6C0491C-C38B-4251-9DF7-8C4B0AF5767A}"/>
              </a:ext>
            </a:extLst>
          </p:cNvPr>
          <p:cNvSpPr/>
          <p:nvPr/>
        </p:nvSpPr>
        <p:spPr>
          <a:xfrm>
            <a:off x="10070792" y="532218"/>
            <a:ext cx="769237" cy="769237"/>
          </a:xfrm>
          <a:prstGeom prst="chord">
            <a:avLst>
              <a:gd name="adj1" fmla="val 10434822"/>
              <a:gd name="adj2" fmla="val 17234785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ECF57398-22C1-41B4-A37C-FA12A7DBBEF6}"/>
              </a:ext>
            </a:extLst>
          </p:cNvPr>
          <p:cNvSpPr/>
          <p:nvPr/>
        </p:nvSpPr>
        <p:spPr>
          <a:xfrm rot="16200000">
            <a:off x="9033510" y="168908"/>
            <a:ext cx="4310382" cy="2006599"/>
          </a:xfrm>
          <a:custGeom>
            <a:avLst/>
            <a:gdLst>
              <a:gd name="connsiteX0" fmla="*/ 0 w 4310382"/>
              <a:gd name="connsiteY0" fmla="*/ 2006599 h 2006599"/>
              <a:gd name="connsiteX1" fmla="*/ 2687825 w 4310382"/>
              <a:gd name="connsiteY1" fmla="*/ 0 h 2006599"/>
              <a:gd name="connsiteX2" fmla="*/ 4310382 w 4310382"/>
              <a:gd name="connsiteY2" fmla="*/ 2006599 h 2006599"/>
              <a:gd name="connsiteX3" fmla="*/ 0 w 4310382"/>
              <a:gd name="connsiteY3" fmla="*/ 2006599 h 2006599"/>
              <a:gd name="connsiteX0" fmla="*/ 0 w 4310382"/>
              <a:gd name="connsiteY0" fmla="*/ 2006599 h 2006599"/>
              <a:gd name="connsiteX1" fmla="*/ 2687825 w 4310382"/>
              <a:gd name="connsiteY1" fmla="*/ 0 h 2006599"/>
              <a:gd name="connsiteX2" fmla="*/ 4310382 w 4310382"/>
              <a:gd name="connsiteY2" fmla="*/ 2006599 h 2006599"/>
              <a:gd name="connsiteX3" fmla="*/ 0 w 4310382"/>
              <a:gd name="connsiteY3" fmla="*/ 2006599 h 2006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0382" h="2006599">
                <a:moveTo>
                  <a:pt x="0" y="2006599"/>
                </a:moveTo>
                <a:cubicBezTo>
                  <a:pt x="895942" y="1337733"/>
                  <a:pt x="3065058" y="627594"/>
                  <a:pt x="2687825" y="0"/>
                </a:cubicBezTo>
                <a:lnTo>
                  <a:pt x="4310382" y="2006599"/>
                </a:lnTo>
                <a:lnTo>
                  <a:pt x="0" y="20065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0BEA6D-EFD1-40C4-BDC6-9BFABB13E95D}"/>
              </a:ext>
            </a:extLst>
          </p:cNvPr>
          <p:cNvSpPr txBox="1"/>
          <p:nvPr/>
        </p:nvSpPr>
        <p:spPr>
          <a:xfrm>
            <a:off x="9976577" y="911339"/>
            <a:ext cx="919569" cy="276999"/>
          </a:xfrm>
          <a:prstGeom prst="rect">
            <a:avLst/>
          </a:prstGeom>
          <a:noFill/>
          <a:scene3d>
            <a:camera prst="isometricRightUp">
              <a:rot lat="2100000" lon="18899998" rev="300000"/>
            </a:camera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Page. 01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B2894783-E741-4818-B1BF-72CCC06AA184}"/>
              </a:ext>
            </a:extLst>
          </p:cNvPr>
          <p:cNvSpPr/>
          <p:nvPr/>
        </p:nvSpPr>
        <p:spPr>
          <a:xfrm>
            <a:off x="8423803" y="865217"/>
            <a:ext cx="1148703" cy="458423"/>
          </a:xfrm>
          <a:custGeom>
            <a:avLst/>
            <a:gdLst>
              <a:gd name="connsiteX0" fmla="*/ 1311679 w 1411390"/>
              <a:gd name="connsiteY0" fmla="*/ 0 h 609602"/>
              <a:gd name="connsiteX1" fmla="*/ 1411390 w 1411390"/>
              <a:gd name="connsiteY1" fmla="*/ 81679 h 609602"/>
              <a:gd name="connsiteX2" fmla="*/ 1410319 w 1411390"/>
              <a:gd name="connsiteY2" fmla="*/ 88373 h 609602"/>
              <a:gd name="connsiteX3" fmla="*/ 1389285 w 1411390"/>
              <a:gd name="connsiteY3" fmla="*/ 125382 h 609602"/>
              <a:gd name="connsiteX4" fmla="*/ 1147985 w 1411390"/>
              <a:gd name="connsiteY4" fmla="*/ 366682 h 609602"/>
              <a:gd name="connsiteX5" fmla="*/ 855885 w 1411390"/>
              <a:gd name="connsiteY5" fmla="*/ 455582 h 609602"/>
              <a:gd name="connsiteX6" fmla="*/ 500285 w 1411390"/>
              <a:gd name="connsiteY6" fmla="*/ 455582 h 609602"/>
              <a:gd name="connsiteX7" fmla="*/ 297085 w 1411390"/>
              <a:gd name="connsiteY7" fmla="*/ 506382 h 609602"/>
              <a:gd name="connsiteX8" fmla="*/ 119285 w 1411390"/>
              <a:gd name="connsiteY8" fmla="*/ 607982 h 609602"/>
              <a:gd name="connsiteX9" fmla="*/ 4985 w 1411390"/>
              <a:gd name="connsiteY9" fmla="*/ 417482 h 609602"/>
              <a:gd name="connsiteX10" fmla="*/ 284385 w 1411390"/>
              <a:gd name="connsiteY10" fmla="*/ 277782 h 609602"/>
              <a:gd name="connsiteX11" fmla="*/ 932085 w 1411390"/>
              <a:gd name="connsiteY11" fmla="*/ 341282 h 609602"/>
              <a:gd name="connsiteX12" fmla="*/ 1173385 w 1411390"/>
              <a:gd name="connsiteY12" fmla="*/ 188882 h 609602"/>
              <a:gd name="connsiteX13" fmla="*/ 1284113 w 1411390"/>
              <a:gd name="connsiteY13" fmla="*/ 31720 h 609602"/>
              <a:gd name="connsiteX0" fmla="*/ 1233465 w 1333176"/>
              <a:gd name="connsiteY0" fmla="*/ 0 h 617375"/>
              <a:gd name="connsiteX1" fmla="*/ 1333176 w 1333176"/>
              <a:gd name="connsiteY1" fmla="*/ 81679 h 617375"/>
              <a:gd name="connsiteX2" fmla="*/ 1332105 w 1333176"/>
              <a:gd name="connsiteY2" fmla="*/ 88373 h 617375"/>
              <a:gd name="connsiteX3" fmla="*/ 1311071 w 1333176"/>
              <a:gd name="connsiteY3" fmla="*/ 125382 h 617375"/>
              <a:gd name="connsiteX4" fmla="*/ 1069771 w 1333176"/>
              <a:gd name="connsiteY4" fmla="*/ 366682 h 617375"/>
              <a:gd name="connsiteX5" fmla="*/ 777671 w 1333176"/>
              <a:gd name="connsiteY5" fmla="*/ 455582 h 617375"/>
              <a:gd name="connsiteX6" fmla="*/ 422071 w 1333176"/>
              <a:gd name="connsiteY6" fmla="*/ 455582 h 617375"/>
              <a:gd name="connsiteX7" fmla="*/ 218871 w 1333176"/>
              <a:gd name="connsiteY7" fmla="*/ 506382 h 617375"/>
              <a:gd name="connsiteX8" fmla="*/ 41071 w 1333176"/>
              <a:gd name="connsiteY8" fmla="*/ 607982 h 617375"/>
              <a:gd name="connsiteX9" fmla="*/ 12496 w 1333176"/>
              <a:gd name="connsiteY9" fmla="*/ 246032 h 617375"/>
              <a:gd name="connsiteX10" fmla="*/ 206171 w 1333176"/>
              <a:gd name="connsiteY10" fmla="*/ 277782 h 617375"/>
              <a:gd name="connsiteX11" fmla="*/ 853871 w 1333176"/>
              <a:gd name="connsiteY11" fmla="*/ 341282 h 617375"/>
              <a:gd name="connsiteX12" fmla="*/ 1095171 w 1333176"/>
              <a:gd name="connsiteY12" fmla="*/ 188882 h 617375"/>
              <a:gd name="connsiteX13" fmla="*/ 1205899 w 1333176"/>
              <a:gd name="connsiteY13" fmla="*/ 31720 h 617375"/>
              <a:gd name="connsiteX14" fmla="*/ 1233465 w 1333176"/>
              <a:gd name="connsiteY14" fmla="*/ 0 h 617375"/>
              <a:gd name="connsiteX0" fmla="*/ 1263959 w 1363670"/>
              <a:gd name="connsiteY0" fmla="*/ 0 h 617375"/>
              <a:gd name="connsiteX1" fmla="*/ 1363670 w 1363670"/>
              <a:gd name="connsiteY1" fmla="*/ 81679 h 617375"/>
              <a:gd name="connsiteX2" fmla="*/ 1362599 w 1363670"/>
              <a:gd name="connsiteY2" fmla="*/ 88373 h 617375"/>
              <a:gd name="connsiteX3" fmla="*/ 1341565 w 1363670"/>
              <a:gd name="connsiteY3" fmla="*/ 125382 h 617375"/>
              <a:gd name="connsiteX4" fmla="*/ 1100265 w 1363670"/>
              <a:gd name="connsiteY4" fmla="*/ 366682 h 617375"/>
              <a:gd name="connsiteX5" fmla="*/ 808165 w 1363670"/>
              <a:gd name="connsiteY5" fmla="*/ 455582 h 617375"/>
              <a:gd name="connsiteX6" fmla="*/ 452565 w 1363670"/>
              <a:gd name="connsiteY6" fmla="*/ 455582 h 617375"/>
              <a:gd name="connsiteX7" fmla="*/ 249365 w 1363670"/>
              <a:gd name="connsiteY7" fmla="*/ 506382 h 617375"/>
              <a:gd name="connsiteX8" fmla="*/ 71565 w 1363670"/>
              <a:gd name="connsiteY8" fmla="*/ 607982 h 617375"/>
              <a:gd name="connsiteX9" fmla="*/ 42990 w 1363670"/>
              <a:gd name="connsiteY9" fmla="*/ 246032 h 617375"/>
              <a:gd name="connsiteX10" fmla="*/ 648621 w 1363670"/>
              <a:gd name="connsiteY10" fmla="*/ 346839 h 617375"/>
              <a:gd name="connsiteX11" fmla="*/ 884365 w 1363670"/>
              <a:gd name="connsiteY11" fmla="*/ 341282 h 617375"/>
              <a:gd name="connsiteX12" fmla="*/ 1125665 w 1363670"/>
              <a:gd name="connsiteY12" fmla="*/ 188882 h 617375"/>
              <a:gd name="connsiteX13" fmla="*/ 1236393 w 1363670"/>
              <a:gd name="connsiteY13" fmla="*/ 31720 h 617375"/>
              <a:gd name="connsiteX14" fmla="*/ 1263959 w 1363670"/>
              <a:gd name="connsiteY14" fmla="*/ 0 h 617375"/>
              <a:gd name="connsiteX0" fmla="*/ 1193457 w 1293168"/>
              <a:gd name="connsiteY0" fmla="*/ 0 h 613470"/>
              <a:gd name="connsiteX1" fmla="*/ 1293168 w 1293168"/>
              <a:gd name="connsiteY1" fmla="*/ 81679 h 613470"/>
              <a:gd name="connsiteX2" fmla="*/ 1292097 w 1293168"/>
              <a:gd name="connsiteY2" fmla="*/ 88373 h 613470"/>
              <a:gd name="connsiteX3" fmla="*/ 1271063 w 1293168"/>
              <a:gd name="connsiteY3" fmla="*/ 125382 h 613470"/>
              <a:gd name="connsiteX4" fmla="*/ 1029763 w 1293168"/>
              <a:gd name="connsiteY4" fmla="*/ 366682 h 613470"/>
              <a:gd name="connsiteX5" fmla="*/ 737663 w 1293168"/>
              <a:gd name="connsiteY5" fmla="*/ 455582 h 613470"/>
              <a:gd name="connsiteX6" fmla="*/ 382063 w 1293168"/>
              <a:gd name="connsiteY6" fmla="*/ 455582 h 613470"/>
              <a:gd name="connsiteX7" fmla="*/ 178863 w 1293168"/>
              <a:gd name="connsiteY7" fmla="*/ 506382 h 613470"/>
              <a:gd name="connsiteX8" fmla="*/ 1063 w 1293168"/>
              <a:gd name="connsiteY8" fmla="*/ 607982 h 613470"/>
              <a:gd name="connsiteX9" fmla="*/ 263001 w 1293168"/>
              <a:gd name="connsiteY9" fmla="*/ 322232 h 613470"/>
              <a:gd name="connsiteX10" fmla="*/ 578119 w 1293168"/>
              <a:gd name="connsiteY10" fmla="*/ 346839 h 613470"/>
              <a:gd name="connsiteX11" fmla="*/ 813863 w 1293168"/>
              <a:gd name="connsiteY11" fmla="*/ 341282 h 613470"/>
              <a:gd name="connsiteX12" fmla="*/ 1055163 w 1293168"/>
              <a:gd name="connsiteY12" fmla="*/ 188882 h 613470"/>
              <a:gd name="connsiteX13" fmla="*/ 1165891 w 1293168"/>
              <a:gd name="connsiteY13" fmla="*/ 31720 h 613470"/>
              <a:gd name="connsiteX14" fmla="*/ 1193457 w 1293168"/>
              <a:gd name="connsiteY14" fmla="*/ 0 h 613470"/>
              <a:gd name="connsiteX0" fmla="*/ 1193459 w 1293170"/>
              <a:gd name="connsiteY0" fmla="*/ 0 h 613720"/>
              <a:gd name="connsiteX1" fmla="*/ 1293170 w 1293170"/>
              <a:gd name="connsiteY1" fmla="*/ 81679 h 613720"/>
              <a:gd name="connsiteX2" fmla="*/ 1292099 w 1293170"/>
              <a:gd name="connsiteY2" fmla="*/ 88373 h 613720"/>
              <a:gd name="connsiteX3" fmla="*/ 1271065 w 1293170"/>
              <a:gd name="connsiteY3" fmla="*/ 125382 h 613720"/>
              <a:gd name="connsiteX4" fmla="*/ 1029765 w 1293170"/>
              <a:gd name="connsiteY4" fmla="*/ 366682 h 613720"/>
              <a:gd name="connsiteX5" fmla="*/ 737665 w 1293170"/>
              <a:gd name="connsiteY5" fmla="*/ 455582 h 613720"/>
              <a:gd name="connsiteX6" fmla="*/ 384446 w 1293170"/>
              <a:gd name="connsiteY6" fmla="*/ 419864 h 613720"/>
              <a:gd name="connsiteX7" fmla="*/ 178865 w 1293170"/>
              <a:gd name="connsiteY7" fmla="*/ 506382 h 613720"/>
              <a:gd name="connsiteX8" fmla="*/ 1065 w 1293170"/>
              <a:gd name="connsiteY8" fmla="*/ 607982 h 613720"/>
              <a:gd name="connsiteX9" fmla="*/ 263003 w 1293170"/>
              <a:gd name="connsiteY9" fmla="*/ 322232 h 613720"/>
              <a:gd name="connsiteX10" fmla="*/ 578121 w 1293170"/>
              <a:gd name="connsiteY10" fmla="*/ 346839 h 613720"/>
              <a:gd name="connsiteX11" fmla="*/ 813865 w 1293170"/>
              <a:gd name="connsiteY11" fmla="*/ 341282 h 613720"/>
              <a:gd name="connsiteX12" fmla="*/ 1055165 w 1293170"/>
              <a:gd name="connsiteY12" fmla="*/ 188882 h 613720"/>
              <a:gd name="connsiteX13" fmla="*/ 1165893 w 1293170"/>
              <a:gd name="connsiteY13" fmla="*/ 31720 h 613720"/>
              <a:gd name="connsiteX14" fmla="*/ 1193459 w 1293170"/>
              <a:gd name="connsiteY14" fmla="*/ 0 h 613720"/>
              <a:gd name="connsiteX0" fmla="*/ 1044892 w 1144603"/>
              <a:gd name="connsiteY0" fmla="*/ 0 h 508264"/>
              <a:gd name="connsiteX1" fmla="*/ 1144603 w 1144603"/>
              <a:gd name="connsiteY1" fmla="*/ 81679 h 508264"/>
              <a:gd name="connsiteX2" fmla="*/ 1143532 w 1144603"/>
              <a:gd name="connsiteY2" fmla="*/ 88373 h 508264"/>
              <a:gd name="connsiteX3" fmla="*/ 1122498 w 1144603"/>
              <a:gd name="connsiteY3" fmla="*/ 125382 h 508264"/>
              <a:gd name="connsiteX4" fmla="*/ 881198 w 1144603"/>
              <a:gd name="connsiteY4" fmla="*/ 366682 h 508264"/>
              <a:gd name="connsiteX5" fmla="*/ 589098 w 1144603"/>
              <a:gd name="connsiteY5" fmla="*/ 455582 h 508264"/>
              <a:gd name="connsiteX6" fmla="*/ 235879 w 1144603"/>
              <a:gd name="connsiteY6" fmla="*/ 419864 h 508264"/>
              <a:gd name="connsiteX7" fmla="*/ 30298 w 1144603"/>
              <a:gd name="connsiteY7" fmla="*/ 506382 h 508264"/>
              <a:gd name="connsiteX8" fmla="*/ 9660 w 1144603"/>
              <a:gd name="connsiteY8" fmla="*/ 322232 h 508264"/>
              <a:gd name="connsiteX9" fmla="*/ 114436 w 1144603"/>
              <a:gd name="connsiteY9" fmla="*/ 322232 h 508264"/>
              <a:gd name="connsiteX10" fmla="*/ 429554 w 1144603"/>
              <a:gd name="connsiteY10" fmla="*/ 346839 h 508264"/>
              <a:gd name="connsiteX11" fmla="*/ 665298 w 1144603"/>
              <a:gd name="connsiteY11" fmla="*/ 341282 h 508264"/>
              <a:gd name="connsiteX12" fmla="*/ 906598 w 1144603"/>
              <a:gd name="connsiteY12" fmla="*/ 188882 h 508264"/>
              <a:gd name="connsiteX13" fmla="*/ 1017326 w 1144603"/>
              <a:gd name="connsiteY13" fmla="*/ 31720 h 508264"/>
              <a:gd name="connsiteX14" fmla="*/ 1044892 w 1144603"/>
              <a:gd name="connsiteY14" fmla="*/ 0 h 508264"/>
              <a:gd name="connsiteX0" fmla="*/ 1042961 w 1142672"/>
              <a:gd name="connsiteY0" fmla="*/ 0 h 456951"/>
              <a:gd name="connsiteX1" fmla="*/ 1142672 w 1142672"/>
              <a:gd name="connsiteY1" fmla="*/ 81679 h 456951"/>
              <a:gd name="connsiteX2" fmla="*/ 1141601 w 1142672"/>
              <a:gd name="connsiteY2" fmla="*/ 88373 h 456951"/>
              <a:gd name="connsiteX3" fmla="*/ 1120567 w 1142672"/>
              <a:gd name="connsiteY3" fmla="*/ 125382 h 456951"/>
              <a:gd name="connsiteX4" fmla="*/ 879267 w 1142672"/>
              <a:gd name="connsiteY4" fmla="*/ 366682 h 456951"/>
              <a:gd name="connsiteX5" fmla="*/ 587167 w 1142672"/>
              <a:gd name="connsiteY5" fmla="*/ 455582 h 456951"/>
              <a:gd name="connsiteX6" fmla="*/ 233948 w 1142672"/>
              <a:gd name="connsiteY6" fmla="*/ 419864 h 456951"/>
              <a:gd name="connsiteX7" fmla="*/ 33129 w 1142672"/>
              <a:gd name="connsiteY7" fmla="*/ 408751 h 456951"/>
              <a:gd name="connsiteX8" fmla="*/ 7729 w 1142672"/>
              <a:gd name="connsiteY8" fmla="*/ 322232 h 456951"/>
              <a:gd name="connsiteX9" fmla="*/ 112505 w 1142672"/>
              <a:gd name="connsiteY9" fmla="*/ 322232 h 456951"/>
              <a:gd name="connsiteX10" fmla="*/ 427623 w 1142672"/>
              <a:gd name="connsiteY10" fmla="*/ 346839 h 456951"/>
              <a:gd name="connsiteX11" fmla="*/ 663367 w 1142672"/>
              <a:gd name="connsiteY11" fmla="*/ 341282 h 456951"/>
              <a:gd name="connsiteX12" fmla="*/ 904667 w 1142672"/>
              <a:gd name="connsiteY12" fmla="*/ 188882 h 456951"/>
              <a:gd name="connsiteX13" fmla="*/ 1015395 w 1142672"/>
              <a:gd name="connsiteY13" fmla="*/ 31720 h 456951"/>
              <a:gd name="connsiteX14" fmla="*/ 1042961 w 1142672"/>
              <a:gd name="connsiteY14" fmla="*/ 0 h 456951"/>
              <a:gd name="connsiteX0" fmla="*/ 1039553 w 1139264"/>
              <a:gd name="connsiteY0" fmla="*/ 0 h 456951"/>
              <a:gd name="connsiteX1" fmla="*/ 1139264 w 1139264"/>
              <a:gd name="connsiteY1" fmla="*/ 81679 h 456951"/>
              <a:gd name="connsiteX2" fmla="*/ 1138193 w 1139264"/>
              <a:gd name="connsiteY2" fmla="*/ 88373 h 456951"/>
              <a:gd name="connsiteX3" fmla="*/ 1117159 w 1139264"/>
              <a:gd name="connsiteY3" fmla="*/ 125382 h 456951"/>
              <a:gd name="connsiteX4" fmla="*/ 875859 w 1139264"/>
              <a:gd name="connsiteY4" fmla="*/ 366682 h 456951"/>
              <a:gd name="connsiteX5" fmla="*/ 583759 w 1139264"/>
              <a:gd name="connsiteY5" fmla="*/ 455582 h 456951"/>
              <a:gd name="connsiteX6" fmla="*/ 230540 w 1139264"/>
              <a:gd name="connsiteY6" fmla="*/ 419864 h 456951"/>
              <a:gd name="connsiteX7" fmla="*/ 29721 w 1139264"/>
              <a:gd name="connsiteY7" fmla="*/ 408751 h 456951"/>
              <a:gd name="connsiteX8" fmla="*/ 9084 w 1139264"/>
              <a:gd name="connsiteY8" fmla="*/ 274607 h 456951"/>
              <a:gd name="connsiteX9" fmla="*/ 109097 w 1139264"/>
              <a:gd name="connsiteY9" fmla="*/ 322232 h 456951"/>
              <a:gd name="connsiteX10" fmla="*/ 424215 w 1139264"/>
              <a:gd name="connsiteY10" fmla="*/ 346839 h 456951"/>
              <a:gd name="connsiteX11" fmla="*/ 659959 w 1139264"/>
              <a:gd name="connsiteY11" fmla="*/ 341282 h 456951"/>
              <a:gd name="connsiteX12" fmla="*/ 901259 w 1139264"/>
              <a:gd name="connsiteY12" fmla="*/ 188882 h 456951"/>
              <a:gd name="connsiteX13" fmla="*/ 1011987 w 1139264"/>
              <a:gd name="connsiteY13" fmla="*/ 31720 h 456951"/>
              <a:gd name="connsiteX14" fmla="*/ 1039553 w 1139264"/>
              <a:gd name="connsiteY14" fmla="*/ 0 h 456951"/>
              <a:gd name="connsiteX0" fmla="*/ 1040407 w 1140118"/>
              <a:gd name="connsiteY0" fmla="*/ 0 h 456951"/>
              <a:gd name="connsiteX1" fmla="*/ 1140118 w 1140118"/>
              <a:gd name="connsiteY1" fmla="*/ 81679 h 456951"/>
              <a:gd name="connsiteX2" fmla="*/ 1139047 w 1140118"/>
              <a:gd name="connsiteY2" fmla="*/ 88373 h 456951"/>
              <a:gd name="connsiteX3" fmla="*/ 1118013 w 1140118"/>
              <a:gd name="connsiteY3" fmla="*/ 125382 h 456951"/>
              <a:gd name="connsiteX4" fmla="*/ 876713 w 1140118"/>
              <a:gd name="connsiteY4" fmla="*/ 366682 h 456951"/>
              <a:gd name="connsiteX5" fmla="*/ 584613 w 1140118"/>
              <a:gd name="connsiteY5" fmla="*/ 455582 h 456951"/>
              <a:gd name="connsiteX6" fmla="*/ 231394 w 1140118"/>
              <a:gd name="connsiteY6" fmla="*/ 419864 h 456951"/>
              <a:gd name="connsiteX7" fmla="*/ 30575 w 1140118"/>
              <a:gd name="connsiteY7" fmla="*/ 408751 h 456951"/>
              <a:gd name="connsiteX8" fmla="*/ 9938 w 1140118"/>
              <a:gd name="connsiteY8" fmla="*/ 274607 h 456951"/>
              <a:gd name="connsiteX9" fmla="*/ 121858 w 1140118"/>
              <a:gd name="connsiteY9" fmla="*/ 293657 h 456951"/>
              <a:gd name="connsiteX10" fmla="*/ 425069 w 1140118"/>
              <a:gd name="connsiteY10" fmla="*/ 346839 h 456951"/>
              <a:gd name="connsiteX11" fmla="*/ 660813 w 1140118"/>
              <a:gd name="connsiteY11" fmla="*/ 341282 h 456951"/>
              <a:gd name="connsiteX12" fmla="*/ 902113 w 1140118"/>
              <a:gd name="connsiteY12" fmla="*/ 188882 h 456951"/>
              <a:gd name="connsiteX13" fmla="*/ 1012841 w 1140118"/>
              <a:gd name="connsiteY13" fmla="*/ 31720 h 456951"/>
              <a:gd name="connsiteX14" fmla="*/ 1040407 w 1140118"/>
              <a:gd name="connsiteY14" fmla="*/ 0 h 456951"/>
              <a:gd name="connsiteX0" fmla="*/ 1050795 w 1150506"/>
              <a:gd name="connsiteY0" fmla="*/ 0 h 457082"/>
              <a:gd name="connsiteX1" fmla="*/ 1150506 w 1150506"/>
              <a:gd name="connsiteY1" fmla="*/ 81679 h 457082"/>
              <a:gd name="connsiteX2" fmla="*/ 1149435 w 1150506"/>
              <a:gd name="connsiteY2" fmla="*/ 88373 h 457082"/>
              <a:gd name="connsiteX3" fmla="*/ 1128401 w 1150506"/>
              <a:gd name="connsiteY3" fmla="*/ 125382 h 457082"/>
              <a:gd name="connsiteX4" fmla="*/ 887101 w 1150506"/>
              <a:gd name="connsiteY4" fmla="*/ 366682 h 457082"/>
              <a:gd name="connsiteX5" fmla="*/ 595001 w 1150506"/>
              <a:gd name="connsiteY5" fmla="*/ 455582 h 457082"/>
              <a:gd name="connsiteX6" fmla="*/ 241782 w 1150506"/>
              <a:gd name="connsiteY6" fmla="*/ 419864 h 457082"/>
              <a:gd name="connsiteX7" fmla="*/ 21913 w 1150506"/>
              <a:gd name="connsiteY7" fmla="*/ 384939 h 457082"/>
              <a:gd name="connsiteX8" fmla="*/ 20326 w 1150506"/>
              <a:gd name="connsiteY8" fmla="*/ 274607 h 457082"/>
              <a:gd name="connsiteX9" fmla="*/ 132246 w 1150506"/>
              <a:gd name="connsiteY9" fmla="*/ 293657 h 457082"/>
              <a:gd name="connsiteX10" fmla="*/ 435457 w 1150506"/>
              <a:gd name="connsiteY10" fmla="*/ 346839 h 457082"/>
              <a:gd name="connsiteX11" fmla="*/ 671201 w 1150506"/>
              <a:gd name="connsiteY11" fmla="*/ 341282 h 457082"/>
              <a:gd name="connsiteX12" fmla="*/ 912501 w 1150506"/>
              <a:gd name="connsiteY12" fmla="*/ 188882 h 457082"/>
              <a:gd name="connsiteX13" fmla="*/ 1023229 w 1150506"/>
              <a:gd name="connsiteY13" fmla="*/ 31720 h 457082"/>
              <a:gd name="connsiteX14" fmla="*/ 1050795 w 1150506"/>
              <a:gd name="connsiteY14" fmla="*/ 0 h 457082"/>
              <a:gd name="connsiteX0" fmla="*/ 1050137 w 1149848"/>
              <a:gd name="connsiteY0" fmla="*/ 0 h 465586"/>
              <a:gd name="connsiteX1" fmla="*/ 1149848 w 1149848"/>
              <a:gd name="connsiteY1" fmla="*/ 81679 h 465586"/>
              <a:gd name="connsiteX2" fmla="*/ 1148777 w 1149848"/>
              <a:gd name="connsiteY2" fmla="*/ 88373 h 465586"/>
              <a:gd name="connsiteX3" fmla="*/ 1127743 w 1149848"/>
              <a:gd name="connsiteY3" fmla="*/ 125382 h 465586"/>
              <a:gd name="connsiteX4" fmla="*/ 886443 w 1149848"/>
              <a:gd name="connsiteY4" fmla="*/ 366682 h 465586"/>
              <a:gd name="connsiteX5" fmla="*/ 594343 w 1149848"/>
              <a:gd name="connsiteY5" fmla="*/ 455582 h 465586"/>
              <a:gd name="connsiteX6" fmla="*/ 231599 w 1149848"/>
              <a:gd name="connsiteY6" fmla="*/ 455583 h 465586"/>
              <a:gd name="connsiteX7" fmla="*/ 21255 w 1149848"/>
              <a:gd name="connsiteY7" fmla="*/ 384939 h 465586"/>
              <a:gd name="connsiteX8" fmla="*/ 19668 w 1149848"/>
              <a:gd name="connsiteY8" fmla="*/ 274607 h 465586"/>
              <a:gd name="connsiteX9" fmla="*/ 131588 w 1149848"/>
              <a:gd name="connsiteY9" fmla="*/ 293657 h 465586"/>
              <a:gd name="connsiteX10" fmla="*/ 434799 w 1149848"/>
              <a:gd name="connsiteY10" fmla="*/ 346839 h 465586"/>
              <a:gd name="connsiteX11" fmla="*/ 670543 w 1149848"/>
              <a:gd name="connsiteY11" fmla="*/ 341282 h 465586"/>
              <a:gd name="connsiteX12" fmla="*/ 911843 w 1149848"/>
              <a:gd name="connsiteY12" fmla="*/ 188882 h 465586"/>
              <a:gd name="connsiteX13" fmla="*/ 1022571 w 1149848"/>
              <a:gd name="connsiteY13" fmla="*/ 31720 h 465586"/>
              <a:gd name="connsiteX14" fmla="*/ 1050137 w 1149848"/>
              <a:gd name="connsiteY14" fmla="*/ 0 h 465586"/>
              <a:gd name="connsiteX0" fmla="*/ 1050137 w 1149848"/>
              <a:gd name="connsiteY0" fmla="*/ 0 h 465586"/>
              <a:gd name="connsiteX1" fmla="*/ 1149848 w 1149848"/>
              <a:gd name="connsiteY1" fmla="*/ 81679 h 465586"/>
              <a:gd name="connsiteX2" fmla="*/ 1148777 w 1149848"/>
              <a:gd name="connsiteY2" fmla="*/ 88373 h 465586"/>
              <a:gd name="connsiteX3" fmla="*/ 1127743 w 1149848"/>
              <a:gd name="connsiteY3" fmla="*/ 125382 h 465586"/>
              <a:gd name="connsiteX4" fmla="*/ 886443 w 1149848"/>
              <a:gd name="connsiteY4" fmla="*/ 366682 h 465586"/>
              <a:gd name="connsiteX5" fmla="*/ 594343 w 1149848"/>
              <a:gd name="connsiteY5" fmla="*/ 455582 h 465586"/>
              <a:gd name="connsiteX6" fmla="*/ 231599 w 1149848"/>
              <a:gd name="connsiteY6" fmla="*/ 455583 h 465586"/>
              <a:gd name="connsiteX7" fmla="*/ 21255 w 1149848"/>
              <a:gd name="connsiteY7" fmla="*/ 384939 h 465586"/>
              <a:gd name="connsiteX8" fmla="*/ 19668 w 1149848"/>
              <a:gd name="connsiteY8" fmla="*/ 274607 h 465586"/>
              <a:gd name="connsiteX9" fmla="*/ 131588 w 1149848"/>
              <a:gd name="connsiteY9" fmla="*/ 293657 h 465586"/>
              <a:gd name="connsiteX10" fmla="*/ 434799 w 1149848"/>
              <a:gd name="connsiteY10" fmla="*/ 346839 h 465586"/>
              <a:gd name="connsiteX11" fmla="*/ 675306 w 1149848"/>
              <a:gd name="connsiteY11" fmla="*/ 372238 h 465586"/>
              <a:gd name="connsiteX12" fmla="*/ 911843 w 1149848"/>
              <a:gd name="connsiteY12" fmla="*/ 188882 h 465586"/>
              <a:gd name="connsiteX13" fmla="*/ 1022571 w 1149848"/>
              <a:gd name="connsiteY13" fmla="*/ 31720 h 465586"/>
              <a:gd name="connsiteX14" fmla="*/ 1050137 w 1149848"/>
              <a:gd name="connsiteY14" fmla="*/ 0 h 465586"/>
              <a:gd name="connsiteX0" fmla="*/ 1050137 w 1149848"/>
              <a:gd name="connsiteY0" fmla="*/ 0 h 465586"/>
              <a:gd name="connsiteX1" fmla="*/ 1149848 w 1149848"/>
              <a:gd name="connsiteY1" fmla="*/ 81679 h 465586"/>
              <a:gd name="connsiteX2" fmla="*/ 1148777 w 1149848"/>
              <a:gd name="connsiteY2" fmla="*/ 88373 h 465586"/>
              <a:gd name="connsiteX3" fmla="*/ 1127743 w 1149848"/>
              <a:gd name="connsiteY3" fmla="*/ 125382 h 465586"/>
              <a:gd name="connsiteX4" fmla="*/ 886443 w 1149848"/>
              <a:gd name="connsiteY4" fmla="*/ 366682 h 465586"/>
              <a:gd name="connsiteX5" fmla="*/ 594343 w 1149848"/>
              <a:gd name="connsiteY5" fmla="*/ 455582 h 465586"/>
              <a:gd name="connsiteX6" fmla="*/ 231599 w 1149848"/>
              <a:gd name="connsiteY6" fmla="*/ 455583 h 465586"/>
              <a:gd name="connsiteX7" fmla="*/ 21255 w 1149848"/>
              <a:gd name="connsiteY7" fmla="*/ 384939 h 465586"/>
              <a:gd name="connsiteX8" fmla="*/ 19668 w 1149848"/>
              <a:gd name="connsiteY8" fmla="*/ 274607 h 465586"/>
              <a:gd name="connsiteX9" fmla="*/ 131588 w 1149848"/>
              <a:gd name="connsiteY9" fmla="*/ 293657 h 465586"/>
              <a:gd name="connsiteX10" fmla="*/ 434799 w 1149848"/>
              <a:gd name="connsiteY10" fmla="*/ 346839 h 465586"/>
              <a:gd name="connsiteX11" fmla="*/ 675306 w 1149848"/>
              <a:gd name="connsiteY11" fmla="*/ 372238 h 465586"/>
              <a:gd name="connsiteX12" fmla="*/ 921368 w 1149848"/>
              <a:gd name="connsiteY12" fmla="*/ 203170 h 465586"/>
              <a:gd name="connsiteX13" fmla="*/ 1022571 w 1149848"/>
              <a:gd name="connsiteY13" fmla="*/ 31720 h 465586"/>
              <a:gd name="connsiteX14" fmla="*/ 1050137 w 1149848"/>
              <a:gd name="connsiteY14" fmla="*/ 0 h 465586"/>
              <a:gd name="connsiteX0" fmla="*/ 1050137 w 1149848"/>
              <a:gd name="connsiteY0" fmla="*/ 0 h 465586"/>
              <a:gd name="connsiteX1" fmla="*/ 1149848 w 1149848"/>
              <a:gd name="connsiteY1" fmla="*/ 81679 h 465586"/>
              <a:gd name="connsiteX2" fmla="*/ 1148777 w 1149848"/>
              <a:gd name="connsiteY2" fmla="*/ 88373 h 465586"/>
              <a:gd name="connsiteX3" fmla="*/ 1127743 w 1149848"/>
              <a:gd name="connsiteY3" fmla="*/ 125382 h 465586"/>
              <a:gd name="connsiteX4" fmla="*/ 886443 w 1149848"/>
              <a:gd name="connsiteY4" fmla="*/ 366682 h 465586"/>
              <a:gd name="connsiteX5" fmla="*/ 594343 w 1149848"/>
              <a:gd name="connsiteY5" fmla="*/ 455582 h 465586"/>
              <a:gd name="connsiteX6" fmla="*/ 231599 w 1149848"/>
              <a:gd name="connsiteY6" fmla="*/ 455583 h 465586"/>
              <a:gd name="connsiteX7" fmla="*/ 21255 w 1149848"/>
              <a:gd name="connsiteY7" fmla="*/ 384939 h 465586"/>
              <a:gd name="connsiteX8" fmla="*/ 19668 w 1149848"/>
              <a:gd name="connsiteY8" fmla="*/ 274607 h 465586"/>
              <a:gd name="connsiteX9" fmla="*/ 131588 w 1149848"/>
              <a:gd name="connsiteY9" fmla="*/ 293657 h 465586"/>
              <a:gd name="connsiteX10" fmla="*/ 434799 w 1149848"/>
              <a:gd name="connsiteY10" fmla="*/ 346839 h 465586"/>
              <a:gd name="connsiteX11" fmla="*/ 675306 w 1149848"/>
              <a:gd name="connsiteY11" fmla="*/ 372238 h 465586"/>
              <a:gd name="connsiteX12" fmla="*/ 921368 w 1149848"/>
              <a:gd name="connsiteY12" fmla="*/ 203170 h 465586"/>
              <a:gd name="connsiteX13" fmla="*/ 1022571 w 1149848"/>
              <a:gd name="connsiteY13" fmla="*/ 31720 h 465586"/>
              <a:gd name="connsiteX14" fmla="*/ 1050137 w 1149848"/>
              <a:gd name="connsiteY14" fmla="*/ 0 h 465586"/>
              <a:gd name="connsiteX0" fmla="*/ 1048992 w 1148703"/>
              <a:gd name="connsiteY0" fmla="*/ 0 h 458423"/>
              <a:gd name="connsiteX1" fmla="*/ 1148703 w 1148703"/>
              <a:gd name="connsiteY1" fmla="*/ 81679 h 458423"/>
              <a:gd name="connsiteX2" fmla="*/ 1147632 w 1148703"/>
              <a:gd name="connsiteY2" fmla="*/ 88373 h 458423"/>
              <a:gd name="connsiteX3" fmla="*/ 1126598 w 1148703"/>
              <a:gd name="connsiteY3" fmla="*/ 125382 h 458423"/>
              <a:gd name="connsiteX4" fmla="*/ 885298 w 1148703"/>
              <a:gd name="connsiteY4" fmla="*/ 366682 h 458423"/>
              <a:gd name="connsiteX5" fmla="*/ 593198 w 1148703"/>
              <a:gd name="connsiteY5" fmla="*/ 455582 h 458423"/>
              <a:gd name="connsiteX6" fmla="*/ 213785 w 1148703"/>
              <a:gd name="connsiteY6" fmla="*/ 431771 h 458423"/>
              <a:gd name="connsiteX7" fmla="*/ 20110 w 1148703"/>
              <a:gd name="connsiteY7" fmla="*/ 384939 h 458423"/>
              <a:gd name="connsiteX8" fmla="*/ 18523 w 1148703"/>
              <a:gd name="connsiteY8" fmla="*/ 274607 h 458423"/>
              <a:gd name="connsiteX9" fmla="*/ 130443 w 1148703"/>
              <a:gd name="connsiteY9" fmla="*/ 293657 h 458423"/>
              <a:gd name="connsiteX10" fmla="*/ 433654 w 1148703"/>
              <a:gd name="connsiteY10" fmla="*/ 346839 h 458423"/>
              <a:gd name="connsiteX11" fmla="*/ 674161 w 1148703"/>
              <a:gd name="connsiteY11" fmla="*/ 372238 h 458423"/>
              <a:gd name="connsiteX12" fmla="*/ 920223 w 1148703"/>
              <a:gd name="connsiteY12" fmla="*/ 203170 h 458423"/>
              <a:gd name="connsiteX13" fmla="*/ 1021426 w 1148703"/>
              <a:gd name="connsiteY13" fmla="*/ 31720 h 458423"/>
              <a:gd name="connsiteX14" fmla="*/ 1048992 w 1148703"/>
              <a:gd name="connsiteY14" fmla="*/ 0 h 458423"/>
              <a:gd name="connsiteX0" fmla="*/ 1048992 w 1148703"/>
              <a:gd name="connsiteY0" fmla="*/ 0 h 458423"/>
              <a:gd name="connsiteX1" fmla="*/ 1148703 w 1148703"/>
              <a:gd name="connsiteY1" fmla="*/ 81679 h 458423"/>
              <a:gd name="connsiteX2" fmla="*/ 1147632 w 1148703"/>
              <a:gd name="connsiteY2" fmla="*/ 88373 h 458423"/>
              <a:gd name="connsiteX3" fmla="*/ 1126598 w 1148703"/>
              <a:gd name="connsiteY3" fmla="*/ 125382 h 458423"/>
              <a:gd name="connsiteX4" fmla="*/ 885298 w 1148703"/>
              <a:gd name="connsiteY4" fmla="*/ 366682 h 458423"/>
              <a:gd name="connsiteX5" fmla="*/ 593198 w 1148703"/>
              <a:gd name="connsiteY5" fmla="*/ 455582 h 458423"/>
              <a:gd name="connsiteX6" fmla="*/ 213785 w 1148703"/>
              <a:gd name="connsiteY6" fmla="*/ 431771 h 458423"/>
              <a:gd name="connsiteX7" fmla="*/ 20110 w 1148703"/>
              <a:gd name="connsiteY7" fmla="*/ 384939 h 458423"/>
              <a:gd name="connsiteX8" fmla="*/ 18523 w 1148703"/>
              <a:gd name="connsiteY8" fmla="*/ 274607 h 458423"/>
              <a:gd name="connsiteX9" fmla="*/ 130443 w 1148703"/>
              <a:gd name="connsiteY9" fmla="*/ 293657 h 458423"/>
              <a:gd name="connsiteX10" fmla="*/ 433654 w 1148703"/>
              <a:gd name="connsiteY10" fmla="*/ 346839 h 458423"/>
              <a:gd name="connsiteX11" fmla="*/ 686067 w 1148703"/>
              <a:gd name="connsiteY11" fmla="*/ 365095 h 458423"/>
              <a:gd name="connsiteX12" fmla="*/ 920223 w 1148703"/>
              <a:gd name="connsiteY12" fmla="*/ 203170 h 458423"/>
              <a:gd name="connsiteX13" fmla="*/ 1021426 w 1148703"/>
              <a:gd name="connsiteY13" fmla="*/ 31720 h 458423"/>
              <a:gd name="connsiteX14" fmla="*/ 1048992 w 1148703"/>
              <a:gd name="connsiteY14" fmla="*/ 0 h 458423"/>
              <a:gd name="connsiteX0" fmla="*/ 1048992 w 1148703"/>
              <a:gd name="connsiteY0" fmla="*/ 0 h 458423"/>
              <a:gd name="connsiteX1" fmla="*/ 1148703 w 1148703"/>
              <a:gd name="connsiteY1" fmla="*/ 81679 h 458423"/>
              <a:gd name="connsiteX2" fmla="*/ 1147632 w 1148703"/>
              <a:gd name="connsiteY2" fmla="*/ 88373 h 458423"/>
              <a:gd name="connsiteX3" fmla="*/ 1126598 w 1148703"/>
              <a:gd name="connsiteY3" fmla="*/ 125382 h 458423"/>
              <a:gd name="connsiteX4" fmla="*/ 885298 w 1148703"/>
              <a:gd name="connsiteY4" fmla="*/ 366682 h 458423"/>
              <a:gd name="connsiteX5" fmla="*/ 593198 w 1148703"/>
              <a:gd name="connsiteY5" fmla="*/ 455582 h 458423"/>
              <a:gd name="connsiteX6" fmla="*/ 213785 w 1148703"/>
              <a:gd name="connsiteY6" fmla="*/ 431771 h 458423"/>
              <a:gd name="connsiteX7" fmla="*/ 20110 w 1148703"/>
              <a:gd name="connsiteY7" fmla="*/ 384939 h 458423"/>
              <a:gd name="connsiteX8" fmla="*/ 18523 w 1148703"/>
              <a:gd name="connsiteY8" fmla="*/ 274607 h 458423"/>
              <a:gd name="connsiteX9" fmla="*/ 130443 w 1148703"/>
              <a:gd name="connsiteY9" fmla="*/ 293657 h 458423"/>
              <a:gd name="connsiteX10" fmla="*/ 426510 w 1148703"/>
              <a:gd name="connsiteY10" fmla="*/ 349221 h 458423"/>
              <a:gd name="connsiteX11" fmla="*/ 686067 w 1148703"/>
              <a:gd name="connsiteY11" fmla="*/ 365095 h 458423"/>
              <a:gd name="connsiteX12" fmla="*/ 920223 w 1148703"/>
              <a:gd name="connsiteY12" fmla="*/ 203170 h 458423"/>
              <a:gd name="connsiteX13" fmla="*/ 1021426 w 1148703"/>
              <a:gd name="connsiteY13" fmla="*/ 31720 h 458423"/>
              <a:gd name="connsiteX14" fmla="*/ 1048992 w 1148703"/>
              <a:gd name="connsiteY14" fmla="*/ 0 h 458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703" h="458423">
                <a:moveTo>
                  <a:pt x="1048992" y="0"/>
                </a:moveTo>
                <a:lnTo>
                  <a:pt x="1148703" y="81679"/>
                </a:lnTo>
                <a:lnTo>
                  <a:pt x="1147632" y="88373"/>
                </a:lnTo>
                <a:cubicBezTo>
                  <a:pt x="1143796" y="98924"/>
                  <a:pt x="1137181" y="111095"/>
                  <a:pt x="1126598" y="125382"/>
                </a:cubicBezTo>
                <a:cubicBezTo>
                  <a:pt x="1084265" y="182532"/>
                  <a:pt x="974198" y="311649"/>
                  <a:pt x="885298" y="366682"/>
                </a:cubicBezTo>
                <a:cubicBezTo>
                  <a:pt x="796398" y="421715"/>
                  <a:pt x="705117" y="444734"/>
                  <a:pt x="593198" y="455582"/>
                </a:cubicBezTo>
                <a:cubicBezTo>
                  <a:pt x="481279" y="466430"/>
                  <a:pt x="309300" y="443545"/>
                  <a:pt x="213785" y="431771"/>
                </a:cubicBezTo>
                <a:cubicBezTo>
                  <a:pt x="118270" y="419997"/>
                  <a:pt x="52654" y="411133"/>
                  <a:pt x="20110" y="384939"/>
                </a:cubicBezTo>
                <a:cubicBezTo>
                  <a:pt x="-12434" y="358745"/>
                  <a:pt x="134" y="289821"/>
                  <a:pt x="18523" y="274607"/>
                </a:cubicBezTo>
                <a:cubicBezTo>
                  <a:pt x="36912" y="259393"/>
                  <a:pt x="62445" y="281221"/>
                  <a:pt x="130443" y="293657"/>
                </a:cubicBezTo>
                <a:cubicBezTo>
                  <a:pt x="198441" y="306093"/>
                  <a:pt x="333906" y="337315"/>
                  <a:pt x="426510" y="349221"/>
                </a:cubicBezTo>
                <a:cubicBezTo>
                  <a:pt x="519114" y="361127"/>
                  <a:pt x="537900" y="379912"/>
                  <a:pt x="686067" y="365095"/>
                </a:cubicBezTo>
                <a:cubicBezTo>
                  <a:pt x="834234" y="350278"/>
                  <a:pt x="856723" y="260320"/>
                  <a:pt x="920223" y="203170"/>
                </a:cubicBezTo>
                <a:cubicBezTo>
                  <a:pt x="953560" y="141258"/>
                  <a:pt x="991661" y="75773"/>
                  <a:pt x="1021426" y="31720"/>
                </a:cubicBezTo>
                <a:lnTo>
                  <a:pt x="1048992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4FD29251-E189-4872-A417-992DC25CAE45}"/>
              </a:ext>
            </a:extLst>
          </p:cNvPr>
          <p:cNvSpPr/>
          <p:nvPr/>
        </p:nvSpPr>
        <p:spPr>
          <a:xfrm rot="3676018">
            <a:off x="8364822" y="1096453"/>
            <a:ext cx="170039" cy="205211"/>
          </a:xfrm>
          <a:custGeom>
            <a:avLst/>
            <a:gdLst>
              <a:gd name="connsiteX0" fmla="*/ 85725 w 242888"/>
              <a:gd name="connsiteY0" fmla="*/ 19050 h 290512"/>
              <a:gd name="connsiteX1" fmla="*/ 0 w 242888"/>
              <a:gd name="connsiteY1" fmla="*/ 121443 h 290512"/>
              <a:gd name="connsiteX2" fmla="*/ 21432 w 242888"/>
              <a:gd name="connsiteY2" fmla="*/ 119062 h 290512"/>
              <a:gd name="connsiteX3" fmla="*/ 14288 w 242888"/>
              <a:gd name="connsiteY3" fmla="*/ 145256 h 290512"/>
              <a:gd name="connsiteX4" fmla="*/ 28575 w 242888"/>
              <a:gd name="connsiteY4" fmla="*/ 135731 h 290512"/>
              <a:gd name="connsiteX5" fmla="*/ 23813 w 242888"/>
              <a:gd name="connsiteY5" fmla="*/ 166687 h 290512"/>
              <a:gd name="connsiteX6" fmla="*/ 23813 w 242888"/>
              <a:gd name="connsiteY6" fmla="*/ 166687 h 290512"/>
              <a:gd name="connsiteX7" fmla="*/ 35719 w 242888"/>
              <a:gd name="connsiteY7" fmla="*/ 200025 h 290512"/>
              <a:gd name="connsiteX8" fmla="*/ 54769 w 242888"/>
              <a:gd name="connsiteY8" fmla="*/ 188118 h 290512"/>
              <a:gd name="connsiteX9" fmla="*/ 54769 w 242888"/>
              <a:gd name="connsiteY9" fmla="*/ 223837 h 290512"/>
              <a:gd name="connsiteX10" fmla="*/ 83344 w 242888"/>
              <a:gd name="connsiteY10" fmla="*/ 219075 h 290512"/>
              <a:gd name="connsiteX11" fmla="*/ 83344 w 242888"/>
              <a:gd name="connsiteY11" fmla="*/ 235743 h 290512"/>
              <a:gd name="connsiteX12" fmla="*/ 102394 w 242888"/>
              <a:gd name="connsiteY12" fmla="*/ 228600 h 290512"/>
              <a:gd name="connsiteX13" fmla="*/ 107157 w 242888"/>
              <a:gd name="connsiteY13" fmla="*/ 250031 h 290512"/>
              <a:gd name="connsiteX14" fmla="*/ 116682 w 242888"/>
              <a:gd name="connsiteY14" fmla="*/ 240506 h 290512"/>
              <a:gd name="connsiteX15" fmla="*/ 119063 w 242888"/>
              <a:gd name="connsiteY15" fmla="*/ 290512 h 290512"/>
              <a:gd name="connsiteX16" fmla="*/ 135732 w 242888"/>
              <a:gd name="connsiteY16" fmla="*/ 264318 h 290512"/>
              <a:gd name="connsiteX17" fmla="*/ 138113 w 242888"/>
              <a:gd name="connsiteY17" fmla="*/ 285750 h 290512"/>
              <a:gd name="connsiteX18" fmla="*/ 242888 w 242888"/>
              <a:gd name="connsiteY18" fmla="*/ 207168 h 290512"/>
              <a:gd name="connsiteX19" fmla="*/ 197644 w 242888"/>
              <a:gd name="connsiteY19" fmla="*/ 0 h 290512"/>
              <a:gd name="connsiteX20" fmla="*/ 85725 w 242888"/>
              <a:gd name="connsiteY20" fmla="*/ 19050 h 290512"/>
              <a:gd name="connsiteX0" fmla="*/ 85725 w 327259"/>
              <a:gd name="connsiteY0" fmla="*/ 19050 h 290512"/>
              <a:gd name="connsiteX1" fmla="*/ 0 w 327259"/>
              <a:gd name="connsiteY1" fmla="*/ 121443 h 290512"/>
              <a:gd name="connsiteX2" fmla="*/ 21432 w 327259"/>
              <a:gd name="connsiteY2" fmla="*/ 119062 h 290512"/>
              <a:gd name="connsiteX3" fmla="*/ 14288 w 327259"/>
              <a:gd name="connsiteY3" fmla="*/ 145256 h 290512"/>
              <a:gd name="connsiteX4" fmla="*/ 28575 w 327259"/>
              <a:gd name="connsiteY4" fmla="*/ 135731 h 290512"/>
              <a:gd name="connsiteX5" fmla="*/ 23813 w 327259"/>
              <a:gd name="connsiteY5" fmla="*/ 166687 h 290512"/>
              <a:gd name="connsiteX6" fmla="*/ 23813 w 327259"/>
              <a:gd name="connsiteY6" fmla="*/ 166687 h 290512"/>
              <a:gd name="connsiteX7" fmla="*/ 35719 w 327259"/>
              <a:gd name="connsiteY7" fmla="*/ 200025 h 290512"/>
              <a:gd name="connsiteX8" fmla="*/ 54769 w 327259"/>
              <a:gd name="connsiteY8" fmla="*/ 188118 h 290512"/>
              <a:gd name="connsiteX9" fmla="*/ 54769 w 327259"/>
              <a:gd name="connsiteY9" fmla="*/ 223837 h 290512"/>
              <a:gd name="connsiteX10" fmla="*/ 83344 w 327259"/>
              <a:gd name="connsiteY10" fmla="*/ 219075 h 290512"/>
              <a:gd name="connsiteX11" fmla="*/ 83344 w 327259"/>
              <a:gd name="connsiteY11" fmla="*/ 235743 h 290512"/>
              <a:gd name="connsiteX12" fmla="*/ 102394 w 327259"/>
              <a:gd name="connsiteY12" fmla="*/ 228600 h 290512"/>
              <a:gd name="connsiteX13" fmla="*/ 107157 w 327259"/>
              <a:gd name="connsiteY13" fmla="*/ 250031 h 290512"/>
              <a:gd name="connsiteX14" fmla="*/ 116682 w 327259"/>
              <a:gd name="connsiteY14" fmla="*/ 240506 h 290512"/>
              <a:gd name="connsiteX15" fmla="*/ 119063 w 327259"/>
              <a:gd name="connsiteY15" fmla="*/ 290512 h 290512"/>
              <a:gd name="connsiteX16" fmla="*/ 135732 w 327259"/>
              <a:gd name="connsiteY16" fmla="*/ 264318 h 290512"/>
              <a:gd name="connsiteX17" fmla="*/ 138113 w 327259"/>
              <a:gd name="connsiteY17" fmla="*/ 285750 h 290512"/>
              <a:gd name="connsiteX18" fmla="*/ 327260 w 327259"/>
              <a:gd name="connsiteY18" fmla="*/ 104289 h 290512"/>
              <a:gd name="connsiteX19" fmla="*/ 197644 w 327259"/>
              <a:gd name="connsiteY19" fmla="*/ 0 h 290512"/>
              <a:gd name="connsiteX20" fmla="*/ 85725 w 327259"/>
              <a:gd name="connsiteY20" fmla="*/ 19050 h 290512"/>
              <a:gd name="connsiteX0" fmla="*/ 85725 w 327261"/>
              <a:gd name="connsiteY0" fmla="*/ 79527 h 350989"/>
              <a:gd name="connsiteX1" fmla="*/ 0 w 327261"/>
              <a:gd name="connsiteY1" fmla="*/ 181920 h 350989"/>
              <a:gd name="connsiteX2" fmla="*/ 21432 w 327261"/>
              <a:gd name="connsiteY2" fmla="*/ 179539 h 350989"/>
              <a:gd name="connsiteX3" fmla="*/ 14288 w 327261"/>
              <a:gd name="connsiteY3" fmla="*/ 205733 h 350989"/>
              <a:gd name="connsiteX4" fmla="*/ 28575 w 327261"/>
              <a:gd name="connsiteY4" fmla="*/ 196208 h 350989"/>
              <a:gd name="connsiteX5" fmla="*/ 23813 w 327261"/>
              <a:gd name="connsiteY5" fmla="*/ 227164 h 350989"/>
              <a:gd name="connsiteX6" fmla="*/ 23813 w 327261"/>
              <a:gd name="connsiteY6" fmla="*/ 227164 h 350989"/>
              <a:gd name="connsiteX7" fmla="*/ 35719 w 327261"/>
              <a:gd name="connsiteY7" fmla="*/ 260502 h 350989"/>
              <a:gd name="connsiteX8" fmla="*/ 54769 w 327261"/>
              <a:gd name="connsiteY8" fmla="*/ 248595 h 350989"/>
              <a:gd name="connsiteX9" fmla="*/ 54769 w 327261"/>
              <a:gd name="connsiteY9" fmla="*/ 284314 h 350989"/>
              <a:gd name="connsiteX10" fmla="*/ 83344 w 327261"/>
              <a:gd name="connsiteY10" fmla="*/ 279552 h 350989"/>
              <a:gd name="connsiteX11" fmla="*/ 83344 w 327261"/>
              <a:gd name="connsiteY11" fmla="*/ 296220 h 350989"/>
              <a:gd name="connsiteX12" fmla="*/ 102394 w 327261"/>
              <a:gd name="connsiteY12" fmla="*/ 289077 h 350989"/>
              <a:gd name="connsiteX13" fmla="*/ 107157 w 327261"/>
              <a:gd name="connsiteY13" fmla="*/ 310508 h 350989"/>
              <a:gd name="connsiteX14" fmla="*/ 116682 w 327261"/>
              <a:gd name="connsiteY14" fmla="*/ 300983 h 350989"/>
              <a:gd name="connsiteX15" fmla="*/ 119063 w 327261"/>
              <a:gd name="connsiteY15" fmla="*/ 350989 h 350989"/>
              <a:gd name="connsiteX16" fmla="*/ 135732 w 327261"/>
              <a:gd name="connsiteY16" fmla="*/ 324795 h 350989"/>
              <a:gd name="connsiteX17" fmla="*/ 138113 w 327261"/>
              <a:gd name="connsiteY17" fmla="*/ 346227 h 350989"/>
              <a:gd name="connsiteX18" fmla="*/ 327260 w 327261"/>
              <a:gd name="connsiteY18" fmla="*/ 164766 h 350989"/>
              <a:gd name="connsiteX19" fmla="*/ 187912 w 327261"/>
              <a:gd name="connsiteY19" fmla="*/ 0 h 350989"/>
              <a:gd name="connsiteX20" fmla="*/ 85725 w 327261"/>
              <a:gd name="connsiteY20" fmla="*/ 79527 h 350989"/>
              <a:gd name="connsiteX0" fmla="*/ 91560 w 327259"/>
              <a:gd name="connsiteY0" fmla="*/ 87016 h 350989"/>
              <a:gd name="connsiteX1" fmla="*/ 0 w 327259"/>
              <a:gd name="connsiteY1" fmla="*/ 181920 h 350989"/>
              <a:gd name="connsiteX2" fmla="*/ 21432 w 327259"/>
              <a:gd name="connsiteY2" fmla="*/ 179539 h 350989"/>
              <a:gd name="connsiteX3" fmla="*/ 14288 w 327259"/>
              <a:gd name="connsiteY3" fmla="*/ 205733 h 350989"/>
              <a:gd name="connsiteX4" fmla="*/ 28575 w 327259"/>
              <a:gd name="connsiteY4" fmla="*/ 196208 h 350989"/>
              <a:gd name="connsiteX5" fmla="*/ 23813 w 327259"/>
              <a:gd name="connsiteY5" fmla="*/ 227164 h 350989"/>
              <a:gd name="connsiteX6" fmla="*/ 23813 w 327259"/>
              <a:gd name="connsiteY6" fmla="*/ 227164 h 350989"/>
              <a:gd name="connsiteX7" fmla="*/ 35719 w 327259"/>
              <a:gd name="connsiteY7" fmla="*/ 260502 h 350989"/>
              <a:gd name="connsiteX8" fmla="*/ 54769 w 327259"/>
              <a:gd name="connsiteY8" fmla="*/ 248595 h 350989"/>
              <a:gd name="connsiteX9" fmla="*/ 54769 w 327259"/>
              <a:gd name="connsiteY9" fmla="*/ 284314 h 350989"/>
              <a:gd name="connsiteX10" fmla="*/ 83344 w 327259"/>
              <a:gd name="connsiteY10" fmla="*/ 279552 h 350989"/>
              <a:gd name="connsiteX11" fmla="*/ 83344 w 327259"/>
              <a:gd name="connsiteY11" fmla="*/ 296220 h 350989"/>
              <a:gd name="connsiteX12" fmla="*/ 102394 w 327259"/>
              <a:gd name="connsiteY12" fmla="*/ 289077 h 350989"/>
              <a:gd name="connsiteX13" fmla="*/ 107157 w 327259"/>
              <a:gd name="connsiteY13" fmla="*/ 310508 h 350989"/>
              <a:gd name="connsiteX14" fmla="*/ 116682 w 327259"/>
              <a:gd name="connsiteY14" fmla="*/ 300983 h 350989"/>
              <a:gd name="connsiteX15" fmla="*/ 119063 w 327259"/>
              <a:gd name="connsiteY15" fmla="*/ 350989 h 350989"/>
              <a:gd name="connsiteX16" fmla="*/ 135732 w 327259"/>
              <a:gd name="connsiteY16" fmla="*/ 324795 h 350989"/>
              <a:gd name="connsiteX17" fmla="*/ 138113 w 327259"/>
              <a:gd name="connsiteY17" fmla="*/ 346227 h 350989"/>
              <a:gd name="connsiteX18" fmla="*/ 327260 w 327259"/>
              <a:gd name="connsiteY18" fmla="*/ 164766 h 350989"/>
              <a:gd name="connsiteX19" fmla="*/ 187912 w 327259"/>
              <a:gd name="connsiteY19" fmla="*/ 0 h 350989"/>
              <a:gd name="connsiteX20" fmla="*/ 91560 w 327259"/>
              <a:gd name="connsiteY20" fmla="*/ 87016 h 35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27259" h="350989">
                <a:moveTo>
                  <a:pt x="91560" y="87016"/>
                </a:moveTo>
                <a:lnTo>
                  <a:pt x="0" y="181920"/>
                </a:lnTo>
                <a:lnTo>
                  <a:pt x="21432" y="179539"/>
                </a:lnTo>
                <a:lnTo>
                  <a:pt x="14288" y="205733"/>
                </a:lnTo>
                <a:lnTo>
                  <a:pt x="28575" y="196208"/>
                </a:lnTo>
                <a:lnTo>
                  <a:pt x="23813" y="227164"/>
                </a:lnTo>
                <a:lnTo>
                  <a:pt x="23813" y="227164"/>
                </a:lnTo>
                <a:lnTo>
                  <a:pt x="35719" y="260502"/>
                </a:lnTo>
                <a:lnTo>
                  <a:pt x="54769" y="248595"/>
                </a:lnTo>
                <a:lnTo>
                  <a:pt x="54769" y="284314"/>
                </a:lnTo>
                <a:lnTo>
                  <a:pt x="83344" y="279552"/>
                </a:lnTo>
                <a:lnTo>
                  <a:pt x="83344" y="296220"/>
                </a:lnTo>
                <a:lnTo>
                  <a:pt x="102394" y="289077"/>
                </a:lnTo>
                <a:lnTo>
                  <a:pt x="107157" y="310508"/>
                </a:lnTo>
                <a:lnTo>
                  <a:pt x="116682" y="300983"/>
                </a:lnTo>
                <a:lnTo>
                  <a:pt x="119063" y="350989"/>
                </a:lnTo>
                <a:lnTo>
                  <a:pt x="135732" y="324795"/>
                </a:lnTo>
                <a:lnTo>
                  <a:pt x="138113" y="346227"/>
                </a:lnTo>
                <a:lnTo>
                  <a:pt x="327260" y="164766"/>
                </a:lnTo>
                <a:lnTo>
                  <a:pt x="187912" y="0"/>
                </a:lnTo>
                <a:lnTo>
                  <a:pt x="91560" y="8701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F69C6093-289F-4399-93DF-ED4EDA90EB2A}"/>
              </a:ext>
            </a:extLst>
          </p:cNvPr>
          <p:cNvSpPr/>
          <p:nvPr/>
        </p:nvSpPr>
        <p:spPr>
          <a:xfrm flipV="1">
            <a:off x="9358907" y="787463"/>
            <a:ext cx="325218" cy="260806"/>
          </a:xfrm>
          <a:custGeom>
            <a:avLst/>
            <a:gdLst>
              <a:gd name="connsiteX0" fmla="*/ 0 w 1219416"/>
              <a:gd name="connsiteY0" fmla="*/ 977900 h 977900"/>
              <a:gd name="connsiteX1" fmla="*/ 51233 w 1219416"/>
              <a:gd name="connsiteY1" fmla="*/ 977900 h 977900"/>
              <a:gd name="connsiteX2" fmla="*/ 1219416 w 1219416"/>
              <a:gd name="connsiteY2" fmla="*/ 20983 h 977900"/>
              <a:gd name="connsiteX3" fmla="*/ 1193800 w 1219416"/>
              <a:gd name="connsiteY3" fmla="*/ 0 h 97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416" h="977900">
                <a:moveTo>
                  <a:pt x="0" y="977900"/>
                </a:moveTo>
                <a:lnTo>
                  <a:pt x="51233" y="977900"/>
                </a:lnTo>
                <a:lnTo>
                  <a:pt x="1219416" y="20983"/>
                </a:lnTo>
                <a:lnTo>
                  <a:pt x="1193800" y="0"/>
                </a:lnTo>
                <a:close/>
              </a:path>
            </a:pathLst>
          </a:custGeom>
          <a:solidFill>
            <a:schemeClr val="tx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3AF259-54C3-4336-81D8-A1732AEECBE8}"/>
              </a:ext>
            </a:extLst>
          </p:cNvPr>
          <p:cNvSpPr txBox="1"/>
          <p:nvPr/>
        </p:nvSpPr>
        <p:spPr>
          <a:xfrm>
            <a:off x="447860" y="326564"/>
            <a:ext cx="76978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2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조절된 매개의 탐색 및 </a:t>
            </a:r>
            <a:r>
              <a:rPr lang="ko-KR" altLang="en-US" sz="32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비조건부간접효과</a:t>
            </a:r>
            <a:endParaRPr lang="en-US" altLang="ko-KR" sz="9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A1FB97AE-7897-2B41-1C6D-C6164ADE792C}"/>
                  </a:ext>
                </a:extLst>
              </p:cNvPr>
              <p:cNvSpPr/>
              <p:nvPr/>
            </p:nvSpPr>
            <p:spPr>
              <a:xfrm>
                <a:off x="1825765" y="5032964"/>
                <a:ext cx="8531284" cy="959819"/>
              </a:xfrm>
              <a:prstGeom prst="roundRect">
                <a:avLst/>
              </a:prstGeom>
              <a:solidFill>
                <a:srgbClr val="98C0E4"/>
              </a:solidFill>
              <a:ln>
                <a:solidFill>
                  <a:srgbClr val="5B9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dirty="0"/>
                  <a:t>조건부 간접효과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lang="en-US" altLang="ko-KR" sz="2000" dirty="0"/>
                  <a:t>b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𝑏𝑊</m:t>
                    </m:r>
                  </m:oMath>
                </a14:m>
                <a:endParaRPr lang="en-US" altLang="ko-KR" sz="2000" dirty="0"/>
              </a:p>
            </p:txBody>
          </p:sp>
        </mc:Choice>
        <mc:Fallback xmlns="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A1FB97AE-7897-2B41-1C6D-C6164ADE79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5765" y="5032964"/>
                <a:ext cx="8531284" cy="959819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5B9BD5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B83515EE-7D8B-D620-FF5F-61AB564D1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849" y="1627730"/>
            <a:ext cx="7097115" cy="3029373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7E92EA-D326-29DD-A72B-9AE30D9A2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/33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1474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7696</TotalTime>
  <Words>1919</Words>
  <Application>Microsoft Office PowerPoint</Application>
  <PresentationFormat>와이드스크린</PresentationFormat>
  <Paragraphs>466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7" baseType="lpstr">
      <vt:lpstr>맑은 고딕</vt:lpstr>
      <vt:lpstr>Arial</vt:lpstr>
      <vt:lpstr>Cambria Math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doramisister@naver.com</cp:lastModifiedBy>
  <cp:revision>15</cp:revision>
  <dcterms:created xsi:type="dcterms:W3CDTF">2022-03-10T03:50:14Z</dcterms:created>
  <dcterms:modified xsi:type="dcterms:W3CDTF">2022-11-27T10:19:48Z</dcterms:modified>
</cp:coreProperties>
</file>