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4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6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20BE-D1E5-491C-8C87-BA8F7C119058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2F7C-A8D1-4ED1-A41D-DEF4C911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739775"/>
            <a:ext cx="45593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56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K. Blanks</dc:creator>
  <cp:lastModifiedBy>Daniel K. Blanks</cp:lastModifiedBy>
  <cp:revision>1</cp:revision>
  <dcterms:created xsi:type="dcterms:W3CDTF">2015-07-16T19:40:59Z</dcterms:created>
  <dcterms:modified xsi:type="dcterms:W3CDTF">2015-07-16T19:45:08Z</dcterms:modified>
</cp:coreProperties>
</file>