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25005-7603-40A6-B0EA-F6E2567FA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79FE94-FFFE-43C5-8469-CC0DE40E3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57648D-4425-4A66-B45B-7E79036FB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DDB0-36C9-4F4D-ACF4-C3DD84173951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4AA9D4-DC9A-41FD-82C3-C6780E080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5D9EF0-8EBB-457F-B3FA-758F5D698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1F95-04CB-4AD4-A603-FBA556BDB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1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00B5B-552A-42E9-B886-01723F8DE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92292E-DAF7-4342-8EAB-1F614FBF9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24918A-B920-4D1B-9669-ADD12C48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DDB0-36C9-4F4D-ACF4-C3DD84173951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1E887D-55D6-4AFB-94E4-9BC523268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B14BF7-2299-4C99-A9A0-3DA23294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1F95-04CB-4AD4-A603-FBA556BDB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28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9A2B6E-83A1-4FB0-A2F4-81288F656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E52F39-CDE9-425F-89F9-5692F3860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CAD6D7-B28F-472D-B1F3-FC24A2B52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DDB0-36C9-4F4D-ACF4-C3DD84173951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979735-FBBC-4489-9F91-10C008400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44DCEB-9B06-438B-8BBB-41B9E444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1F95-04CB-4AD4-A603-FBA556BDB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62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4115E-F07F-4FF8-897D-8A03D991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25A363-109D-4EBC-B12C-C8F92D560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A9973B-0553-4664-A8B9-7B6BED2B8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DDB0-36C9-4F4D-ACF4-C3DD84173951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7A9EA-A828-446B-99CE-FB912DD1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7FEC9E-EC45-4D9A-887D-8F7C5926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1F95-04CB-4AD4-A603-FBA556BDB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37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071C7-F492-49C2-B1B8-A31BFF0A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CAD703-4CBA-4D46-AA16-54647CF53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F75CA9-AA5E-428F-88EF-BC18C1E3F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DDB0-36C9-4F4D-ACF4-C3DD84173951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69E5AC-69A8-48C5-BA17-4D8020B6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4A8C55-0618-4CCD-82F4-0E3303B3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1F95-04CB-4AD4-A603-FBA556BDB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849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F1EDC-5D13-4583-B917-2128C760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C6F71F-AC41-440D-9725-820847F3A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1CC0CB-108C-4B53-98E9-F83B0E6F7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8882C2-79CB-406F-96A0-B27FCA56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DDB0-36C9-4F4D-ACF4-C3DD84173951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147D15-55BC-4523-8960-43E0615A0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4690B9-3DD0-477E-97AF-A4AE8EBE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1F95-04CB-4AD4-A603-FBA556BDB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15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530C1-95DE-4F41-AD29-C3DF36BC2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6E1519-E5B8-44BA-A3A9-6EB21AA5C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FB35AC-A5D3-48D9-94B6-2566BB665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A352E3-791E-4CB4-B975-5C18B5E70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B565B3-DA3F-443C-A368-1CFC61AE3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1CCD36-9654-4001-87AF-644C8715E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DDB0-36C9-4F4D-ACF4-C3DD84173951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5EC940-1928-4B24-837B-41A34AAFB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4CB7FA-7AB1-4B93-B1A9-E6F99650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1F95-04CB-4AD4-A603-FBA556BDB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40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2D221-04D4-4414-8525-0670CC193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66456D-48FF-42B1-B380-AAF4E0D2C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DDB0-36C9-4F4D-ACF4-C3DD84173951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D58C73-28C0-4B56-A8C1-EFA1E2FA9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CAAB66-8195-404F-9F14-91B6B3C0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1F95-04CB-4AD4-A603-FBA556BDB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657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A30B60-4922-4F4C-8022-991403356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DDB0-36C9-4F4D-ACF4-C3DD84173951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95B6AF-BC90-430B-8247-9C7AD9C4A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3C3AD9-1E84-418D-8D08-BE3B531D3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1F95-04CB-4AD4-A603-FBA556BDB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111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642AB-61E7-43D8-AEC9-51EE56239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0807E-7567-48A5-86BA-F4D54A4CE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D6551B-7B05-4714-9A92-50D00C139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981F57-B483-4264-95C9-C2DBF1088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DDB0-36C9-4F4D-ACF4-C3DD84173951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DDB19F-1FD0-4686-B986-551CAFD43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E7B36D-588A-4F80-9B71-8909E8DD1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1F95-04CB-4AD4-A603-FBA556BDB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50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979B9-27BC-46A6-A1AC-1153A317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F70094-3B86-4ABC-AA05-CB974606D4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6EF8F4-BF31-4EBB-BB4C-8F9628EE7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C173ED-E37B-4D91-871F-93912014A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DDB0-36C9-4F4D-ACF4-C3DD84173951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A1C7CB-3AD0-47E4-B57B-40CF7CD6E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55909E-46FE-455A-9989-CBEACACA4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1F95-04CB-4AD4-A603-FBA556BDB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40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4888F5-E1B7-4271-B290-9B8CC65E5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353731-0DE9-498C-94F3-383B51841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BF54A7-29A3-4FF6-B075-DF5C7E2E7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FDDB0-36C9-4F4D-ACF4-C3DD84173951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74E12C-E159-4121-8B19-38AC0D540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FEF809-97B4-4EF0-A3CC-47E24D52C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31F95-04CB-4AD4-A603-FBA556BDB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82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421C5C58-F4D3-444C-AD86-F44FD1603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261" y="2282332"/>
            <a:ext cx="914989" cy="91498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2672284-BB83-45A8-A19A-C5570BE61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48" y="3604801"/>
            <a:ext cx="1003909" cy="1003909"/>
          </a:xfrm>
          <a:prstGeom prst="rect">
            <a:avLst/>
          </a:prstGeom>
        </p:spPr>
      </p:pic>
      <p:pic>
        <p:nvPicPr>
          <p:cNvPr id="1028" name="Picture 4" descr="Structure free icon">
            <a:extLst>
              <a:ext uri="{FF2B5EF4-FFF2-40B4-BE49-F238E27FC236}">
                <a16:creationId xmlns:a16="http://schemas.microsoft.com/office/drawing/2014/main" id="{5DDD5F23-185B-47B5-9DF6-E77F9DB89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365" y="3303964"/>
            <a:ext cx="1029016" cy="102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thon free icon">
            <a:extLst>
              <a:ext uri="{FF2B5EF4-FFF2-40B4-BE49-F238E27FC236}">
                <a16:creationId xmlns:a16="http://schemas.microsoft.com/office/drawing/2014/main" id="{A63D6BD6-0C18-4858-8EBC-A42867A78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200" y="2030927"/>
            <a:ext cx="904669" cy="90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de free icon">
            <a:extLst>
              <a:ext uri="{FF2B5EF4-FFF2-40B4-BE49-F238E27FC236}">
                <a16:creationId xmlns:a16="http://schemas.microsoft.com/office/drawing/2014/main" id="{05875A52-4281-4EDA-8883-E4C5746A2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639" y="2249290"/>
            <a:ext cx="981075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ame controller free icon">
            <a:extLst>
              <a:ext uri="{FF2B5EF4-FFF2-40B4-BE49-F238E27FC236}">
                <a16:creationId xmlns:a16="http://schemas.microsoft.com/office/drawing/2014/main" id="{7BA323F9-88F3-4FAD-9BF7-743BFFA49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736" y="3782905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7DE0E6-BA3B-4203-AF1D-FE1D78E7313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934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민은영</dc:creator>
  <cp:lastModifiedBy>민은영</cp:lastModifiedBy>
  <cp:revision>3</cp:revision>
  <dcterms:created xsi:type="dcterms:W3CDTF">2021-06-16T10:49:48Z</dcterms:created>
  <dcterms:modified xsi:type="dcterms:W3CDTF">2021-06-16T11:23:22Z</dcterms:modified>
</cp:coreProperties>
</file>