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690" r:id="rId4"/>
    <p:sldId id="772" r:id="rId5"/>
    <p:sldId id="729" r:id="rId6"/>
    <p:sldId id="753" r:id="rId7"/>
    <p:sldId id="754" r:id="rId8"/>
    <p:sldId id="755" r:id="rId9"/>
    <p:sldId id="756" r:id="rId10"/>
    <p:sldId id="757" r:id="rId11"/>
    <p:sldId id="760" r:id="rId12"/>
    <p:sldId id="758" r:id="rId13"/>
    <p:sldId id="759" r:id="rId14"/>
    <p:sldId id="761" r:id="rId15"/>
    <p:sldId id="763" r:id="rId16"/>
    <p:sldId id="762" r:id="rId17"/>
    <p:sldId id="765" r:id="rId18"/>
    <p:sldId id="764" r:id="rId19"/>
    <p:sldId id="769" r:id="rId20"/>
    <p:sldId id="766" r:id="rId21"/>
    <p:sldId id="768" r:id="rId22"/>
    <p:sldId id="767" r:id="rId23"/>
    <p:sldId id="771" r:id="rId24"/>
    <p:sldId id="770" r:id="rId25"/>
    <p:sldId id="752" r:id="rId26"/>
  </p:sldIdLst>
  <p:sldSz cx="9906000" cy="6858000" type="A4"/>
  <p:notesSz cx="9904413" cy="6772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3118CE-8307-4FD5-9695-BD4A590FF64C}">
          <p14:sldIdLst>
            <p14:sldId id="690"/>
            <p14:sldId id="772"/>
          </p14:sldIdLst>
        </p14:section>
        <p14:section name="SPM" id="{CFD1069B-E07D-4172-8330-CAB3C94ADD43}">
          <p14:sldIdLst>
            <p14:sldId id="729"/>
            <p14:sldId id="753"/>
            <p14:sldId id="754"/>
            <p14:sldId id="755"/>
          </p14:sldIdLst>
        </p14:section>
        <p14:section name="SPM 관리" id="{9C6737E7-56F0-4FD1-90E3-6FDB0E5F7112}">
          <p14:sldIdLst>
            <p14:sldId id="756"/>
          </p14:sldIdLst>
        </p14:section>
        <p14:section name="SPM 관리 - SP 목록 및 서비스 분류 설정" id="{E1BFAE7E-4B21-4E35-B535-E7E8E58FD3D9}">
          <p14:sldIdLst>
            <p14:sldId id="757"/>
            <p14:sldId id="760"/>
            <p14:sldId id="758"/>
            <p14:sldId id="759"/>
            <p14:sldId id="761"/>
            <p14:sldId id="763"/>
            <p14:sldId id="762"/>
            <p14:sldId id="765"/>
            <p14:sldId id="764"/>
          </p14:sldIdLst>
        </p14:section>
        <p14:section name="SPM 관리 - 컨텐츠 하위 항목 설정" id="{F3171BC3-42A6-494A-B95C-2803D11E8A4B}">
          <p14:sldIdLst>
            <p14:sldId id="769"/>
            <p14:sldId id="766"/>
            <p14:sldId id="768"/>
            <p14:sldId id="767"/>
            <p14:sldId id="771"/>
            <p14:sldId id="770"/>
            <p14:sldId id="7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754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pos="5692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3594" userDrawn="1">
          <p15:clr>
            <a:srgbClr val="A4A3A4"/>
          </p15:clr>
        </p15:guide>
        <p15:guide id="7" pos="3719" userDrawn="1">
          <p15:clr>
            <a:srgbClr val="A4A3A4"/>
          </p15:clr>
        </p15:guide>
        <p15:guide id="8" pos="2290" userDrawn="1">
          <p15:clr>
            <a:srgbClr val="A4A3A4"/>
          </p15:clr>
        </p15:guide>
        <p15:guide id="9" orient="horz" pos="2795" userDrawn="1">
          <p15:clr>
            <a:srgbClr val="A4A3A4"/>
          </p15:clr>
        </p15:guide>
        <p15:guide id="10" orient="horz" pos="2818" userDrawn="1">
          <p15:clr>
            <a:srgbClr val="A4A3A4"/>
          </p15:clr>
        </p15:guide>
        <p15:guide id="11" orient="horz" pos="3929" userDrawn="1">
          <p15:clr>
            <a:srgbClr val="A4A3A4"/>
          </p15:clr>
        </p15:guide>
        <p15:guide id="12" pos="1905" userDrawn="1">
          <p15:clr>
            <a:srgbClr val="A4A3A4"/>
          </p15:clr>
        </p15:guide>
        <p15:guide id="13" pos="1950" userDrawn="1">
          <p15:clr>
            <a:srgbClr val="A4A3A4"/>
          </p15:clr>
        </p15:guide>
        <p15:guide id="14" orient="horz" pos="640">
          <p15:clr>
            <a:srgbClr val="A4A3A4"/>
          </p15:clr>
        </p15:guide>
        <p15:guide id="15" orient="horz" pos="1025">
          <p15:clr>
            <a:srgbClr val="A4A3A4"/>
          </p15:clr>
        </p15:guide>
        <p15:guide id="16" orient="horz" pos="3230">
          <p15:clr>
            <a:srgbClr val="A4A3A4"/>
          </p15:clr>
        </p15:guide>
        <p15:guide id="17" pos="3582">
          <p15:clr>
            <a:srgbClr val="A4A3A4"/>
          </p15:clr>
        </p15:guide>
        <p15:guide id="18" pos="4978">
          <p15:clr>
            <a:srgbClr val="A4A3A4"/>
          </p15:clr>
        </p15:guide>
        <p15:guide id="19" pos="309">
          <p15:clr>
            <a:srgbClr val="A4A3A4"/>
          </p15:clr>
        </p15:guide>
        <p15:guide id="20" pos="3894">
          <p15:clr>
            <a:srgbClr val="A4A3A4"/>
          </p15:clr>
        </p15:guide>
        <p15:guide id="21" pos="4029">
          <p15:clr>
            <a:srgbClr val="A4A3A4"/>
          </p15:clr>
        </p15:guide>
        <p15:guide id="22" pos="2330">
          <p15:clr>
            <a:srgbClr val="A4A3A4"/>
          </p15:clr>
        </p15:guide>
        <p15:guide id="23" orient="horz" pos="445">
          <p15:clr>
            <a:srgbClr val="A4A3A4"/>
          </p15:clr>
        </p15:guide>
        <p15:guide id="24" pos="1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ib-p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D8D"/>
    <a:srgbClr val="51C0FF"/>
    <a:srgbClr val="0F0F0F"/>
    <a:srgbClr val="3E3E3E"/>
    <a:srgbClr val="282828"/>
    <a:srgbClr val="F5C532"/>
    <a:srgbClr val="69D618"/>
    <a:srgbClr val="5FC016"/>
    <a:srgbClr val="7CE72D"/>
    <a:srgbClr val="FF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 autoAdjust="0"/>
    <p:restoredTop sz="99499" autoAdjust="0"/>
  </p:normalViewPr>
  <p:slideViewPr>
    <p:cSldViewPr snapToGrid="0" showGuides="1">
      <p:cViewPr varScale="1">
        <p:scale>
          <a:sx n="85" d="100"/>
          <a:sy n="85" d="100"/>
        </p:scale>
        <p:origin x="-979" y="-72"/>
      </p:cViewPr>
      <p:guideLst>
        <p:guide orient="horz" pos="754"/>
        <p:guide orient="horz" pos="777"/>
        <p:guide orient="horz" pos="2795"/>
        <p:guide orient="horz" pos="2818"/>
        <p:guide orient="horz" pos="3929"/>
        <p:guide orient="horz" pos="640"/>
        <p:guide orient="horz" pos="1025"/>
        <p:guide orient="horz" pos="3230"/>
        <p:guide orient="horz" pos="445"/>
        <p:guide pos="45"/>
        <p:guide pos="5692"/>
        <p:guide pos="249"/>
        <p:guide pos="3594"/>
        <p:guide pos="3719"/>
        <p:guide pos="2290"/>
        <p:guide pos="1905"/>
        <p:guide pos="1950"/>
        <p:guide pos="3582"/>
        <p:guide pos="4978"/>
        <p:guide pos="309"/>
        <p:guide pos="3894"/>
        <p:guide pos="4029"/>
        <p:guide pos="2330"/>
        <p:guide pos="1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6" d="100"/>
          <a:sy n="136" d="100"/>
        </p:scale>
        <p:origin x="-1474" y="-82"/>
      </p:cViewPr>
      <p:guideLst>
        <p:guide orient="horz" pos="2133"/>
        <p:guide pos="3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9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0209" y="0"/>
            <a:ext cx="4291912" cy="339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ACD93-283D-421D-BB3A-466D6267A76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32486"/>
            <a:ext cx="4291912" cy="339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0209" y="6432486"/>
            <a:ext cx="4291912" cy="339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6BC88-F824-48A1-AA05-ABC8248FA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6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225" y="0"/>
            <a:ext cx="4292600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24E7D-D0D3-464D-8F4E-39A465D2589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508000"/>
            <a:ext cx="3668713" cy="25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216275"/>
            <a:ext cx="7923213" cy="304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32550"/>
            <a:ext cx="4292600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225" y="6432550"/>
            <a:ext cx="4292600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E208-8274-4E05-8AF8-885BDEB36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4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00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Users\dpmfam-2017-01\김혜신\프린텍\domfam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67" y="-51866"/>
            <a:ext cx="911719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9"/>
          <p:cNvSpPr txBox="1">
            <a:spLocks noChangeArrowheads="1"/>
          </p:cNvSpPr>
          <p:nvPr userDrawn="1"/>
        </p:nvSpPr>
        <p:spPr bwMode="auto">
          <a:xfrm>
            <a:off x="4005913" y="6611894"/>
            <a:ext cx="18676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en-US" altLang="ko-KR" sz="900" baseline="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fld id="{205FB41F-1900-4143-ADA5-377587B23CE6}" type="slidenum">
              <a:rPr lang="en-US" altLang="ko-KR" sz="90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113782" y="6497638"/>
            <a:ext cx="96519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13782" y="603614"/>
            <a:ext cx="965195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flipH="1">
            <a:off x="188842" y="313428"/>
            <a:ext cx="783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6135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flipH="1">
            <a:off x="188842" y="313428"/>
            <a:ext cx="783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endParaRPr lang="ko-KR" alt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5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2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dpmfam-2017-01\김혜신\프린텍\domfam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67" y="-51866"/>
            <a:ext cx="911719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005913" y="6611894"/>
            <a:ext cx="18676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en-US" altLang="ko-KR" sz="900" baseline="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fld id="{205FB41F-1900-4143-ADA5-377587B23CE6}" type="slidenum">
              <a:rPr lang="en-US" altLang="ko-KR" sz="90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3782" y="6497638"/>
            <a:ext cx="96519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113782" y="603614"/>
            <a:ext cx="965195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7458323" y="779228"/>
            <a:ext cx="0" cy="556591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dpmfam-2017-01\김혜신\프린텍\domfam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67" y="-51866"/>
            <a:ext cx="911719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005913" y="6611894"/>
            <a:ext cx="18676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&lt;</a:t>
            </a:r>
            <a:fld id="{205FB41F-1900-4143-ADA5-377587B23CE6}" type="slidenum">
              <a:rPr lang="en-US" altLang="ko-KR" sz="90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r>
              <a:rPr lang="en-US" altLang="ko-KR" sz="9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3782" y="6497638"/>
            <a:ext cx="96519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113782" y="603614"/>
            <a:ext cx="965195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7458323" y="779228"/>
            <a:ext cx="0" cy="556591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dpmfam-2017-01\김혜신\프린텍\domfam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46" y="6157712"/>
            <a:ext cx="911719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77436" y="6521195"/>
            <a:ext cx="3326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008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@ </a:t>
            </a:r>
            <a:r>
              <a:rPr lang="en-US" altLang="ko-KR" sz="800" dirty="0" smtClean="0">
                <a:solidFill>
                  <a:srgbClr val="008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 DOMFAM </a:t>
            </a:r>
            <a:r>
              <a:rPr lang="en-US" altLang="ko-KR" sz="800" dirty="0">
                <a:solidFill>
                  <a:srgbClr val="008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Co., Ltd. All Rights Reserved.</a:t>
            </a:r>
            <a:endParaRPr lang="ko-KR" altLang="en-US" sz="800" dirty="0">
              <a:solidFill>
                <a:srgbClr val="008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231" y="2569664"/>
            <a:ext cx="8167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[SPM] Service Provider Manager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3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omfam-2017-01\Downloads\New Project 1 (1)\1.2.2 SP 목록 수정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4" y="1321173"/>
            <a:ext cx="7225406" cy="40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1.2.2 SP </a:t>
            </a:r>
            <a:r>
              <a:rPr lang="ko-KR" altLang="en-US" sz="1200" dirty="0"/>
              <a:t>목록 수정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omfam-2017-01\Downloads\New Project 1 (1)\1.2.2 SP 목록 추가 및 수정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4" y="1171669"/>
            <a:ext cx="7166442" cy="40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906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1.2.2 SP </a:t>
            </a:r>
            <a:r>
              <a:rPr lang="ko-KR" altLang="en-US" sz="1200" dirty="0"/>
              <a:t>목록 추가 및 수정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omfam-2017-01\Downloads\New Project 1 (1)\1.2.3 서비스 분류 추가 및 수정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6" y="1213318"/>
            <a:ext cx="7289471" cy="411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68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1.2.3 </a:t>
            </a:r>
            <a:r>
              <a:rPr lang="ko-KR" altLang="en-US" sz="1200" dirty="0"/>
              <a:t>서비스 분류 추가 및 수정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omfam-2017-01\Downloads\New Project 1 (1)\1.2.3 서비스 분류 추가 및 수정 확인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1" y="1440702"/>
            <a:ext cx="7201366" cy="405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042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1.2.3 </a:t>
            </a:r>
            <a:r>
              <a:rPr lang="ko-KR" altLang="en-US" sz="1200" dirty="0"/>
              <a:t>서비스 분류 추가 및 수정 확인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omfam-2017-01\Downloads\New Project 1 (1)\1.2.3 서비스 분류 추가 및 수정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6" y="1310433"/>
            <a:ext cx="7178221" cy="40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1.2.3 </a:t>
            </a:r>
            <a:r>
              <a:rPr lang="ko-KR" altLang="en-US" sz="1200" dirty="0"/>
              <a:t>서비스 분류 추가 및 수정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omfam-2017-01\Downloads\New Project 1 (1)\1.2.4 SP 목록 및 서비스 분류 삭제 확인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4" y="1248336"/>
            <a:ext cx="7317722" cy="41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1.2.4 SP </a:t>
            </a:r>
            <a:r>
              <a:rPr lang="ko-KR" altLang="en-US" sz="1200" dirty="0"/>
              <a:t>목록 및 서비스 분류 삭제 확인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omfam-2017-01\Downloads\New Project 1 (1)\1.2.4 SP 목록 및 서비스 분류 삭제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5" y="1503176"/>
            <a:ext cx="7264306" cy="40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1.2.4 SP </a:t>
            </a:r>
            <a:r>
              <a:rPr lang="ko-KR" altLang="en-US" sz="1200" dirty="0"/>
              <a:t>목록 및 서비스 분류 삭제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domfam-2017-01\Downloads\New Project 1 (1)\1.2.5 컨텐츠 하위 항목 추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317905"/>
            <a:ext cx="7219412" cy="406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1.2.5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추가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073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omfam-2017-01\Downloads\New Project 1 (1)\1.2.5 컨텐츠 하위 항목 추가 및 수정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8" y="1263837"/>
            <a:ext cx="7282423" cy="40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042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1.2.5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추가 및 수정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omfam-2017-01\Downloads\New Project 1 (1)\1.2.5 컨텐츠 하위 항목 추가 및 수정 확인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3" y="1377763"/>
            <a:ext cx="7255248" cy="408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40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1.2.5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추가 및 수정 확인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073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720" y="255946"/>
            <a:ext cx="138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Revision History</a:t>
            </a:r>
            <a:endParaRPr lang="ko-KR" altLang="en-US" sz="14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92663"/>
              </p:ext>
            </p:extLst>
          </p:nvPr>
        </p:nvGraphicFramePr>
        <p:xfrm>
          <a:off x="167996" y="805451"/>
          <a:ext cx="960353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8"/>
                <a:gridCol w="7437395"/>
                <a:gridCol w="766345"/>
                <a:gridCol w="80993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Version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 (Contributor)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Editor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kern="1200" dirty="0" smtClean="0"/>
                        <a:t>최초 배포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’19.01.16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  <a:ea typeface="+mn-ea"/>
                        </a:rPr>
                        <a:t>김혜신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omfam-2017-01\Downloads\New Project 1 (1)\1.2.5 컨텐츠 하위 항목 추가 및 수정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15291"/>
            <a:ext cx="7277698" cy="40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1.2.5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추가 및 수정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073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domfam-2017-01\Downloads\New Project 1 (1)\1.2.6 컨텐츠 하위 항목 삭제 확인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2" y="1272895"/>
            <a:ext cx="7237398" cy="40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834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1.2.6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삭제 확인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073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domfam-2017-01\Downloads\New Project 1 (1)\1.2.6 컨텐츠 하위 항목 삭제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9" y="1329578"/>
            <a:ext cx="7245816" cy="40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1.2.6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하위 항목 삭제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073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8362" y="3089290"/>
            <a:ext cx="2108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5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omfam-2017-01\Downloads\New Project 1 (1)\1.1 S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6" y="1443224"/>
            <a:ext cx="7203805" cy="40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81" y="26491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1.1 </a:t>
            </a:r>
            <a:r>
              <a:rPr lang="en-US" altLang="ko-KR" sz="1200" dirty="0" smtClean="0"/>
              <a:t>SPM</a:t>
            </a:r>
            <a:endParaRPr lang="ko-KR" alt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913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mfam-2017-01\Downloads\New Project 1 (1)\1.1.1 SPM 수정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3" y="1449202"/>
            <a:ext cx="7237506" cy="40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996" y="264912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1.1.1 SPM </a:t>
            </a:r>
            <a:r>
              <a:rPr lang="ko-KR" altLang="en-US" sz="1200" dirty="0"/>
              <a:t>수정 팝업</a:t>
            </a:r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11047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fam-2017-01\Downloads\New Project 1 (1)\1.1.2 SPM 수정 확인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2" y="1529883"/>
            <a:ext cx="7278696" cy="409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996" y="264912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1.1.2 SPM </a:t>
            </a:r>
            <a:r>
              <a:rPr lang="ko-KR" altLang="en-US" sz="1200" dirty="0"/>
              <a:t>수정 확인 팝업</a:t>
            </a:r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9898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mfam-2017-01\Downloads\New Project 1 (1)\1.1.3 SPM 수정 피드백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4" y="1404657"/>
            <a:ext cx="7138521" cy="40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1.1.3 SPM </a:t>
            </a:r>
            <a:r>
              <a:rPr lang="ko-KR" altLang="en-US" sz="1200" dirty="0"/>
              <a:t>수정 피드백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omfam-2017-01\Downloads\New Project 1 (1)\1.2 SPM 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8" y="1488328"/>
            <a:ext cx="7309597" cy="41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 SPM </a:t>
            </a:r>
            <a:r>
              <a:rPr lang="ko-KR" altLang="en-US" sz="1200" dirty="0"/>
              <a:t>관리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omfam-2017-01\Downloads\New Project 1 (1)\1.2.1 SP 목록 및 서비스 분류 설정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1" y="1390326"/>
            <a:ext cx="7052097" cy="397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2906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1.2.1 SP </a:t>
            </a:r>
            <a:r>
              <a:rPr lang="ko-KR" altLang="en-US" sz="1200" dirty="0"/>
              <a:t>목록 및 서비스 분류 설정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omfam-2017-01\Downloads\New Project 1 (1)\1.2.2 SP 목록 추가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9" y="1509153"/>
            <a:ext cx="7282236" cy="410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96" y="264912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1.2.2 SP </a:t>
            </a:r>
            <a:r>
              <a:rPr lang="ko-KR" altLang="en-US" sz="1200" dirty="0"/>
              <a:t>목록 추가 팝업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4141" y="995082"/>
            <a:ext cx="207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①②③④⑤⑥⑦⑧⑨⑩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276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19297</TotalTime>
  <Words>185</Words>
  <Application>Microsoft Office PowerPoint</Application>
  <PresentationFormat>A4 용지(210x297mm)</PresentationFormat>
  <Paragraphs>52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grib</dc:creator>
  <cp:lastModifiedBy>Windows 사용자</cp:lastModifiedBy>
  <cp:revision>5162</cp:revision>
  <cp:lastPrinted>2014-04-04T07:51:02Z</cp:lastPrinted>
  <dcterms:created xsi:type="dcterms:W3CDTF">2014-03-06T01:44:31Z</dcterms:created>
  <dcterms:modified xsi:type="dcterms:W3CDTF">2019-01-16T01:47:15Z</dcterms:modified>
</cp:coreProperties>
</file>