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F21B"/>
    <a:srgbClr val="1FC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046D-6377-DA4E-9DC0-BDD6427BF20C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50D2-CB52-5946-8814-03BF4E2E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046D-6377-DA4E-9DC0-BDD6427BF20C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50D2-CB52-5946-8814-03BF4E2E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7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046D-6377-DA4E-9DC0-BDD6427BF20C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50D2-CB52-5946-8814-03BF4E2E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9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046D-6377-DA4E-9DC0-BDD6427BF20C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50D2-CB52-5946-8814-03BF4E2E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046D-6377-DA4E-9DC0-BDD6427BF20C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50D2-CB52-5946-8814-03BF4E2E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046D-6377-DA4E-9DC0-BDD6427BF20C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50D2-CB52-5946-8814-03BF4E2E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8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046D-6377-DA4E-9DC0-BDD6427BF20C}" type="datetimeFigureOut">
              <a:rPr lang="en-US" smtClean="0"/>
              <a:t>3/19/15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50D2-CB52-5946-8814-03BF4E2E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8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046D-6377-DA4E-9DC0-BDD6427BF20C}" type="datetimeFigureOut">
              <a:rPr lang="en-US" smtClean="0"/>
              <a:t>3/19/15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50D2-CB52-5946-8814-03BF4E2E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8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046D-6377-DA4E-9DC0-BDD6427BF20C}" type="datetimeFigureOut">
              <a:rPr lang="en-US" smtClean="0"/>
              <a:t>3/19/15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50D2-CB52-5946-8814-03BF4E2E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6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046D-6377-DA4E-9DC0-BDD6427BF20C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50D2-CB52-5946-8814-03BF4E2E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0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046D-6377-DA4E-9DC0-BDD6427BF20C}" type="datetimeFigureOut">
              <a:rPr lang="en-US" smtClean="0"/>
              <a:t>3/19/15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50D2-CB52-5946-8814-03BF4E2E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0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8046D-6377-DA4E-9DC0-BDD6427BF20C}" type="datetimeFigureOut">
              <a:rPr lang="en-US" smtClean="0"/>
              <a:t>3/19/15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850D2-CB52-5946-8814-03BF4E2EB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5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3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999" y="764116"/>
            <a:ext cx="5958417" cy="27389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7333" y="2021417"/>
            <a:ext cx="51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35”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3483" y="394784"/>
            <a:ext cx="51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72”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06917" y="3534832"/>
            <a:ext cx="83714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6917" y="6142563"/>
            <a:ext cx="83714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7333" y="4533901"/>
            <a:ext cx="51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38”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2936" y="1134774"/>
            <a:ext cx="210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72x36x36 = 404 Gals</a:t>
            </a:r>
          </a:p>
        </p:txBody>
      </p:sp>
    </p:spTree>
    <p:extLst>
      <p:ext uri="{BB962C8B-B14F-4D97-AF65-F5344CB8AC3E}">
        <p14:creationId xmlns:p14="http://schemas.microsoft.com/office/powerpoint/2010/main" val="409554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25996" y="5311242"/>
            <a:ext cx="7747279" cy="12219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5996" y="975528"/>
            <a:ext cx="7748827" cy="12969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5996" y="2375100"/>
            <a:ext cx="7748827" cy="12969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25996" y="3850386"/>
            <a:ext cx="7748827" cy="13606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66327" y="451377"/>
            <a:ext cx="2445088" cy="5970864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Environment Controller</a:t>
            </a:r>
          </a:p>
          <a:p>
            <a:endParaRPr lang="en-US" sz="1400" dirty="0" smtClean="0"/>
          </a:p>
          <a:p>
            <a:r>
              <a:rPr lang="en-US" sz="1400" dirty="0" smtClean="0"/>
              <a:t>Water Heater 1</a:t>
            </a:r>
          </a:p>
          <a:p>
            <a:r>
              <a:rPr lang="en-US" sz="1400" dirty="0" smtClean="0"/>
              <a:t>Water Heater 2</a:t>
            </a:r>
          </a:p>
          <a:p>
            <a:r>
              <a:rPr lang="en-US" sz="1400" dirty="0" smtClean="0"/>
              <a:t>Feeding</a:t>
            </a:r>
          </a:p>
          <a:p>
            <a:r>
              <a:rPr lang="en-US" sz="1400" dirty="0" smtClean="0"/>
              <a:t>Dosing</a:t>
            </a:r>
          </a:p>
          <a:p>
            <a:r>
              <a:rPr lang="en-US" sz="1400" dirty="0" smtClean="0"/>
              <a:t>Lighting</a:t>
            </a:r>
          </a:p>
          <a:p>
            <a:r>
              <a:rPr lang="en-US" sz="1400" dirty="0"/>
              <a:t>Master Pump</a:t>
            </a:r>
          </a:p>
          <a:p>
            <a:endParaRPr lang="en-US" sz="1400" dirty="0" smtClean="0"/>
          </a:p>
          <a:p>
            <a:r>
              <a:rPr lang="en-US" sz="1400" dirty="0" smtClean="0"/>
              <a:t>Water Heater 2</a:t>
            </a:r>
          </a:p>
          <a:p>
            <a:r>
              <a:rPr lang="en-US" sz="1400" dirty="0" smtClean="0"/>
              <a:t>Feeding</a:t>
            </a:r>
          </a:p>
          <a:p>
            <a:r>
              <a:rPr lang="en-US" sz="1400" dirty="0" smtClean="0"/>
              <a:t>Dosing</a:t>
            </a:r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Air Conditioner</a:t>
            </a:r>
          </a:p>
          <a:p>
            <a:r>
              <a:rPr lang="en-US" sz="1400" dirty="0" smtClean="0"/>
              <a:t>Heater</a:t>
            </a:r>
          </a:p>
          <a:p>
            <a:r>
              <a:rPr lang="en-US" sz="1400" dirty="0" smtClean="0"/>
              <a:t>Fan1</a:t>
            </a:r>
          </a:p>
          <a:p>
            <a:r>
              <a:rPr lang="en-US" sz="1400" dirty="0" smtClean="0"/>
              <a:t>Fan2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Heater 1 (Salt Reservoir)</a:t>
            </a:r>
            <a:endParaRPr lang="en-US" sz="1400" dirty="0"/>
          </a:p>
          <a:p>
            <a:r>
              <a:rPr lang="en-US" sz="1400" dirty="0"/>
              <a:t>Heater 1 </a:t>
            </a:r>
            <a:r>
              <a:rPr lang="en-US" sz="1400" dirty="0" smtClean="0"/>
              <a:t>(Fresh </a:t>
            </a:r>
            <a:r>
              <a:rPr lang="en-US" sz="1400" dirty="0"/>
              <a:t>Reservoir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ATO Pump</a:t>
            </a:r>
            <a:endParaRPr lang="en-US" sz="1400" dirty="0"/>
          </a:p>
          <a:p>
            <a:endParaRPr lang="en-US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027489" y="303263"/>
            <a:ext cx="2772654" cy="6155530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Readings &amp; Measurement</a:t>
            </a:r>
          </a:p>
          <a:p>
            <a:r>
              <a:rPr lang="en-US" b="1" u="sng" dirty="0" smtClean="0"/>
              <a:t>Controller</a:t>
            </a:r>
          </a:p>
          <a:p>
            <a:endParaRPr lang="en-US" sz="1100" b="1" u="sng" dirty="0" smtClean="0"/>
          </a:p>
          <a:p>
            <a:r>
              <a:rPr lang="en-US" sz="1400" dirty="0" smtClean="0"/>
              <a:t>PH 1 </a:t>
            </a:r>
          </a:p>
          <a:p>
            <a:r>
              <a:rPr lang="en-US" sz="1400" dirty="0" smtClean="0"/>
              <a:t>Lab ORP</a:t>
            </a:r>
          </a:p>
          <a:p>
            <a:r>
              <a:rPr lang="en-US" sz="1400" dirty="0" smtClean="0"/>
              <a:t>Conductivity</a:t>
            </a:r>
          </a:p>
          <a:p>
            <a:r>
              <a:rPr lang="en-US" sz="1400" b="1" strike="sngStrike" dirty="0" smtClean="0"/>
              <a:t>Temperature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100" b="1" u="sng" dirty="0" smtClean="0"/>
          </a:p>
          <a:p>
            <a:r>
              <a:rPr lang="en-US" sz="1400" dirty="0" smtClean="0"/>
              <a:t>PH 2</a:t>
            </a:r>
          </a:p>
          <a:p>
            <a:r>
              <a:rPr lang="en-US" sz="1400" dirty="0" smtClean="0"/>
              <a:t>Lab </a:t>
            </a:r>
            <a:r>
              <a:rPr lang="en-US" sz="1400" dirty="0"/>
              <a:t>ORP</a:t>
            </a:r>
          </a:p>
          <a:p>
            <a:r>
              <a:rPr lang="en-US" sz="1400" dirty="0" smtClean="0"/>
              <a:t>Conductivity</a:t>
            </a:r>
          </a:p>
          <a:p>
            <a:r>
              <a:rPr lang="en-US" sz="1400" b="1" strike="sngStrike" dirty="0" smtClean="0"/>
              <a:t>Temperature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Humidity</a:t>
            </a:r>
          </a:p>
          <a:p>
            <a:r>
              <a:rPr lang="en-US" sz="1400" dirty="0" smtClean="0"/>
              <a:t>Temperature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/>
              <a:t>PH </a:t>
            </a:r>
            <a:r>
              <a:rPr lang="en-US" sz="1400" dirty="0" smtClean="0"/>
              <a:t>3 </a:t>
            </a:r>
            <a:r>
              <a:rPr lang="en-US" sz="1400" dirty="0"/>
              <a:t>(RODI</a:t>
            </a:r>
            <a:r>
              <a:rPr lang="en-US" sz="1400" dirty="0" smtClean="0"/>
              <a:t>)</a:t>
            </a:r>
          </a:p>
          <a:p>
            <a:r>
              <a:rPr lang="en-US" sz="1400" b="1" strike="sngStrike" dirty="0" smtClean="0"/>
              <a:t>Temperature</a:t>
            </a:r>
            <a:r>
              <a:rPr lang="en-US" sz="1400" strike="sngStrike" dirty="0" smtClean="0"/>
              <a:t> (Salt Reservoir)</a:t>
            </a:r>
          </a:p>
          <a:p>
            <a:r>
              <a:rPr lang="en-US" sz="1400" b="1" strike="sngStrike" dirty="0" smtClean="0"/>
              <a:t>Temperature</a:t>
            </a:r>
            <a:r>
              <a:rPr lang="en-US" sz="1400" strike="sngStrike" dirty="0" smtClean="0"/>
              <a:t> (Fresh Reservoir)</a:t>
            </a:r>
          </a:p>
          <a:p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4313159" y="1495700"/>
            <a:ext cx="96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Display Tank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4183278" y="2879588"/>
            <a:ext cx="122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Quarantine Tank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4520773" y="4404584"/>
            <a:ext cx="553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Room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345437" y="582400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H2O Reserve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357383" y="1482856"/>
            <a:ext cx="96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Display Tank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227503" y="2885055"/>
            <a:ext cx="122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Quarantine Tank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368042" y="4382636"/>
            <a:ext cx="947369" cy="27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Room</a:t>
            </a:r>
            <a:endParaRPr lang="en-US" sz="1200" dirty="0"/>
          </a:p>
        </p:txBody>
      </p:sp>
      <p:pic>
        <p:nvPicPr>
          <p:cNvPr id="28" name="Picture 27" descr="Mega2560Boa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18" y="1757992"/>
            <a:ext cx="1253502" cy="229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0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2631" y="5632085"/>
            <a:ext cx="2603560" cy="1015663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Water Volume Controller</a:t>
            </a:r>
          </a:p>
          <a:p>
            <a:r>
              <a:rPr lang="en-US" sz="1400" dirty="0" smtClean="0"/>
              <a:t>ATO</a:t>
            </a:r>
          </a:p>
          <a:p>
            <a:r>
              <a:rPr lang="en-US" sz="1400" dirty="0" smtClean="0"/>
              <a:t>Water Change Pump</a:t>
            </a:r>
          </a:p>
          <a:p>
            <a:r>
              <a:rPr lang="en-US" sz="1400" dirty="0" smtClean="0"/>
              <a:t>Leak Detection</a:t>
            </a:r>
          </a:p>
        </p:txBody>
      </p:sp>
    </p:spTree>
    <p:extLst>
      <p:ext uri="{BB962C8B-B14F-4D97-AF65-F5344CB8AC3E}">
        <p14:creationId xmlns:p14="http://schemas.microsoft.com/office/powerpoint/2010/main" val="251408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101</Words>
  <Application>Microsoft Macintosh PowerPoint</Application>
  <PresentationFormat>On-screen Show (4:3)</PresentationFormat>
  <Paragraphs>68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Brown</dc:creator>
  <cp:lastModifiedBy>Dan Brown</cp:lastModifiedBy>
  <cp:revision>7</cp:revision>
  <dcterms:created xsi:type="dcterms:W3CDTF">2015-02-25T03:45:56Z</dcterms:created>
  <dcterms:modified xsi:type="dcterms:W3CDTF">2015-03-20T06:22:39Z</dcterms:modified>
</cp:coreProperties>
</file>