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C tagline 1color K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4191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51816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descr="ctu-gif.gif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597" y="336063"/>
            <a:ext cx="3438779" cy="255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171700" y="-495300"/>
            <a:ext cx="48006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5181600" y="2514600"/>
            <a:ext cx="5943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57400" y="1066800"/>
            <a:ext cx="5943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28600" y="14478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819400" y="1447800"/>
            <a:ext cx="2971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943600" y="1447800"/>
            <a:ext cx="2971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28600" y="14478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28600" y="6400800"/>
            <a:ext cx="556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2590800" y="0"/>
            <a:ext cx="6553200" cy="12192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>
            <a:off x="0" y="12192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A08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A08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A08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CA08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tu-gif.gif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152400"/>
            <a:ext cx="1325389" cy="9864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85800" y="4495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38200" y="3657600"/>
            <a:ext cx="7620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Topic, Problem, Purpose (TPP)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b="1" lang="en-US" sz="2400">
                <a:solidFill>
                  <a:schemeClr val="dk1"/>
                </a:solidFill>
              </a:rPr>
              <a:t>Daniel Broz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chemeClr val="dk1"/>
                </a:solidFill>
              </a:rPr>
              <a:t>PhD - </a:t>
            </a:r>
            <a:r>
              <a:rPr b="1" lang="en-US" sz="2400">
                <a:solidFill>
                  <a:schemeClr val="dk1"/>
                </a:solidFill>
              </a:rPr>
              <a:t>Artificial</a:t>
            </a:r>
            <a:r>
              <a:rPr b="1" lang="en-US" sz="2400">
                <a:solidFill>
                  <a:schemeClr val="dk1"/>
                </a:solidFill>
              </a:rPr>
              <a:t> </a:t>
            </a:r>
            <a:r>
              <a:rPr b="1" lang="en-US" sz="2400">
                <a:solidFill>
                  <a:schemeClr val="dk1"/>
                </a:solidFill>
              </a:rPr>
              <a:t>Intelligence program</a:t>
            </a:r>
            <a:br>
              <a:rPr b="1" lang="en-US" sz="2400">
                <a:solidFill>
                  <a:schemeClr val="dk1"/>
                </a:solidFill>
              </a:rPr>
            </a:br>
            <a:r>
              <a:rPr b="1" lang="en-US" sz="2400">
                <a:solidFill>
                  <a:schemeClr val="dk1"/>
                </a:solidFill>
              </a:rPr>
              <a:t>3/29/2025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33400" y="1676400"/>
            <a:ext cx="79248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of the Study</a:t>
            </a:r>
            <a:b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 Models (LLMs)—such as GPT-4, GPT‑3.5, PaLM, LLaMA, and Chinchilla—have shown rapid advancements in natural language processing (Brown et al., 2020; Chowdhery et al., 2022).</a:t>
            </a:r>
            <a:b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models can generate coherent text, yet questions remain about how deeply they can adapt to specialized domains (Ngo et al., 2024).</a:t>
            </a:r>
            <a:b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04800" y="1602658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Relevance and Warrant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Past research often focuses on single-domain performance (e.g., medicine, law), leaving a gap in understanding LLM capabilities across multiple disciplines (Kung et al., 2023; Katz et al., 2023).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By examining 26 academic fields, this study seeks to inform how reliably LLMs perform in specialized research and professional contexts.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Findings will help academia, industry, and other stakeholders make evidence-based decisions in selecting or fine-tuning LLMs.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04800" y="1447799"/>
            <a:ext cx="8686800" cy="527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Stating the Problem</a:t>
            </a:r>
            <a:b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The problem to be addressed in this study is that despite LLMs’ growing adoption for drafting content, analyzing technical literature, and decision-support tasks, their performance across diverse academic fields remains uneven and insufficiently understood (Roberts et al., 2020).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Organizations and researchers lack systematic, cross-domain data to determine which LLM is best suited for specialized needs, potentially leading to suboptimal or misinformed deployments.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26142" y="15240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Study Method, Design, and Overarching Goal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The purpose of this </a:t>
            </a: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quantitative, multi-domain benchmarking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study is to </a:t>
            </a: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evaluate and rank prominent LLMs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(e.g., GPT‑4, GPT‑3.5, LLaMA‑65B, PaLM‑540B, Chinchilla‑70B) based on their </a:t>
            </a: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capacity to understand, reason about, and discover knowledge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in 26 distinct academic fields.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 approach directly addresses the identified problem by systematically comparing LLMs under uniform evaluation conditions (Cai et al., 2024).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228600" y="14478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How the Study Will Be Conducted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Develop Benchmark Data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Curate standardized questions or abstract-based tasks from 26 academic disciplines.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Administer to Multiple LLMs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Prompt each model consistently, capturing responses across all fields.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Measure Performance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Use a standardized analytic rubric (accuracy, relevance, coherence, adaptability); gather quantitative scores per domain.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Analyze Statistically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Employ variance modeling (ANOVA) to identify significant differences among models (Miller, 2024).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Interpret and Rank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Provide a comprehensive ranking, highlighting domain-specific strengths/weaknesses to guide future research and deployment strategies.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TechU-Dissertation-Template">
  <a:themeElements>
    <a:clrScheme name="CapitolColle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