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972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5620"/>
    <p:restoredTop sz="84694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-112" y="-1776"/>
      </p:cViewPr>
      <p:guideLst>
        <p:guide orient="horz" pos="864"/>
        <p:guide pos="40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90F3-1742-5747-9CD7-04D3C5E1F589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E070F-D615-FC43-A78B-9DC0C3D17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429000" y="685800"/>
            <a:ext cx="1371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013</a:t>
            </a:r>
          </a:p>
          <a:p>
            <a:r>
              <a:rPr lang="en-US" dirty="0" smtClean="0"/>
              <a:t>0123</a:t>
            </a:r>
          </a:p>
          <a:p>
            <a:r>
              <a:rPr lang="en-US" dirty="0" smtClean="0"/>
              <a:t>014</a:t>
            </a:r>
          </a:p>
          <a:p>
            <a:r>
              <a:rPr lang="en-US" smtClean="0"/>
              <a:t>0124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E070F-D615-FC43-A78B-9DC0C3D17A2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52170"/>
            <a:ext cx="93268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1554480"/>
            <a:ext cx="76809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109855"/>
            <a:ext cx="24688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109855"/>
            <a:ext cx="72237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1762760"/>
            <a:ext cx="932688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162687"/>
            <a:ext cx="932688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640082"/>
            <a:ext cx="484632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640082"/>
            <a:ext cx="484632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614047"/>
            <a:ext cx="4848226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869950"/>
            <a:ext cx="4848226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4" y="614047"/>
            <a:ext cx="4850130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4" y="869950"/>
            <a:ext cx="4850130" cy="15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109220"/>
            <a:ext cx="3609976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09222"/>
            <a:ext cx="613410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574042"/>
            <a:ext cx="3609976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1920242"/>
            <a:ext cx="658368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245110"/>
            <a:ext cx="658368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146937"/>
            <a:ext cx="658368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09855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640082"/>
            <a:ext cx="987552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2542540"/>
            <a:ext cx="25603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B9EA-BA45-464E-8A0D-4B4AA91B74BD}" type="datetimeFigureOut">
              <a:rPr lang="en-US" smtClean="0"/>
              <a:pPr/>
              <a:t>11/29/10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2542540"/>
            <a:ext cx="34747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2542540"/>
            <a:ext cx="25603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7435C-99ED-F84C-ACDC-A4397A499D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df"/><Relationship Id="rId14" Type="http://schemas.openxmlformats.org/officeDocument/2006/relationships/image" Target="../media/image11.png"/><Relationship Id="rId15" Type="http://schemas.openxmlformats.org/officeDocument/2006/relationships/image" Target="../media/image12.pdf"/><Relationship Id="rId16" Type="http://schemas.openxmlformats.org/officeDocument/2006/relationships/image" Target="../media/image14.png"/><Relationship Id="rId17" Type="http://schemas.openxmlformats.org/officeDocument/2006/relationships/image" Target="../media/image13.pdf"/><Relationship Id="rId18" Type="http://schemas.openxmlformats.org/officeDocument/2006/relationships/image" Target="../media/image16.png"/><Relationship Id="rId19" Type="http://schemas.openxmlformats.org/officeDocument/2006/relationships/image" Target="../media/image14.pdf"/><Relationship Id="rId63" Type="http://schemas.openxmlformats.org/officeDocument/2006/relationships/image" Target="../media/image32.pdf"/><Relationship Id="rId64" Type="http://schemas.openxmlformats.org/officeDocument/2006/relationships/image" Target="../media/image58.png"/><Relationship Id="rId65" Type="http://schemas.openxmlformats.org/officeDocument/2006/relationships/image" Target="../media/image33.pdf"/><Relationship Id="rId66" Type="http://schemas.openxmlformats.org/officeDocument/2006/relationships/image" Target="../media/image34.png"/><Relationship Id="rId67" Type="http://schemas.openxmlformats.org/officeDocument/2006/relationships/image" Target="../media/image35.pdf"/><Relationship Id="rId68" Type="http://schemas.openxmlformats.org/officeDocument/2006/relationships/image" Target="../media/image36.png"/><Relationship Id="rId69" Type="http://schemas.openxmlformats.org/officeDocument/2006/relationships/image" Target="../media/image37.pdf"/><Relationship Id="rId52" Type="http://schemas.openxmlformats.org/officeDocument/2006/relationships/image" Target="../media/image50.png"/><Relationship Id="rId54" Type="http://schemas.openxmlformats.org/officeDocument/2006/relationships/image" Target="../media/image52.png"/><Relationship Id="rId55" Type="http://schemas.openxmlformats.org/officeDocument/2006/relationships/image" Target="../media/image26.pdf"/><Relationship Id="rId56" Type="http://schemas.openxmlformats.org/officeDocument/2006/relationships/image" Target="../media/image27.pdf"/><Relationship Id="rId57" Type="http://schemas.openxmlformats.org/officeDocument/2006/relationships/image" Target="../media/image28.pdf"/><Relationship Id="rId58" Type="http://schemas.openxmlformats.org/officeDocument/2006/relationships/image" Target="../media/image29.png"/><Relationship Id="rId59" Type="http://schemas.openxmlformats.org/officeDocument/2006/relationships/image" Target="../media/image30.pdf"/><Relationship Id="rId40" Type="http://schemas.openxmlformats.org/officeDocument/2006/relationships/image" Target="../media/image381.png"/><Relationship Id="rId44" Type="http://schemas.openxmlformats.org/officeDocument/2006/relationships/image" Target="../media/image421.png"/><Relationship Id="rId48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.png"/><Relationship Id="rId7" Type="http://schemas.openxmlformats.org/officeDocument/2006/relationships/image" Target="../media/image5.pdf"/><Relationship Id="rId8" Type="http://schemas.openxmlformats.org/officeDocument/2006/relationships/image" Target="../media/image6.png"/><Relationship Id="rId9" Type="http://schemas.openxmlformats.org/officeDocument/2006/relationships/image" Target="../media/image7.pdf"/><Relationship Id="rId30" Type="http://schemas.openxmlformats.org/officeDocument/2006/relationships/image" Target="../media/image21.png"/><Relationship Id="rId31" Type="http://schemas.openxmlformats.org/officeDocument/2006/relationships/image" Target="../media/image22.pdf"/><Relationship Id="rId32" Type="http://schemas.openxmlformats.org/officeDocument/2006/relationships/image" Target="../media/image23.png"/><Relationship Id="rId33" Type="http://schemas.openxmlformats.org/officeDocument/2006/relationships/image" Target="../media/image24.pdf"/><Relationship Id="rId36" Type="http://schemas.openxmlformats.org/officeDocument/2006/relationships/image" Target="../media/image341.png"/><Relationship Id="rId37" Type="http://schemas.openxmlformats.org/officeDocument/2006/relationships/image" Target="../media/image25.pdf"/><Relationship Id="rId70" Type="http://schemas.openxmlformats.org/officeDocument/2006/relationships/image" Target="../media/image38.png"/><Relationship Id="rId71" Type="http://schemas.openxmlformats.org/officeDocument/2006/relationships/image" Target="../media/image39.pdf"/><Relationship Id="rId72" Type="http://schemas.openxmlformats.org/officeDocument/2006/relationships/image" Target="../media/image40.png"/><Relationship Id="rId20" Type="http://schemas.openxmlformats.org/officeDocument/2006/relationships/image" Target="../media/image15.png"/><Relationship Id="rId21" Type="http://schemas.openxmlformats.org/officeDocument/2006/relationships/image" Target="../media/image16.pdf"/><Relationship Id="rId22" Type="http://schemas.openxmlformats.org/officeDocument/2006/relationships/image" Target="../media/image20.png"/><Relationship Id="rId23" Type="http://schemas.openxmlformats.org/officeDocument/2006/relationships/image" Target="../media/image17.pdf"/><Relationship Id="rId24" Type="http://schemas.openxmlformats.org/officeDocument/2006/relationships/image" Target="../media/image22.png"/><Relationship Id="rId25" Type="http://schemas.openxmlformats.org/officeDocument/2006/relationships/image" Target="../media/image18.pdf"/><Relationship Id="rId26" Type="http://schemas.openxmlformats.org/officeDocument/2006/relationships/image" Target="../media/image24.png"/><Relationship Id="rId27" Type="http://schemas.openxmlformats.org/officeDocument/2006/relationships/image" Target="../media/image19.pdf"/><Relationship Id="rId28" Type="http://schemas.openxmlformats.org/officeDocument/2006/relationships/image" Target="../media/image26.png"/><Relationship Id="rId29" Type="http://schemas.openxmlformats.org/officeDocument/2006/relationships/image" Target="../media/image20.pdf"/><Relationship Id="rId73" Type="http://schemas.openxmlformats.org/officeDocument/2006/relationships/image" Target="../media/image41.pdf"/><Relationship Id="rId74" Type="http://schemas.openxmlformats.org/officeDocument/2006/relationships/image" Target="../media/image42.png"/><Relationship Id="rId60" Type="http://schemas.openxmlformats.org/officeDocument/2006/relationships/image" Target="../media/image54.png"/><Relationship Id="rId61" Type="http://schemas.openxmlformats.org/officeDocument/2006/relationships/image" Target="../media/image31.pdf"/><Relationship Id="rId62" Type="http://schemas.openxmlformats.org/officeDocument/2006/relationships/image" Target="../media/image56.png"/><Relationship Id="rId10" Type="http://schemas.openxmlformats.org/officeDocument/2006/relationships/image" Target="../media/image8.png"/><Relationship Id="rId11" Type="http://schemas.openxmlformats.org/officeDocument/2006/relationships/image" Target="../media/image9.pdf"/><Relationship Id="rId1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Straight Arrow Connector 214"/>
          <p:cNvCxnSpPr>
            <a:stCxn id="244" idx="3"/>
            <a:endCxn id="250" idx="1"/>
          </p:cNvCxnSpPr>
          <p:nvPr/>
        </p:nvCxnSpPr>
        <p:spPr>
          <a:xfrm>
            <a:off x="1603245" y="751799"/>
            <a:ext cx="578340" cy="808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52" idx="3"/>
          </p:cNvCxnSpPr>
          <p:nvPr/>
        </p:nvCxnSpPr>
        <p:spPr>
          <a:xfrm>
            <a:off x="1572444" y="1258768"/>
            <a:ext cx="606916" cy="308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250" idx="1"/>
          </p:cNvCxnSpPr>
          <p:nvPr/>
        </p:nvCxnSpPr>
        <p:spPr>
          <a:xfrm flipV="1">
            <a:off x="1620070" y="1559935"/>
            <a:ext cx="561515" cy="42405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44" idx="3"/>
            <a:endCxn id="245" idx="1"/>
          </p:cNvCxnSpPr>
          <p:nvPr/>
        </p:nvCxnSpPr>
        <p:spPr>
          <a:xfrm>
            <a:off x="1603245" y="751799"/>
            <a:ext cx="2010713" cy="1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50" idx="3"/>
          </p:cNvCxnSpPr>
          <p:nvPr/>
        </p:nvCxnSpPr>
        <p:spPr>
          <a:xfrm>
            <a:off x="2460985" y="1559935"/>
            <a:ext cx="1161373" cy="52345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endCxn id="246" idx="1"/>
          </p:cNvCxnSpPr>
          <p:nvPr/>
        </p:nvCxnSpPr>
        <p:spPr>
          <a:xfrm flipV="1">
            <a:off x="1572444" y="1227813"/>
            <a:ext cx="2049914" cy="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54" idx="3"/>
            <a:endCxn id="255" idx="1"/>
          </p:cNvCxnSpPr>
          <p:nvPr/>
        </p:nvCxnSpPr>
        <p:spPr>
          <a:xfrm flipV="1">
            <a:off x="3838258" y="2081510"/>
            <a:ext cx="2138266" cy="7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46" idx="3"/>
            <a:endCxn id="247" idx="1"/>
          </p:cNvCxnSpPr>
          <p:nvPr/>
        </p:nvCxnSpPr>
        <p:spPr>
          <a:xfrm flipV="1">
            <a:off x="3914458" y="1215118"/>
            <a:ext cx="1980254" cy="1269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45" idx="3"/>
            <a:endCxn id="251" idx="1"/>
          </p:cNvCxnSpPr>
          <p:nvPr/>
        </p:nvCxnSpPr>
        <p:spPr>
          <a:xfrm>
            <a:off x="3880658" y="763387"/>
            <a:ext cx="620718" cy="771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51" idx="3"/>
            <a:endCxn id="255" idx="1"/>
          </p:cNvCxnSpPr>
          <p:nvPr/>
        </p:nvCxnSpPr>
        <p:spPr>
          <a:xfrm>
            <a:off x="4768076" y="1534905"/>
            <a:ext cx="1208448" cy="546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47" idx="3"/>
            <a:endCxn id="253" idx="1"/>
          </p:cNvCxnSpPr>
          <p:nvPr/>
        </p:nvCxnSpPr>
        <p:spPr>
          <a:xfrm>
            <a:off x="6186812" y="1215118"/>
            <a:ext cx="1448568" cy="319787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55" idx="3"/>
            <a:endCxn id="253" idx="1"/>
          </p:cNvCxnSpPr>
          <p:nvPr/>
        </p:nvCxnSpPr>
        <p:spPr>
          <a:xfrm flipV="1">
            <a:off x="6192424" y="1534905"/>
            <a:ext cx="1442956" cy="546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247" idx="3"/>
            <a:endCxn id="249" idx="1"/>
          </p:cNvCxnSpPr>
          <p:nvPr/>
        </p:nvCxnSpPr>
        <p:spPr>
          <a:xfrm>
            <a:off x="6186812" y="1215118"/>
            <a:ext cx="2885720" cy="12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55" idx="3"/>
            <a:endCxn id="256" idx="1"/>
          </p:cNvCxnSpPr>
          <p:nvPr/>
        </p:nvCxnSpPr>
        <p:spPr>
          <a:xfrm flipV="1">
            <a:off x="6192424" y="2059577"/>
            <a:ext cx="2959760" cy="21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53" idx="3"/>
            <a:endCxn id="248" idx="1"/>
          </p:cNvCxnSpPr>
          <p:nvPr/>
        </p:nvCxnSpPr>
        <p:spPr>
          <a:xfrm flipV="1">
            <a:off x="7902080" y="257183"/>
            <a:ext cx="1192802" cy="1277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Arc 232"/>
          <p:cNvSpPr/>
          <p:nvPr/>
        </p:nvSpPr>
        <p:spPr>
          <a:xfrm rot="14213959">
            <a:off x="1962789" y="1347625"/>
            <a:ext cx="545772" cy="423232"/>
          </a:xfrm>
          <a:prstGeom prst="arc">
            <a:avLst>
              <a:gd name="adj1" fmla="val 16200000"/>
              <a:gd name="adj2" fmla="val 20877289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Arc 233"/>
          <p:cNvSpPr/>
          <p:nvPr/>
        </p:nvSpPr>
        <p:spPr>
          <a:xfrm rot="13594129">
            <a:off x="6869932" y="1224209"/>
            <a:ext cx="688249" cy="651553"/>
          </a:xfrm>
          <a:prstGeom prst="arc">
            <a:avLst>
              <a:gd name="adj1" fmla="val 16200000"/>
              <a:gd name="adj2" fmla="val 20569139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Arrow Connector 239"/>
          <p:cNvCxnSpPr>
            <a:stCxn id="250" idx="3"/>
            <a:endCxn id="251" idx="1"/>
          </p:cNvCxnSpPr>
          <p:nvPr/>
        </p:nvCxnSpPr>
        <p:spPr>
          <a:xfrm flipV="1">
            <a:off x="2460985" y="1534905"/>
            <a:ext cx="2040391" cy="25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51" idx="3"/>
            <a:endCxn id="253" idx="1"/>
          </p:cNvCxnSpPr>
          <p:nvPr/>
        </p:nvCxnSpPr>
        <p:spPr>
          <a:xfrm>
            <a:off x="4768076" y="1534905"/>
            <a:ext cx="28673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Arc 242"/>
          <p:cNvSpPr/>
          <p:nvPr/>
        </p:nvSpPr>
        <p:spPr>
          <a:xfrm rot="14387032">
            <a:off x="4284832" y="1260200"/>
            <a:ext cx="357260" cy="360284"/>
          </a:xfrm>
          <a:prstGeom prst="arc">
            <a:avLst>
              <a:gd name="adj1" fmla="val 16200000"/>
              <a:gd name="adj2" fmla="val 20137079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4" name="Picture 2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336545" y="637498"/>
            <a:ext cx="266700" cy="228601"/>
          </a:xfrm>
          <a:prstGeom prst="rect">
            <a:avLst/>
          </a:prstGeom>
        </p:spPr>
      </p:pic>
      <p:pic>
        <p:nvPicPr>
          <p:cNvPr id="245" name="Picture 24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613958" y="649086"/>
            <a:ext cx="266700" cy="228601"/>
          </a:xfrm>
          <a:prstGeom prst="rect">
            <a:avLst/>
          </a:prstGeom>
        </p:spPr>
      </p:pic>
      <p:pic>
        <p:nvPicPr>
          <p:cNvPr id="246" name="Picture 24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3622358" y="1113513"/>
            <a:ext cx="292100" cy="228600"/>
          </a:xfrm>
          <a:prstGeom prst="rect">
            <a:avLst/>
          </a:prstGeom>
        </p:spPr>
      </p:pic>
      <p:pic>
        <p:nvPicPr>
          <p:cNvPr id="247" name="Picture 24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5894712" y="1100818"/>
            <a:ext cx="292100" cy="228600"/>
          </a:xfrm>
          <a:prstGeom prst="rect">
            <a:avLst/>
          </a:prstGeom>
        </p:spPr>
      </p:pic>
      <p:pic>
        <p:nvPicPr>
          <p:cNvPr id="248" name="Picture 247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1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9094882" y="142882"/>
            <a:ext cx="292100" cy="228601"/>
          </a:xfrm>
          <a:prstGeom prst="rect">
            <a:avLst/>
          </a:prstGeom>
        </p:spPr>
      </p:pic>
      <p:pic>
        <p:nvPicPr>
          <p:cNvPr id="249" name="Picture 24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9072532" y="1113513"/>
            <a:ext cx="292100" cy="228600"/>
          </a:xfrm>
          <a:prstGeom prst="rect">
            <a:avLst/>
          </a:prstGeom>
        </p:spPr>
      </p:pic>
      <p:pic>
        <p:nvPicPr>
          <p:cNvPr id="250" name="Picture 249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2181585" y="1407535"/>
            <a:ext cx="279400" cy="304800"/>
          </a:xfrm>
          <a:prstGeom prst="rect">
            <a:avLst/>
          </a:prstGeom>
        </p:spPr>
      </p:pic>
      <p:pic>
        <p:nvPicPr>
          <p:cNvPr id="251" name="Picture 250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4501376" y="1344405"/>
            <a:ext cx="266700" cy="381000"/>
          </a:xfrm>
          <a:prstGeom prst="rect">
            <a:avLst/>
          </a:prstGeom>
        </p:spPr>
      </p:pic>
      <p:pic>
        <p:nvPicPr>
          <p:cNvPr id="252" name="Picture 25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>
            <a:off x="1280344" y="1144468"/>
            <a:ext cx="292100" cy="228600"/>
          </a:xfrm>
          <a:prstGeom prst="rect">
            <a:avLst/>
          </a:prstGeom>
        </p:spPr>
      </p:pic>
      <p:pic>
        <p:nvPicPr>
          <p:cNvPr id="253" name="Picture 252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1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7635380" y="1388855"/>
            <a:ext cx="266700" cy="292100"/>
          </a:xfrm>
          <a:prstGeom prst="rect">
            <a:avLst/>
          </a:prstGeom>
        </p:spPr>
      </p:pic>
      <p:pic>
        <p:nvPicPr>
          <p:cNvPr id="254" name="Picture 253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3622358" y="1987192"/>
            <a:ext cx="215900" cy="203200"/>
          </a:xfrm>
          <a:prstGeom prst="rect">
            <a:avLst/>
          </a:prstGeom>
        </p:spPr>
      </p:pic>
      <p:pic>
        <p:nvPicPr>
          <p:cNvPr id="255" name="Picture 254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26"/>
              <a:stretch>
                <a:fillRect/>
              </a:stretch>
            </p:blipFill>
          </mc:Fallback>
        </mc:AlternateContent>
        <p:spPr>
          <a:xfrm>
            <a:off x="5976524" y="1979910"/>
            <a:ext cx="215900" cy="203200"/>
          </a:xfrm>
          <a:prstGeom prst="rect">
            <a:avLst/>
          </a:prstGeom>
        </p:spPr>
      </p:pic>
      <p:pic>
        <p:nvPicPr>
          <p:cNvPr id="256" name="Picture 255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28"/>
              <a:stretch>
                <a:fillRect/>
              </a:stretch>
            </p:blipFill>
          </mc:Fallback>
        </mc:AlternateContent>
        <p:spPr>
          <a:xfrm>
            <a:off x="9152184" y="1951627"/>
            <a:ext cx="215900" cy="215900"/>
          </a:xfrm>
          <a:prstGeom prst="rect">
            <a:avLst/>
          </a:prstGeom>
        </p:spPr>
      </p:pic>
      <p:pic>
        <p:nvPicPr>
          <p:cNvPr id="258" name="Picture 25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9"/>
              <a:stretch>
                <a:fillRect/>
              </a:stretch>
            </p:blipFill>
          </mc:Choice>
          <mc:Fallback>
            <p:blipFill>
              <a:blip r:embed="rId30"/>
              <a:stretch>
                <a:fillRect/>
              </a:stretch>
            </p:blipFill>
          </mc:Fallback>
        </mc:AlternateContent>
        <p:spPr>
          <a:xfrm>
            <a:off x="1387345" y="1431805"/>
            <a:ext cx="139700" cy="127000"/>
          </a:xfrm>
          <a:prstGeom prst="rect">
            <a:avLst/>
          </a:prstGeom>
        </p:spPr>
      </p:pic>
      <p:pic>
        <p:nvPicPr>
          <p:cNvPr id="259" name="Picture 25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1"/>
              <a:stretch>
                <a:fillRect/>
              </a:stretch>
            </p:blipFill>
          </mc:Choice>
          <mc:Fallback>
            <p:blipFill>
              <a:blip r:embed="rId32"/>
              <a:stretch>
                <a:fillRect/>
              </a:stretch>
            </p:blipFill>
          </mc:Fallback>
        </mc:AlternateContent>
        <p:spPr>
          <a:xfrm>
            <a:off x="1377820" y="888412"/>
            <a:ext cx="139700" cy="127000"/>
          </a:xfrm>
          <a:prstGeom prst="rect">
            <a:avLst/>
          </a:prstGeom>
        </p:spPr>
      </p:pic>
      <p:pic>
        <p:nvPicPr>
          <p:cNvPr id="260" name="Picture 25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9"/>
              <a:stretch>
                <a:fillRect/>
              </a:stretch>
            </p:blipFill>
          </mc:Choice>
          <mc:Fallback>
            <p:blipFill>
              <a:blip r:embed="rId30"/>
              <a:stretch>
                <a:fillRect/>
              </a:stretch>
            </p:blipFill>
          </mc:Fallback>
        </mc:AlternateContent>
        <p:spPr>
          <a:xfrm>
            <a:off x="3698558" y="1366637"/>
            <a:ext cx="139700" cy="127000"/>
          </a:xfrm>
          <a:prstGeom prst="rect">
            <a:avLst/>
          </a:prstGeom>
        </p:spPr>
      </p:pic>
      <p:pic>
        <p:nvPicPr>
          <p:cNvPr id="263" name="Picture 262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33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36"/>
              <a:stretch>
                <a:fillRect/>
              </a:stretch>
            </p:blipFill>
          </mc:Fallback>
        </mc:AlternateContent>
        <p:spPr>
          <a:xfrm>
            <a:off x="1963460" y="1745254"/>
            <a:ext cx="520700" cy="177800"/>
          </a:xfrm>
          <a:prstGeom prst="rect">
            <a:avLst/>
          </a:prstGeom>
        </p:spPr>
      </p:pic>
      <p:grpSp>
        <p:nvGrpSpPr>
          <p:cNvPr id="272" name="Group 271"/>
          <p:cNvGrpSpPr/>
          <p:nvPr/>
        </p:nvGrpSpPr>
        <p:grpSpPr>
          <a:xfrm>
            <a:off x="3252008" y="2296412"/>
            <a:ext cx="1257300" cy="215900"/>
            <a:chOff x="2494000" y="2503488"/>
            <a:chExt cx="1257300" cy="215900"/>
          </a:xfrm>
        </p:grpSpPr>
        <p:pic>
          <p:nvPicPr>
            <p:cNvPr id="273" name="Picture 272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6"/>
                <a:stretch>
                  <a:fillRect/>
                </a:stretch>
              </p:blipFill>
            </mc:Fallback>
          </mc:AlternateContent>
          <p:spPr>
            <a:xfrm>
              <a:off x="2494000" y="2541588"/>
              <a:ext cx="520700" cy="177800"/>
            </a:xfrm>
            <a:prstGeom prst="rect">
              <a:avLst/>
            </a:prstGeom>
          </p:spPr>
        </p:pic>
        <p:pic>
          <p:nvPicPr>
            <p:cNvPr id="274" name="Picture 273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4"/>
                <a:stretch>
                  <a:fillRect/>
                </a:stretch>
              </p:blipFill>
            </mc:Fallback>
          </mc:AlternateContent>
          <p:spPr>
            <a:xfrm>
              <a:off x="2999950" y="2581275"/>
              <a:ext cx="114300" cy="114300"/>
            </a:xfrm>
            <a:prstGeom prst="rect">
              <a:avLst/>
            </a:prstGeom>
          </p:spPr>
        </p:pic>
        <p:pic>
          <p:nvPicPr>
            <p:cNvPr id="275" name="Picture 274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5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4"/>
                <a:stretch>
                  <a:fillRect/>
                </a:stretch>
              </p:blipFill>
            </mc:Fallback>
          </mc:AlternateContent>
          <p:spPr>
            <a:xfrm>
              <a:off x="3090900" y="2503488"/>
              <a:ext cx="660400" cy="215900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3376306" y="1660458"/>
            <a:ext cx="1154162" cy="215900"/>
            <a:chOff x="2428450" y="1650760"/>
            <a:chExt cx="1154162" cy="215900"/>
          </a:xfrm>
        </p:grpSpPr>
        <p:grpSp>
          <p:nvGrpSpPr>
            <p:cNvPr id="277" name="Group 151"/>
            <p:cNvGrpSpPr/>
            <p:nvPr/>
          </p:nvGrpSpPr>
          <p:grpSpPr>
            <a:xfrm>
              <a:off x="2428450" y="1683551"/>
              <a:ext cx="620250" cy="177800"/>
              <a:chOff x="2494000" y="2541588"/>
              <a:chExt cx="620250" cy="177800"/>
            </a:xfrm>
          </p:grpSpPr>
          <p:pic>
            <p:nvPicPr>
              <p:cNvPr id="279" name="Picture 278" descr="latex-image-1.pdf"/>
              <p:cNvPicPr>
                <a:picLocks noChangeAspect="1"/>
              </p:cNvPicPr>
              <p:nvPr/>
            </p:nvPicPr>
            <mc:AlternateContent xmlns:ma="http://schemas.microsoft.com/office/mac/drawingml/2008/main">
              <mc:Choice Requires="ma">
                <p:blipFill>
                  <a:blip r:embed="rId33"/>
                  <a:stretch>
                    <a:fillRect/>
                  </a:stretch>
                </p:blipFill>
              </mc:Choice>
  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  <p:blipFill>
                  <a:blip r:embed="rId36"/>
                  <a:stretch>
                    <a:fillRect/>
                  </a:stretch>
                </p:blipFill>
              </mc:Fallback>
            </mc:AlternateContent>
            <p:spPr>
              <a:xfrm>
                <a:off x="2494000" y="2541588"/>
                <a:ext cx="520700" cy="177800"/>
              </a:xfrm>
              <a:prstGeom prst="rect">
                <a:avLst/>
              </a:prstGeom>
            </p:spPr>
          </p:pic>
          <p:pic>
            <p:nvPicPr>
              <p:cNvPr id="280" name="Picture 279" descr="latex-image-1.pdf"/>
              <p:cNvPicPr>
                <a:picLocks noChangeAspect="1"/>
              </p:cNvPicPr>
              <p:nvPr/>
            </p:nvPicPr>
            <mc:AlternateContent xmlns:ma="http://schemas.microsoft.com/office/mac/drawingml/2008/main">
              <mc:Choice Requires="ma">
                <p:blipFill>
                  <a:blip r:embed="rId37"/>
                  <a:stretch>
                    <a:fillRect/>
                  </a:stretch>
                </p:blipFill>
              </mc:Choice>
  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  <p:blipFill>
                  <a:blip r:embed="rId54"/>
                  <a:stretch>
                    <a:fillRect/>
                  </a:stretch>
                </p:blipFill>
              </mc:Fallback>
            </mc:AlternateContent>
            <p:spPr>
              <a:xfrm>
                <a:off x="2999950" y="2581275"/>
                <a:ext cx="114300" cy="114300"/>
              </a:xfrm>
              <a:prstGeom prst="rect">
                <a:avLst/>
              </a:prstGeom>
            </p:spPr>
          </p:pic>
        </p:grpSp>
        <p:pic>
          <p:nvPicPr>
            <p:cNvPr id="278" name="Picture 277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6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0"/>
                <a:stretch>
                  <a:fillRect/>
                </a:stretch>
              </p:blipFill>
            </mc:Fallback>
          </mc:AlternateContent>
          <p:spPr>
            <a:xfrm>
              <a:off x="3049212" y="1650760"/>
              <a:ext cx="533400" cy="215900"/>
            </a:xfrm>
            <a:prstGeom prst="rect">
              <a:avLst/>
            </a:prstGeom>
          </p:spPr>
        </p:pic>
      </p:grpSp>
      <p:pic>
        <p:nvPicPr>
          <p:cNvPr id="281" name="Picture 28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7"/>
              <a:stretch>
                <a:fillRect/>
              </a:stretch>
            </p:blipFill>
          </mc:Choice>
          <mc:Fallback>
            <p:blipFill>
              <a:blip r:embed="rId58"/>
              <a:stretch>
                <a:fillRect/>
              </a:stretch>
            </p:blipFill>
          </mc:Fallback>
        </mc:AlternateContent>
        <p:spPr>
          <a:xfrm>
            <a:off x="5709824" y="1307980"/>
            <a:ext cx="533400" cy="215900"/>
          </a:xfrm>
          <a:prstGeom prst="rect">
            <a:avLst/>
          </a:prstGeom>
        </p:spPr>
      </p:pic>
      <p:grpSp>
        <p:nvGrpSpPr>
          <p:cNvPr id="282" name="Group 281"/>
          <p:cNvGrpSpPr/>
          <p:nvPr/>
        </p:nvGrpSpPr>
        <p:grpSpPr>
          <a:xfrm>
            <a:off x="5284977" y="2113257"/>
            <a:ext cx="1455922" cy="360710"/>
            <a:chOff x="4716602" y="2157832"/>
            <a:chExt cx="1455922" cy="360710"/>
          </a:xfrm>
        </p:grpSpPr>
        <p:pic>
          <p:nvPicPr>
            <p:cNvPr id="283" name="Picture 282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6"/>
                <a:stretch>
                  <a:fillRect/>
                </a:stretch>
              </p:blipFill>
            </mc:Fallback>
          </mc:AlternateContent>
          <p:spPr>
            <a:xfrm>
              <a:off x="4716602" y="2157832"/>
              <a:ext cx="520700" cy="177800"/>
            </a:xfrm>
            <a:prstGeom prst="rect">
              <a:avLst/>
            </a:prstGeom>
          </p:spPr>
        </p:pic>
        <p:pic>
          <p:nvPicPr>
            <p:cNvPr id="284" name="Picture 283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4"/>
                <a:stretch>
                  <a:fillRect/>
                </a:stretch>
              </p:blipFill>
            </mc:Fallback>
          </mc:AlternateContent>
          <p:spPr>
            <a:xfrm>
              <a:off x="5222552" y="2197519"/>
              <a:ext cx="114300" cy="114300"/>
            </a:xfrm>
            <a:prstGeom prst="rect">
              <a:avLst/>
            </a:prstGeom>
          </p:spPr>
        </p:pic>
        <p:pic>
          <p:nvPicPr>
            <p:cNvPr id="285" name="Picture 284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9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0"/>
                <a:stretch>
                  <a:fillRect/>
                </a:stretch>
              </p:blipFill>
            </mc:Fallback>
          </mc:AlternateContent>
          <p:spPr>
            <a:xfrm>
              <a:off x="4716602" y="2332854"/>
              <a:ext cx="76200" cy="177800"/>
            </a:xfrm>
            <a:prstGeom prst="rect">
              <a:avLst/>
            </a:prstGeom>
          </p:spPr>
        </p:pic>
        <p:pic>
          <p:nvPicPr>
            <p:cNvPr id="286" name="Picture 285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1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2"/>
                <a:stretch>
                  <a:fillRect/>
                </a:stretch>
              </p:blipFill>
            </mc:Fallback>
          </mc:AlternateContent>
          <p:spPr>
            <a:xfrm>
              <a:off x="6096324" y="2340742"/>
              <a:ext cx="76200" cy="177800"/>
            </a:xfrm>
            <a:prstGeom prst="rect">
              <a:avLst/>
            </a:prstGeom>
          </p:spPr>
        </p:pic>
        <p:pic>
          <p:nvPicPr>
            <p:cNvPr id="287" name="Picture 286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6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0"/>
                <a:stretch>
                  <a:fillRect/>
                </a:stretch>
              </p:blipFill>
            </mc:Fallback>
          </mc:AlternateContent>
          <p:spPr>
            <a:xfrm>
              <a:off x="4815646" y="2300063"/>
              <a:ext cx="533400" cy="215900"/>
            </a:xfrm>
            <a:prstGeom prst="rect">
              <a:avLst/>
            </a:prstGeom>
          </p:spPr>
        </p:pic>
        <p:pic>
          <p:nvPicPr>
            <p:cNvPr id="288" name="Picture 287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4"/>
                <a:stretch>
                  <a:fillRect/>
                </a:stretch>
              </p:blipFill>
            </mc:Fallback>
          </mc:AlternateContent>
          <p:spPr>
            <a:xfrm>
              <a:off x="5349046" y="2372541"/>
              <a:ext cx="114300" cy="114300"/>
            </a:xfrm>
            <a:prstGeom prst="rect">
              <a:avLst/>
            </a:prstGeom>
          </p:spPr>
        </p:pic>
        <p:pic>
          <p:nvPicPr>
            <p:cNvPr id="289" name="Picture 288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5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4"/>
                <a:stretch>
                  <a:fillRect/>
                </a:stretch>
              </p:blipFill>
            </mc:Fallback>
          </mc:AlternateContent>
          <p:spPr>
            <a:xfrm>
              <a:off x="5463346" y="2300063"/>
              <a:ext cx="660400" cy="215900"/>
            </a:xfrm>
            <a:prstGeom prst="rect">
              <a:avLst/>
            </a:prstGeom>
          </p:spPr>
        </p:pic>
      </p:grpSp>
      <p:grpSp>
        <p:nvGrpSpPr>
          <p:cNvPr id="290" name="Group 289"/>
          <p:cNvGrpSpPr/>
          <p:nvPr/>
        </p:nvGrpSpPr>
        <p:grpSpPr>
          <a:xfrm>
            <a:off x="8659021" y="2119574"/>
            <a:ext cx="1455922" cy="360710"/>
            <a:chOff x="4716602" y="2157832"/>
            <a:chExt cx="1455922" cy="360710"/>
          </a:xfrm>
        </p:grpSpPr>
        <p:pic>
          <p:nvPicPr>
            <p:cNvPr id="291" name="Picture 290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6"/>
                <a:stretch>
                  <a:fillRect/>
                </a:stretch>
              </p:blipFill>
            </mc:Fallback>
          </mc:AlternateContent>
          <p:spPr>
            <a:xfrm>
              <a:off x="4716602" y="2157832"/>
              <a:ext cx="520700" cy="177800"/>
            </a:xfrm>
            <a:prstGeom prst="rect">
              <a:avLst/>
            </a:prstGeom>
          </p:spPr>
        </p:pic>
        <p:pic>
          <p:nvPicPr>
            <p:cNvPr id="292" name="Picture 291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4"/>
                <a:stretch>
                  <a:fillRect/>
                </a:stretch>
              </p:blipFill>
            </mc:Fallback>
          </mc:AlternateContent>
          <p:spPr>
            <a:xfrm>
              <a:off x="5222552" y="2197519"/>
              <a:ext cx="114300" cy="114300"/>
            </a:xfrm>
            <a:prstGeom prst="rect">
              <a:avLst/>
            </a:prstGeom>
          </p:spPr>
        </p:pic>
        <p:pic>
          <p:nvPicPr>
            <p:cNvPr id="293" name="Picture 292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9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0"/>
                <a:stretch>
                  <a:fillRect/>
                </a:stretch>
              </p:blipFill>
            </mc:Fallback>
          </mc:AlternateContent>
          <p:spPr>
            <a:xfrm>
              <a:off x="4716602" y="2332854"/>
              <a:ext cx="76200" cy="177800"/>
            </a:xfrm>
            <a:prstGeom prst="rect">
              <a:avLst/>
            </a:prstGeom>
          </p:spPr>
        </p:pic>
        <p:pic>
          <p:nvPicPr>
            <p:cNvPr id="294" name="Picture 293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1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2"/>
                <a:stretch>
                  <a:fillRect/>
                </a:stretch>
              </p:blipFill>
            </mc:Fallback>
          </mc:AlternateContent>
          <p:spPr>
            <a:xfrm>
              <a:off x="6096324" y="2340742"/>
              <a:ext cx="76200" cy="177800"/>
            </a:xfrm>
            <a:prstGeom prst="rect">
              <a:avLst/>
            </a:prstGeom>
          </p:spPr>
        </p:pic>
        <p:pic>
          <p:nvPicPr>
            <p:cNvPr id="295" name="Picture 294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6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0"/>
                <a:stretch>
                  <a:fillRect/>
                </a:stretch>
              </p:blipFill>
            </mc:Fallback>
          </mc:AlternateContent>
          <p:spPr>
            <a:xfrm>
              <a:off x="4815646" y="2300063"/>
              <a:ext cx="533400" cy="215900"/>
            </a:xfrm>
            <a:prstGeom prst="rect">
              <a:avLst/>
            </a:prstGeom>
          </p:spPr>
        </p:pic>
        <p:pic>
          <p:nvPicPr>
            <p:cNvPr id="296" name="Picture 295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4"/>
                <a:stretch>
                  <a:fillRect/>
                </a:stretch>
              </p:blipFill>
            </mc:Fallback>
          </mc:AlternateContent>
          <p:spPr>
            <a:xfrm>
              <a:off x="5349046" y="2372541"/>
              <a:ext cx="114300" cy="114300"/>
            </a:xfrm>
            <a:prstGeom prst="rect">
              <a:avLst/>
            </a:prstGeom>
          </p:spPr>
        </p:pic>
        <p:pic>
          <p:nvPicPr>
            <p:cNvPr id="297" name="Picture 296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5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4"/>
                <a:stretch>
                  <a:fillRect/>
                </a:stretch>
              </p:blipFill>
            </mc:Fallback>
          </mc:AlternateContent>
          <p:spPr>
            <a:xfrm>
              <a:off x="5463346" y="2300063"/>
              <a:ext cx="660400" cy="215900"/>
            </a:xfrm>
            <a:prstGeom prst="rect">
              <a:avLst/>
            </a:prstGeom>
          </p:spPr>
        </p:pic>
      </p:grpSp>
      <p:pic>
        <p:nvPicPr>
          <p:cNvPr id="298" name="Picture 29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7"/>
              <a:stretch>
                <a:fillRect/>
              </a:stretch>
            </p:blipFill>
          </mc:Choice>
          <mc:Fallback>
            <p:blipFill>
              <a:blip r:embed="rId58"/>
              <a:stretch>
                <a:fillRect/>
              </a:stretch>
            </p:blipFill>
          </mc:Fallback>
        </mc:AlternateContent>
        <p:spPr>
          <a:xfrm>
            <a:off x="8977015" y="1342113"/>
            <a:ext cx="533400" cy="215900"/>
          </a:xfrm>
          <a:prstGeom prst="rect">
            <a:avLst/>
          </a:prstGeom>
        </p:spPr>
      </p:pic>
      <p:grpSp>
        <p:nvGrpSpPr>
          <p:cNvPr id="299" name="Group 298"/>
          <p:cNvGrpSpPr/>
          <p:nvPr/>
        </p:nvGrpSpPr>
        <p:grpSpPr>
          <a:xfrm>
            <a:off x="8948977" y="360628"/>
            <a:ext cx="1353378" cy="401588"/>
            <a:chOff x="6191952" y="388402"/>
            <a:chExt cx="1353378" cy="401588"/>
          </a:xfrm>
        </p:grpSpPr>
        <p:pic>
          <p:nvPicPr>
            <p:cNvPr id="300" name="Picture 299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4"/>
                <a:stretch>
                  <a:fillRect/>
                </a:stretch>
              </p:blipFill>
            </mc:Fallback>
          </mc:AlternateContent>
          <p:spPr>
            <a:xfrm>
              <a:off x="7351314" y="468967"/>
              <a:ext cx="114300" cy="114300"/>
            </a:xfrm>
            <a:prstGeom prst="rect">
              <a:avLst/>
            </a:prstGeom>
          </p:spPr>
        </p:pic>
        <p:pic>
          <p:nvPicPr>
            <p:cNvPr id="301" name="Picture 300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6"/>
                <a:stretch>
                  <a:fillRect/>
                </a:stretch>
              </p:blipFill>
            </mc:Fallback>
          </mc:AlternateContent>
          <p:spPr>
            <a:xfrm>
              <a:off x="6191952" y="429280"/>
              <a:ext cx="520700" cy="177800"/>
            </a:xfrm>
            <a:prstGeom prst="rect">
              <a:avLst/>
            </a:prstGeom>
          </p:spPr>
        </p:pic>
        <p:pic>
          <p:nvPicPr>
            <p:cNvPr id="302" name="Picture 301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4"/>
                <a:stretch>
                  <a:fillRect/>
                </a:stretch>
              </p:blipFill>
            </mc:Fallback>
          </mc:AlternateContent>
          <p:spPr>
            <a:xfrm>
              <a:off x="6697902" y="468967"/>
              <a:ext cx="114300" cy="114300"/>
            </a:xfrm>
            <a:prstGeom prst="rect">
              <a:avLst/>
            </a:prstGeom>
          </p:spPr>
        </p:pic>
        <p:pic>
          <p:nvPicPr>
            <p:cNvPr id="303" name="Picture 302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9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0"/>
                <a:stretch>
                  <a:fillRect/>
                </a:stretch>
              </p:blipFill>
            </mc:Fallback>
          </mc:AlternateContent>
          <p:spPr>
            <a:xfrm>
              <a:off x="6191952" y="604302"/>
              <a:ext cx="76200" cy="177800"/>
            </a:xfrm>
            <a:prstGeom prst="rect">
              <a:avLst/>
            </a:prstGeom>
          </p:spPr>
        </p:pic>
        <p:pic>
          <p:nvPicPr>
            <p:cNvPr id="304" name="Picture 303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1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2"/>
                <a:stretch>
                  <a:fillRect/>
                </a:stretch>
              </p:blipFill>
            </mc:Fallback>
          </mc:AlternateContent>
          <p:spPr>
            <a:xfrm>
              <a:off x="7469130" y="612190"/>
              <a:ext cx="76200" cy="177800"/>
            </a:xfrm>
            <a:prstGeom prst="rect">
              <a:avLst/>
            </a:prstGeom>
          </p:spPr>
        </p:pic>
        <p:pic>
          <p:nvPicPr>
            <p:cNvPr id="305" name="Picture 304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4"/>
                <a:stretch>
                  <a:fillRect/>
                </a:stretch>
              </p:blipFill>
            </mc:Fallback>
          </mc:AlternateContent>
          <p:spPr>
            <a:xfrm>
              <a:off x="6824396" y="643989"/>
              <a:ext cx="114300" cy="114300"/>
            </a:xfrm>
            <a:prstGeom prst="rect">
              <a:avLst/>
            </a:prstGeom>
          </p:spPr>
        </p:pic>
        <p:pic>
          <p:nvPicPr>
            <p:cNvPr id="306" name="Picture 305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6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0"/>
                <a:stretch>
                  <a:fillRect/>
                </a:stretch>
              </p:blipFill>
            </mc:Fallback>
          </mc:AlternateContent>
          <p:spPr>
            <a:xfrm>
              <a:off x="6824396" y="388402"/>
              <a:ext cx="533400" cy="215900"/>
            </a:xfrm>
            <a:prstGeom prst="rect">
              <a:avLst/>
            </a:prstGeom>
          </p:spPr>
        </p:pic>
        <p:pic>
          <p:nvPicPr>
            <p:cNvPr id="307" name="Picture 306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5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2"/>
                <a:stretch>
                  <a:fillRect/>
                </a:stretch>
              </p:blipFill>
            </mc:Fallback>
          </mc:AlternateContent>
          <p:spPr>
            <a:xfrm>
              <a:off x="6949879" y="610109"/>
              <a:ext cx="533400" cy="177800"/>
            </a:xfrm>
            <a:prstGeom prst="rect">
              <a:avLst/>
            </a:prstGeom>
          </p:spPr>
        </p:pic>
        <p:pic>
          <p:nvPicPr>
            <p:cNvPr id="308" name="Picture 307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8"/>
                <a:stretch>
                  <a:fillRect/>
                </a:stretch>
              </p:blipFill>
            </mc:Fallback>
          </mc:AlternateContent>
          <p:spPr>
            <a:xfrm>
              <a:off x="6270260" y="572009"/>
              <a:ext cx="533400" cy="215900"/>
            </a:xfrm>
            <a:prstGeom prst="rect">
              <a:avLst/>
            </a:prstGeom>
          </p:spPr>
        </p:pic>
      </p:grpSp>
      <p:grpSp>
        <p:nvGrpSpPr>
          <p:cNvPr id="309" name="Group 308"/>
          <p:cNvGrpSpPr/>
          <p:nvPr/>
        </p:nvGrpSpPr>
        <p:grpSpPr>
          <a:xfrm>
            <a:off x="7975691" y="1559935"/>
            <a:ext cx="1353378" cy="401588"/>
            <a:chOff x="6191952" y="388402"/>
            <a:chExt cx="1353378" cy="401588"/>
          </a:xfrm>
        </p:grpSpPr>
        <p:pic>
          <p:nvPicPr>
            <p:cNvPr id="310" name="Picture 309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4"/>
                <a:stretch>
                  <a:fillRect/>
                </a:stretch>
              </p:blipFill>
            </mc:Fallback>
          </mc:AlternateContent>
          <p:spPr>
            <a:xfrm>
              <a:off x="7351314" y="468967"/>
              <a:ext cx="114300" cy="114300"/>
            </a:xfrm>
            <a:prstGeom prst="rect">
              <a:avLst/>
            </a:prstGeom>
          </p:spPr>
        </p:pic>
        <p:pic>
          <p:nvPicPr>
            <p:cNvPr id="311" name="Picture 310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36"/>
                <a:stretch>
                  <a:fillRect/>
                </a:stretch>
              </p:blipFill>
            </mc:Fallback>
          </mc:AlternateContent>
          <p:spPr>
            <a:xfrm>
              <a:off x="6191952" y="429280"/>
              <a:ext cx="520700" cy="177800"/>
            </a:xfrm>
            <a:prstGeom prst="rect">
              <a:avLst/>
            </a:prstGeom>
          </p:spPr>
        </p:pic>
        <p:pic>
          <p:nvPicPr>
            <p:cNvPr id="312" name="Picture 311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3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4"/>
                <a:stretch>
                  <a:fillRect/>
                </a:stretch>
              </p:blipFill>
            </mc:Fallback>
          </mc:AlternateContent>
          <p:spPr>
            <a:xfrm>
              <a:off x="6697902" y="468967"/>
              <a:ext cx="114300" cy="114300"/>
            </a:xfrm>
            <a:prstGeom prst="rect">
              <a:avLst/>
            </a:prstGeom>
          </p:spPr>
        </p:pic>
        <p:pic>
          <p:nvPicPr>
            <p:cNvPr id="313" name="Picture 312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9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0"/>
                <a:stretch>
                  <a:fillRect/>
                </a:stretch>
              </p:blipFill>
            </mc:Fallback>
          </mc:AlternateContent>
          <p:spPr>
            <a:xfrm>
              <a:off x="6191952" y="604302"/>
              <a:ext cx="76200" cy="177800"/>
            </a:xfrm>
            <a:prstGeom prst="rect">
              <a:avLst/>
            </a:prstGeom>
          </p:spPr>
        </p:pic>
        <p:pic>
          <p:nvPicPr>
            <p:cNvPr id="314" name="Picture 313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1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2"/>
                <a:stretch>
                  <a:fillRect/>
                </a:stretch>
              </p:blipFill>
            </mc:Fallback>
          </mc:AlternateContent>
          <p:spPr>
            <a:xfrm>
              <a:off x="7469130" y="612190"/>
              <a:ext cx="76200" cy="177800"/>
            </a:xfrm>
            <a:prstGeom prst="rect">
              <a:avLst/>
            </a:prstGeom>
          </p:spPr>
        </p:pic>
        <p:pic>
          <p:nvPicPr>
            <p:cNvPr id="315" name="Picture 314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3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64"/>
                <a:stretch>
                  <a:fillRect/>
                </a:stretch>
              </p:blipFill>
            </mc:Fallback>
          </mc:AlternateContent>
          <p:spPr>
            <a:xfrm>
              <a:off x="6824396" y="643989"/>
              <a:ext cx="114300" cy="114300"/>
            </a:xfrm>
            <a:prstGeom prst="rect">
              <a:avLst/>
            </a:prstGeom>
          </p:spPr>
        </p:pic>
        <p:pic>
          <p:nvPicPr>
            <p:cNvPr id="316" name="Picture 315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6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0"/>
                <a:stretch>
                  <a:fillRect/>
                </a:stretch>
              </p:blipFill>
            </mc:Fallback>
          </mc:AlternateContent>
          <p:spPr>
            <a:xfrm>
              <a:off x="6824396" y="388402"/>
              <a:ext cx="533400" cy="215900"/>
            </a:xfrm>
            <a:prstGeom prst="rect">
              <a:avLst/>
            </a:prstGeom>
          </p:spPr>
        </p:pic>
        <p:pic>
          <p:nvPicPr>
            <p:cNvPr id="317" name="Picture 316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5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52"/>
                <a:stretch>
                  <a:fillRect/>
                </a:stretch>
              </p:blipFill>
            </mc:Fallback>
          </mc:AlternateContent>
          <p:spPr>
            <a:xfrm>
              <a:off x="6949879" y="610109"/>
              <a:ext cx="533400" cy="177800"/>
            </a:xfrm>
            <a:prstGeom prst="rect">
              <a:avLst/>
            </a:prstGeom>
          </p:spPr>
        </p:pic>
        <p:pic>
          <p:nvPicPr>
            <p:cNvPr id="318" name="Picture 317" descr="latex-image-1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57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  <p:blipFill>
                <a:blip r:embed="rId48"/>
                <a:stretch>
                  <a:fillRect/>
                </a:stretch>
              </p:blipFill>
            </mc:Fallback>
          </mc:AlternateContent>
          <p:spPr>
            <a:xfrm>
              <a:off x="6270260" y="572009"/>
              <a:ext cx="533400" cy="215900"/>
            </a:xfrm>
            <a:prstGeom prst="rect">
              <a:avLst/>
            </a:prstGeom>
          </p:spPr>
        </p:pic>
      </p:grpSp>
      <p:pic>
        <p:nvPicPr>
          <p:cNvPr id="319" name="Picture 31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6"/>
              <a:stretch>
                <a:fillRect/>
              </a:stretch>
            </p:blipFill>
          </mc:Choice>
          <mc:Fallback>
            <p:blipFill>
              <a:blip r:embed="rId66"/>
              <a:stretch>
                <a:fillRect/>
              </a:stretch>
            </p:blipFill>
          </mc:Fallback>
        </mc:AlternateContent>
        <p:spPr>
          <a:xfrm>
            <a:off x="3432847" y="867499"/>
            <a:ext cx="533400" cy="215900"/>
          </a:xfrm>
          <a:prstGeom prst="rect">
            <a:avLst/>
          </a:prstGeom>
        </p:spPr>
      </p:pic>
      <p:pic>
        <p:nvPicPr>
          <p:cNvPr id="126" name="Picture 12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7"/>
              <a:stretch>
                <a:fillRect/>
              </a:stretch>
            </p:blipFill>
          </mc:Choice>
          <mc:Fallback>
            <p:blipFill>
              <a:blip r:embed="rId68"/>
              <a:stretch>
                <a:fillRect/>
              </a:stretch>
            </p:blipFill>
          </mc:Fallback>
        </mc:AlternateContent>
        <p:spPr>
          <a:xfrm>
            <a:off x="1387345" y="1904148"/>
            <a:ext cx="215900" cy="215900"/>
          </a:xfrm>
          <a:prstGeom prst="rect">
            <a:avLst/>
          </a:prstGeom>
        </p:spPr>
      </p:pic>
      <p:pic>
        <p:nvPicPr>
          <p:cNvPr id="127" name="Picture 12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9"/>
              <a:stretch>
                <a:fillRect/>
              </a:stretch>
            </p:blipFill>
          </mc:Choice>
          <mc:Fallback>
            <p:blipFill>
              <a:blip r:embed="rId70"/>
              <a:stretch>
                <a:fillRect/>
              </a:stretch>
            </p:blipFill>
          </mc:Fallback>
        </mc:AlternateContent>
        <p:spPr>
          <a:xfrm>
            <a:off x="1422400" y="2154238"/>
            <a:ext cx="139700" cy="127000"/>
          </a:xfrm>
          <a:prstGeom prst="rect">
            <a:avLst/>
          </a:prstGeom>
        </p:spPr>
      </p:pic>
      <p:pic>
        <p:nvPicPr>
          <p:cNvPr id="129" name="Picture 12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1"/>
              <a:stretch>
                <a:fillRect/>
              </a:stretch>
            </p:blipFill>
          </mc:Choice>
          <mc:Fallback>
            <p:blipFill>
              <a:blip r:embed="rId72"/>
              <a:stretch>
                <a:fillRect/>
              </a:stretch>
            </p:blipFill>
          </mc:Fallback>
        </mc:AlternateContent>
        <p:spPr>
          <a:xfrm>
            <a:off x="5827713" y="658433"/>
            <a:ext cx="279400" cy="215900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9"/>
              <a:stretch>
                <a:fillRect/>
              </a:stretch>
            </p:blipFill>
          </mc:Choice>
          <mc:Fallback>
            <p:blipFill>
              <a:blip r:embed="rId40"/>
              <a:stretch>
                <a:fillRect/>
              </a:stretch>
            </p:blipFill>
          </mc:Fallback>
        </mc:AlternateContent>
        <p:spPr>
          <a:xfrm>
            <a:off x="5892021" y="915083"/>
            <a:ext cx="139700" cy="127000"/>
          </a:xfrm>
          <a:prstGeom prst="rect">
            <a:avLst/>
          </a:prstGeom>
        </p:spPr>
      </p:pic>
      <p:pic>
        <p:nvPicPr>
          <p:cNvPr id="131" name="Picture 13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3"/>
              <a:stretch>
                <a:fillRect/>
              </a:stretch>
            </p:blipFill>
          </mc:Choice>
          <mc:Fallback>
            <p:blipFill>
              <a:blip r:embed="rId74"/>
              <a:stretch>
                <a:fillRect/>
              </a:stretch>
            </p:blipFill>
          </mc:Fallback>
        </mc:AlternateContent>
        <p:spPr>
          <a:xfrm>
            <a:off x="9058931" y="780462"/>
            <a:ext cx="279400" cy="215900"/>
          </a:xfrm>
          <a:prstGeom prst="rect">
            <a:avLst/>
          </a:prstGeom>
        </p:spPr>
      </p:pic>
      <p:pic>
        <p:nvPicPr>
          <p:cNvPr id="133" name="Picture 13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9"/>
              <a:stretch>
                <a:fillRect/>
              </a:stretch>
            </p:blipFill>
          </mc:Choice>
          <mc:Fallback>
            <p:blipFill>
              <a:blip r:embed="rId40"/>
              <a:stretch>
                <a:fillRect/>
              </a:stretch>
            </p:blipFill>
          </mc:Fallback>
        </mc:AlternateContent>
        <p:spPr>
          <a:xfrm>
            <a:off x="9221615" y="996362"/>
            <a:ext cx="139700" cy="12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10377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Manager/>
  <Company>Utah State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Daniel Bryce</dc:creator>
  <cp:keywords/>
  <dc:description/>
  <cp:lastModifiedBy>Daniel Bryce</cp:lastModifiedBy>
  <cp:revision>42</cp:revision>
  <cp:lastPrinted>2010-11-29T15:30:59Z</cp:lastPrinted>
  <dcterms:created xsi:type="dcterms:W3CDTF">2010-11-29T15:13:07Z</dcterms:created>
  <dcterms:modified xsi:type="dcterms:W3CDTF">2010-11-29T16:51:56Z</dcterms:modified>
  <cp:category/>
</cp:coreProperties>
</file>