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0972800" cy="2743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20"/>
    <p:restoredTop sz="84694" autoAdjust="0"/>
  </p:normalViewPr>
  <p:slideViewPr>
    <p:cSldViewPr snapToGrid="0" snapToObjects="1" showGuides="1">
      <p:cViewPr varScale="1">
        <p:scale>
          <a:sx n="133" d="100"/>
          <a:sy n="133" d="100"/>
        </p:scale>
        <p:origin x="-128" y="-1936"/>
      </p:cViewPr>
      <p:guideLst>
        <p:guide orient="horz" pos="864"/>
        <p:guide pos="400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9490F3-1742-5747-9CD7-04D3C5E1F589}" type="datetimeFigureOut">
              <a:rPr lang="en-US" smtClean="0"/>
              <a:pPr/>
              <a:t>5/16/11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0" y="685800"/>
            <a:ext cx="1371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AE070F-D615-FC43-A78B-9DC0C3D17A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406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3429000" y="685800"/>
            <a:ext cx="1371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013</a:t>
            </a:r>
          </a:p>
          <a:p>
            <a:r>
              <a:rPr lang="en-US" dirty="0" smtClean="0"/>
              <a:t>0123</a:t>
            </a:r>
          </a:p>
          <a:p>
            <a:r>
              <a:rPr lang="en-US" dirty="0" smtClean="0"/>
              <a:t>014</a:t>
            </a:r>
          </a:p>
          <a:p>
            <a:r>
              <a:rPr lang="en-US" smtClean="0"/>
              <a:t>0124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AE070F-D615-FC43-A78B-9DC0C3D17A2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852170"/>
            <a:ext cx="9326880" cy="58801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45920" y="1554480"/>
            <a:ext cx="7680960" cy="7010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6B9EA-BA45-464E-8A0D-4B4AA91B74BD}" type="datetimeFigureOut">
              <a:rPr lang="en-US" smtClean="0"/>
              <a:pPr/>
              <a:t>5/16/11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7435C-99ED-F84C-ACDC-A4397A499D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6B9EA-BA45-464E-8A0D-4B4AA91B74BD}" type="datetimeFigureOut">
              <a:rPr lang="en-US" smtClean="0"/>
              <a:pPr/>
              <a:t>5/16/11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7435C-99ED-F84C-ACDC-A4397A499D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55280" y="109855"/>
            <a:ext cx="2468880" cy="234061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8640" y="109855"/>
            <a:ext cx="7223760" cy="234061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6B9EA-BA45-464E-8A0D-4B4AA91B74BD}" type="datetimeFigureOut">
              <a:rPr lang="en-US" smtClean="0"/>
              <a:pPr/>
              <a:t>5/16/11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7435C-99ED-F84C-ACDC-A4397A499D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6B9EA-BA45-464E-8A0D-4B4AA91B74BD}" type="datetimeFigureOut">
              <a:rPr lang="en-US" smtClean="0"/>
              <a:pPr/>
              <a:t>5/16/11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7435C-99ED-F84C-ACDC-A4397A499D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776" y="1762760"/>
            <a:ext cx="9326880" cy="54483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776" y="1162687"/>
            <a:ext cx="9326880" cy="60007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6B9EA-BA45-464E-8A0D-4B4AA91B74BD}" type="datetimeFigureOut">
              <a:rPr lang="en-US" smtClean="0"/>
              <a:pPr/>
              <a:t>5/16/11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7435C-99ED-F84C-ACDC-A4397A499D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8640" y="640082"/>
            <a:ext cx="4846320" cy="181038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77840" y="640082"/>
            <a:ext cx="4846320" cy="181038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6B9EA-BA45-464E-8A0D-4B4AA91B74BD}" type="datetimeFigureOut">
              <a:rPr lang="en-US" smtClean="0"/>
              <a:pPr/>
              <a:t>5/16/11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7435C-99ED-F84C-ACDC-A4397A499D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640" y="614047"/>
            <a:ext cx="4848226" cy="25590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640" y="869950"/>
            <a:ext cx="4848226" cy="158051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74034" y="614047"/>
            <a:ext cx="4850130" cy="25590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74034" y="869950"/>
            <a:ext cx="4850130" cy="158051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6B9EA-BA45-464E-8A0D-4B4AA91B74BD}" type="datetimeFigureOut">
              <a:rPr lang="en-US" smtClean="0"/>
              <a:pPr/>
              <a:t>5/16/11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7435C-99ED-F84C-ACDC-A4397A499D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6B9EA-BA45-464E-8A0D-4B4AA91B74BD}" type="datetimeFigureOut">
              <a:rPr lang="en-US" smtClean="0"/>
              <a:pPr/>
              <a:t>5/16/11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7435C-99ED-F84C-ACDC-A4397A499D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6B9EA-BA45-464E-8A0D-4B4AA91B74BD}" type="datetimeFigureOut">
              <a:rPr lang="en-US" smtClean="0"/>
              <a:pPr/>
              <a:t>5/16/11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7435C-99ED-F84C-ACDC-A4397A499D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4" y="109220"/>
            <a:ext cx="3609976" cy="46482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90060" y="109222"/>
            <a:ext cx="6134100" cy="234124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4" y="574042"/>
            <a:ext cx="3609976" cy="18764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6B9EA-BA45-464E-8A0D-4B4AA91B74BD}" type="datetimeFigureOut">
              <a:rPr lang="en-US" smtClean="0"/>
              <a:pPr/>
              <a:t>5/16/11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7435C-99ED-F84C-ACDC-A4397A499D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0746" y="1920242"/>
            <a:ext cx="6583680" cy="22669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50746" y="245110"/>
            <a:ext cx="6583680" cy="16459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50746" y="2146937"/>
            <a:ext cx="6583680" cy="32194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6B9EA-BA45-464E-8A0D-4B4AA91B74BD}" type="datetimeFigureOut">
              <a:rPr lang="en-US" smtClean="0"/>
              <a:pPr/>
              <a:t>5/16/11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7435C-99ED-F84C-ACDC-A4397A499D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8640" y="109855"/>
            <a:ext cx="987552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640" y="640082"/>
            <a:ext cx="9875520" cy="18103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8640" y="2542540"/>
            <a:ext cx="2560320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56B9EA-BA45-464E-8A0D-4B4AA91B74BD}" type="datetimeFigureOut">
              <a:rPr lang="en-US" smtClean="0"/>
              <a:pPr/>
              <a:t>5/16/11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49040" y="2542540"/>
            <a:ext cx="3474720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63840" y="2542540"/>
            <a:ext cx="2560320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F7435C-99ED-F84C-ACDC-A4397A499D8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7.emf"/><Relationship Id="rId20" Type="http://schemas.openxmlformats.org/officeDocument/2006/relationships/image" Target="../media/image18.emf"/><Relationship Id="rId21" Type="http://schemas.openxmlformats.org/officeDocument/2006/relationships/image" Target="../media/image19.emf"/><Relationship Id="rId22" Type="http://schemas.openxmlformats.org/officeDocument/2006/relationships/image" Target="../media/image20.emf"/><Relationship Id="rId23" Type="http://schemas.openxmlformats.org/officeDocument/2006/relationships/image" Target="../media/image21.emf"/><Relationship Id="rId24" Type="http://schemas.openxmlformats.org/officeDocument/2006/relationships/image" Target="../media/image22.emf"/><Relationship Id="rId25" Type="http://schemas.openxmlformats.org/officeDocument/2006/relationships/image" Target="../media/image23.emf"/><Relationship Id="rId26" Type="http://schemas.openxmlformats.org/officeDocument/2006/relationships/image" Target="../media/image24.emf"/><Relationship Id="rId27" Type="http://schemas.openxmlformats.org/officeDocument/2006/relationships/image" Target="../media/image25.emf"/><Relationship Id="rId28" Type="http://schemas.openxmlformats.org/officeDocument/2006/relationships/image" Target="../media/image26.emf"/><Relationship Id="rId29" Type="http://schemas.openxmlformats.org/officeDocument/2006/relationships/image" Target="../media/image27.emf"/><Relationship Id="rId10" Type="http://schemas.openxmlformats.org/officeDocument/2006/relationships/image" Target="../media/image8.emf"/><Relationship Id="rId11" Type="http://schemas.openxmlformats.org/officeDocument/2006/relationships/image" Target="../media/image9.emf"/><Relationship Id="rId12" Type="http://schemas.openxmlformats.org/officeDocument/2006/relationships/image" Target="../media/image10.emf"/><Relationship Id="rId13" Type="http://schemas.openxmlformats.org/officeDocument/2006/relationships/image" Target="../media/image11.emf"/><Relationship Id="rId14" Type="http://schemas.openxmlformats.org/officeDocument/2006/relationships/image" Target="../media/image12.emf"/><Relationship Id="rId15" Type="http://schemas.openxmlformats.org/officeDocument/2006/relationships/image" Target="../media/image13.emf"/><Relationship Id="rId16" Type="http://schemas.openxmlformats.org/officeDocument/2006/relationships/image" Target="../media/image14.emf"/><Relationship Id="rId17" Type="http://schemas.openxmlformats.org/officeDocument/2006/relationships/image" Target="../media/image15.emf"/><Relationship Id="rId18" Type="http://schemas.openxmlformats.org/officeDocument/2006/relationships/image" Target="../media/image16.emf"/><Relationship Id="rId19" Type="http://schemas.openxmlformats.org/officeDocument/2006/relationships/image" Target="../media/image17.emf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emf"/><Relationship Id="rId4" Type="http://schemas.openxmlformats.org/officeDocument/2006/relationships/image" Target="../media/image2.emf"/><Relationship Id="rId5" Type="http://schemas.openxmlformats.org/officeDocument/2006/relationships/image" Target="../media/image3.emf"/><Relationship Id="rId6" Type="http://schemas.openxmlformats.org/officeDocument/2006/relationships/image" Target="../media/image4.emf"/><Relationship Id="rId7" Type="http://schemas.openxmlformats.org/officeDocument/2006/relationships/image" Target="../media/image5.emf"/><Relationship Id="rId8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5" name="Straight Arrow Connector 214"/>
          <p:cNvCxnSpPr/>
          <p:nvPr/>
        </p:nvCxnSpPr>
        <p:spPr>
          <a:xfrm>
            <a:off x="743850" y="721863"/>
            <a:ext cx="578340" cy="80813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/>
          <p:cNvCxnSpPr/>
          <p:nvPr/>
        </p:nvCxnSpPr>
        <p:spPr>
          <a:xfrm>
            <a:off x="713049" y="1228832"/>
            <a:ext cx="606916" cy="30830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/>
          <p:cNvCxnSpPr/>
          <p:nvPr/>
        </p:nvCxnSpPr>
        <p:spPr>
          <a:xfrm flipV="1">
            <a:off x="760675" y="1529999"/>
            <a:ext cx="561515" cy="424053"/>
          </a:xfrm>
          <a:prstGeom prst="straightConnector1">
            <a:avLst/>
          </a:prstGeom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/>
          <p:cNvCxnSpPr/>
          <p:nvPr/>
        </p:nvCxnSpPr>
        <p:spPr>
          <a:xfrm>
            <a:off x="743850" y="721863"/>
            <a:ext cx="2010713" cy="11588"/>
          </a:xfrm>
          <a:prstGeom prst="straightConnector1">
            <a:avLst/>
          </a:prstGeom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220"/>
          <p:cNvCxnSpPr/>
          <p:nvPr/>
        </p:nvCxnSpPr>
        <p:spPr>
          <a:xfrm>
            <a:off x="1601590" y="1529999"/>
            <a:ext cx="1161373" cy="523455"/>
          </a:xfrm>
          <a:prstGeom prst="straightConnector1">
            <a:avLst/>
          </a:prstGeom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/>
          <p:cNvCxnSpPr/>
          <p:nvPr/>
        </p:nvCxnSpPr>
        <p:spPr>
          <a:xfrm flipV="1">
            <a:off x="713049" y="1197877"/>
            <a:ext cx="2049914" cy="793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Arrow Connector 222"/>
          <p:cNvCxnSpPr/>
          <p:nvPr/>
        </p:nvCxnSpPr>
        <p:spPr>
          <a:xfrm flipV="1">
            <a:off x="2978863" y="2051574"/>
            <a:ext cx="2138266" cy="728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/>
          <p:cNvCxnSpPr/>
          <p:nvPr/>
        </p:nvCxnSpPr>
        <p:spPr>
          <a:xfrm flipV="1">
            <a:off x="3055063" y="1185182"/>
            <a:ext cx="1980254" cy="12695"/>
          </a:xfrm>
          <a:prstGeom prst="straightConnector1">
            <a:avLst/>
          </a:prstGeom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225"/>
          <p:cNvCxnSpPr/>
          <p:nvPr/>
        </p:nvCxnSpPr>
        <p:spPr>
          <a:xfrm>
            <a:off x="3021263" y="733451"/>
            <a:ext cx="620718" cy="77151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Arrow Connector 226"/>
          <p:cNvCxnSpPr/>
          <p:nvPr/>
        </p:nvCxnSpPr>
        <p:spPr>
          <a:xfrm>
            <a:off x="3908681" y="1504969"/>
            <a:ext cx="1208448" cy="54660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Arrow Connector 227"/>
          <p:cNvCxnSpPr/>
          <p:nvPr/>
        </p:nvCxnSpPr>
        <p:spPr>
          <a:xfrm>
            <a:off x="5327417" y="1185182"/>
            <a:ext cx="1448568" cy="319787"/>
          </a:xfrm>
          <a:prstGeom prst="straightConnector1">
            <a:avLst/>
          </a:prstGeom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Arrow Connector 228"/>
          <p:cNvCxnSpPr/>
          <p:nvPr/>
        </p:nvCxnSpPr>
        <p:spPr>
          <a:xfrm flipV="1">
            <a:off x="5333029" y="1504969"/>
            <a:ext cx="1442956" cy="54660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Arrow Connector 229"/>
          <p:cNvCxnSpPr/>
          <p:nvPr/>
        </p:nvCxnSpPr>
        <p:spPr>
          <a:xfrm>
            <a:off x="5327417" y="1185182"/>
            <a:ext cx="2885720" cy="1269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Arrow Connector 230"/>
          <p:cNvCxnSpPr/>
          <p:nvPr/>
        </p:nvCxnSpPr>
        <p:spPr>
          <a:xfrm flipV="1">
            <a:off x="5333029" y="2029641"/>
            <a:ext cx="2959760" cy="2193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Arrow Connector 231"/>
          <p:cNvCxnSpPr/>
          <p:nvPr/>
        </p:nvCxnSpPr>
        <p:spPr>
          <a:xfrm flipV="1">
            <a:off x="7042685" y="227247"/>
            <a:ext cx="1192802" cy="127772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3" name="Arc 232"/>
          <p:cNvSpPr/>
          <p:nvPr/>
        </p:nvSpPr>
        <p:spPr>
          <a:xfrm rot="14213959">
            <a:off x="1103394" y="1317689"/>
            <a:ext cx="545772" cy="423232"/>
          </a:xfrm>
          <a:prstGeom prst="arc">
            <a:avLst>
              <a:gd name="adj1" fmla="val 16200000"/>
              <a:gd name="adj2" fmla="val 20877289"/>
            </a:avLst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Arc 233"/>
          <p:cNvSpPr/>
          <p:nvPr/>
        </p:nvSpPr>
        <p:spPr>
          <a:xfrm rot="13594129">
            <a:off x="6010537" y="1194273"/>
            <a:ext cx="688249" cy="651553"/>
          </a:xfrm>
          <a:prstGeom prst="arc">
            <a:avLst>
              <a:gd name="adj1" fmla="val 16200000"/>
              <a:gd name="adj2" fmla="val 20569139"/>
            </a:avLst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0" name="Straight Arrow Connector 239"/>
          <p:cNvCxnSpPr/>
          <p:nvPr/>
        </p:nvCxnSpPr>
        <p:spPr>
          <a:xfrm flipV="1">
            <a:off x="1601590" y="1504969"/>
            <a:ext cx="2040391" cy="250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Arrow Connector 240"/>
          <p:cNvCxnSpPr/>
          <p:nvPr/>
        </p:nvCxnSpPr>
        <p:spPr>
          <a:xfrm>
            <a:off x="3908681" y="1504969"/>
            <a:ext cx="2867304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3" name="Arc 242"/>
          <p:cNvSpPr/>
          <p:nvPr/>
        </p:nvSpPr>
        <p:spPr>
          <a:xfrm rot="14387032">
            <a:off x="3425437" y="1230264"/>
            <a:ext cx="357260" cy="360284"/>
          </a:xfrm>
          <a:prstGeom prst="arc">
            <a:avLst>
              <a:gd name="adj1" fmla="val 16200000"/>
              <a:gd name="adj2" fmla="val 20137079"/>
            </a:avLst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8" name="Picture 257" descr="latex-image-1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950" y="1401869"/>
            <a:ext cx="139700" cy="127000"/>
          </a:xfrm>
          <a:prstGeom prst="rect">
            <a:avLst/>
          </a:prstGeom>
        </p:spPr>
      </p:pic>
      <p:pic>
        <p:nvPicPr>
          <p:cNvPr id="259" name="Picture 258" descr="latex-image-1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425" y="858476"/>
            <a:ext cx="139700" cy="127000"/>
          </a:xfrm>
          <a:prstGeom prst="rect">
            <a:avLst/>
          </a:prstGeom>
        </p:spPr>
      </p:pic>
      <p:pic>
        <p:nvPicPr>
          <p:cNvPr id="260" name="Picture 259" descr="latex-image-1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9163" y="1336701"/>
            <a:ext cx="139700" cy="127000"/>
          </a:xfrm>
          <a:prstGeom prst="rect">
            <a:avLst/>
          </a:prstGeom>
        </p:spPr>
      </p:pic>
      <p:pic>
        <p:nvPicPr>
          <p:cNvPr id="298" name="Picture 297" descr="latex-image-1.pd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17620" y="1312177"/>
            <a:ext cx="533400" cy="215900"/>
          </a:xfrm>
          <a:prstGeom prst="rect">
            <a:avLst/>
          </a:prstGeom>
        </p:spPr>
      </p:pic>
      <p:pic>
        <p:nvPicPr>
          <p:cNvPr id="127" name="Picture 126" descr="latex-image-1.pdf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3005" y="2124302"/>
            <a:ext cx="139700" cy="127000"/>
          </a:xfrm>
          <a:prstGeom prst="rect">
            <a:avLst/>
          </a:prstGeom>
        </p:spPr>
      </p:pic>
      <p:pic>
        <p:nvPicPr>
          <p:cNvPr id="130" name="Picture 129" descr="latex-image-1.pdf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32626" y="885147"/>
            <a:ext cx="139700" cy="127000"/>
          </a:xfrm>
          <a:prstGeom prst="rect">
            <a:avLst/>
          </a:prstGeom>
        </p:spPr>
      </p:pic>
      <p:pic>
        <p:nvPicPr>
          <p:cNvPr id="133" name="Picture 132" descr="latex-image-1.pdf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62220" y="966426"/>
            <a:ext cx="139700" cy="127000"/>
          </a:xfrm>
          <a:prstGeom prst="rect">
            <a:avLst/>
          </a:prstGeom>
        </p:spPr>
      </p:pic>
      <p:pic>
        <p:nvPicPr>
          <p:cNvPr id="2" name="Picture 1" descr="latex-image-1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80" y="1724864"/>
            <a:ext cx="584200" cy="177800"/>
          </a:xfrm>
          <a:prstGeom prst="rect">
            <a:avLst/>
          </a:prstGeom>
        </p:spPr>
      </p:pic>
      <p:pic>
        <p:nvPicPr>
          <p:cNvPr id="3" name="Picture 2" descr="latex-image-1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0679" y="2134787"/>
            <a:ext cx="1435100" cy="177800"/>
          </a:xfrm>
          <a:prstGeom prst="rect">
            <a:avLst/>
          </a:prstGeom>
        </p:spPr>
      </p:pic>
      <p:pic>
        <p:nvPicPr>
          <p:cNvPr id="4" name="Picture 3" descr="latex-image-1.pd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836" y="2162402"/>
            <a:ext cx="2260600" cy="177800"/>
          </a:xfrm>
          <a:prstGeom prst="rect">
            <a:avLst/>
          </a:prstGeom>
        </p:spPr>
      </p:pic>
      <p:pic>
        <p:nvPicPr>
          <p:cNvPr id="5" name="Picture 4" descr="latex-image-1.pdf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1758" y="1689041"/>
            <a:ext cx="1295400" cy="177800"/>
          </a:xfrm>
          <a:prstGeom prst="rect">
            <a:avLst/>
          </a:prstGeom>
        </p:spPr>
      </p:pic>
      <p:pic>
        <p:nvPicPr>
          <p:cNvPr id="6" name="Picture 5" descr="latex-image-1.pdf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0310" y="874301"/>
            <a:ext cx="558800" cy="177800"/>
          </a:xfrm>
          <a:prstGeom prst="rect">
            <a:avLst/>
          </a:prstGeom>
        </p:spPr>
      </p:pic>
      <p:pic>
        <p:nvPicPr>
          <p:cNvPr id="7" name="Picture 6" descr="latex-image-1.pdf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0429" y="1269253"/>
            <a:ext cx="533400" cy="177800"/>
          </a:xfrm>
          <a:prstGeom prst="rect">
            <a:avLst/>
          </a:prstGeom>
        </p:spPr>
      </p:pic>
      <p:pic>
        <p:nvPicPr>
          <p:cNvPr id="8" name="Picture 7" descr="latex-image-1.pdf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0060" y="1695671"/>
            <a:ext cx="2806700" cy="177800"/>
          </a:xfrm>
          <a:prstGeom prst="rect">
            <a:avLst/>
          </a:prstGeom>
        </p:spPr>
      </p:pic>
      <p:pic>
        <p:nvPicPr>
          <p:cNvPr id="9" name="Picture 8" descr="latex-image-1.pdf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605" y="575453"/>
            <a:ext cx="304800" cy="215900"/>
          </a:xfrm>
          <a:prstGeom prst="rect">
            <a:avLst/>
          </a:prstGeom>
        </p:spPr>
      </p:pic>
      <p:pic>
        <p:nvPicPr>
          <p:cNvPr id="10" name="Picture 9" descr="latex-image-1.pdf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55" y="1106498"/>
            <a:ext cx="266700" cy="215900"/>
          </a:xfrm>
          <a:prstGeom prst="rect">
            <a:avLst/>
          </a:prstGeom>
        </p:spPr>
      </p:pic>
      <p:pic>
        <p:nvPicPr>
          <p:cNvPr id="11" name="Picture 10" descr="latex-image-1.pdf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975" y="1845925"/>
            <a:ext cx="266700" cy="203200"/>
          </a:xfrm>
          <a:prstGeom prst="rect">
            <a:avLst/>
          </a:prstGeom>
        </p:spPr>
      </p:pic>
      <p:pic>
        <p:nvPicPr>
          <p:cNvPr id="12" name="Picture 11" descr="latex-image-1.pdf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4879" y="1931587"/>
            <a:ext cx="266700" cy="203200"/>
          </a:xfrm>
          <a:prstGeom prst="rect">
            <a:avLst/>
          </a:prstGeom>
        </p:spPr>
      </p:pic>
      <p:pic>
        <p:nvPicPr>
          <p:cNvPr id="13" name="Picture 12" descr="latex-image-1.pdf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9508" y="1902664"/>
            <a:ext cx="266700" cy="203200"/>
          </a:xfrm>
          <a:prstGeom prst="rect">
            <a:avLst/>
          </a:prstGeom>
        </p:spPr>
      </p:pic>
      <p:pic>
        <p:nvPicPr>
          <p:cNvPr id="14" name="Picture 13" descr="latex-image-1.pdf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6324" y="1949974"/>
            <a:ext cx="266700" cy="203200"/>
          </a:xfrm>
          <a:prstGeom prst="rect">
            <a:avLst/>
          </a:prstGeom>
        </p:spPr>
      </p:pic>
      <p:pic>
        <p:nvPicPr>
          <p:cNvPr id="16" name="Picture 15" descr="latex-image-1.pdf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6463" y="625501"/>
            <a:ext cx="304800" cy="215900"/>
          </a:xfrm>
          <a:prstGeom prst="rect">
            <a:avLst/>
          </a:prstGeom>
        </p:spPr>
      </p:pic>
      <p:pic>
        <p:nvPicPr>
          <p:cNvPr id="17" name="Picture 16" descr="latex-image-1.pdf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1532" y="616442"/>
            <a:ext cx="304800" cy="215900"/>
          </a:xfrm>
          <a:prstGeom prst="rect">
            <a:avLst/>
          </a:prstGeom>
        </p:spPr>
      </p:pic>
      <p:pic>
        <p:nvPicPr>
          <p:cNvPr id="18" name="Picture 17" descr="latex-image-1.pdf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5487" y="721863"/>
            <a:ext cx="304800" cy="215900"/>
          </a:xfrm>
          <a:prstGeom prst="rect">
            <a:avLst/>
          </a:prstGeom>
        </p:spPr>
      </p:pic>
      <p:pic>
        <p:nvPicPr>
          <p:cNvPr id="19" name="Picture 18" descr="latex-image-1.pdf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9710" y="1077189"/>
            <a:ext cx="266700" cy="215900"/>
          </a:xfrm>
          <a:prstGeom prst="rect">
            <a:avLst/>
          </a:prstGeom>
        </p:spPr>
      </p:pic>
      <p:pic>
        <p:nvPicPr>
          <p:cNvPr id="20" name="Picture 19" descr="latex-image-1.pdf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3352" y="1057437"/>
            <a:ext cx="266700" cy="215900"/>
          </a:xfrm>
          <a:prstGeom prst="rect">
            <a:avLst/>
          </a:prstGeom>
        </p:spPr>
      </p:pic>
      <p:pic>
        <p:nvPicPr>
          <p:cNvPr id="21" name="Picture 20" descr="latex-image-1.pdf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0887" y="1077189"/>
            <a:ext cx="266700" cy="215900"/>
          </a:xfrm>
          <a:prstGeom prst="rect">
            <a:avLst/>
          </a:prstGeom>
        </p:spPr>
      </p:pic>
      <p:pic>
        <p:nvPicPr>
          <p:cNvPr id="22" name="Picture 21" descr="latex-image-1.pdf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2190" y="1426477"/>
            <a:ext cx="304800" cy="203200"/>
          </a:xfrm>
          <a:prstGeom prst="rect">
            <a:avLst/>
          </a:prstGeom>
        </p:spPr>
      </p:pic>
      <p:pic>
        <p:nvPicPr>
          <p:cNvPr id="24" name="Picture 23" descr="latex-image-1.pdf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4681" y="1358919"/>
            <a:ext cx="254000" cy="279400"/>
          </a:xfrm>
          <a:prstGeom prst="rect">
            <a:avLst/>
          </a:prstGeom>
        </p:spPr>
      </p:pic>
      <p:pic>
        <p:nvPicPr>
          <p:cNvPr id="25" name="Picture 24" descr="latex-image-1.pdf"/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1633" y="1387391"/>
            <a:ext cx="266700" cy="203200"/>
          </a:xfrm>
          <a:prstGeom prst="rect">
            <a:avLst/>
          </a:prstGeom>
        </p:spPr>
      </p:pic>
      <p:pic>
        <p:nvPicPr>
          <p:cNvPr id="117" name="Picture 116" descr="latex-image-1.pd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489" y="2191735"/>
            <a:ext cx="2260600" cy="177800"/>
          </a:xfrm>
          <a:prstGeom prst="rect">
            <a:avLst/>
          </a:prstGeom>
        </p:spPr>
      </p:pic>
      <p:pic>
        <p:nvPicPr>
          <p:cNvPr id="118" name="Picture 117" descr="latex-image-1.pdf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9739" y="435362"/>
            <a:ext cx="2806700" cy="177800"/>
          </a:xfrm>
          <a:prstGeom prst="rect">
            <a:avLst/>
          </a:prstGeom>
        </p:spPr>
      </p:pic>
      <p:pic>
        <p:nvPicPr>
          <p:cNvPr id="26" name="Picture 25" descr="latex-image-1.pdf"/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7823" y="139060"/>
            <a:ext cx="292100" cy="2159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10398</TotalTime>
  <Words>5</Words>
  <Application>Microsoft Macintosh PowerPoint</Application>
  <PresentationFormat>Custom</PresentationFormat>
  <Paragraphs>5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Manager/>
  <Company>Utah State University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Daniel Bryce</dc:creator>
  <cp:keywords/>
  <dc:description/>
  <cp:lastModifiedBy>Daniel Bryce</cp:lastModifiedBy>
  <cp:revision>45</cp:revision>
  <cp:lastPrinted>2011-05-16T16:16:05Z</cp:lastPrinted>
  <dcterms:created xsi:type="dcterms:W3CDTF">2010-11-29T15:13:07Z</dcterms:created>
  <dcterms:modified xsi:type="dcterms:W3CDTF">2011-05-16T16:26:44Z</dcterms:modified>
  <cp:category/>
</cp:coreProperties>
</file>