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1828800"/>
  <p:notesSz cx="6858000" cy="9144000"/>
  <p:defaultTextStyle>
    <a:defPPr>
      <a:defRPr lang="en-US"/>
    </a:defPPr>
    <a:lvl1pPr marL="0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0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55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07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58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09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86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1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9297"/>
            <a:ext cx="44577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960543"/>
            <a:ext cx="44577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3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97367"/>
            <a:ext cx="1281589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97367"/>
            <a:ext cx="3770471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455930"/>
            <a:ext cx="512635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223857"/>
            <a:ext cx="512635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486833"/>
            <a:ext cx="252603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97367"/>
            <a:ext cx="5126355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448310"/>
            <a:ext cx="251442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668020"/>
            <a:ext cx="2514421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448310"/>
            <a:ext cx="25268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668020"/>
            <a:ext cx="2526804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263314"/>
            <a:ext cx="300894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920"/>
            <a:ext cx="191696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263314"/>
            <a:ext cx="300894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548640"/>
            <a:ext cx="191696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97367"/>
            <a:ext cx="512635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486833"/>
            <a:ext cx="512635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C00-9195-45AD-A55D-BDDF21724D49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695027"/>
            <a:ext cx="200596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695027"/>
            <a:ext cx="133731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1263" y="622075"/>
            <a:ext cx="612648" cy="38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preprocessor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0227" y="622075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Open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Fortran</a:t>
            </a:r>
          </a:p>
          <a:p>
            <a:pPr algn="ctr">
              <a:lnSpc>
                <a:spcPts val="900"/>
              </a:lnSpc>
            </a:pPr>
            <a:r>
              <a:rPr lang="en-US" sz="850" dirty="0" smtClean="0">
                <a:solidFill>
                  <a:schemeClr val="tx1"/>
                </a:solidFill>
              </a:rPr>
              <a:t>parser (OFP)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5820" y="625781"/>
            <a:ext cx="612648" cy="38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rectifier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9787" y="622075"/>
            <a:ext cx="612648" cy="38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transformer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0377" y="622075"/>
            <a:ext cx="612648" cy="38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AST to IR lifter 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55246" y="622075"/>
            <a:ext cx="612648" cy="38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IR to </a:t>
            </a:r>
            <a:r>
              <a:rPr lang="en-US" sz="850" dirty="0" err="1" smtClean="0">
                <a:solidFill>
                  <a:schemeClr val="tx1"/>
                </a:solidFill>
              </a:rPr>
              <a:t>GrFN</a:t>
            </a:r>
            <a:r>
              <a:rPr lang="en-US" sz="850" dirty="0" smtClean="0">
                <a:solidFill>
                  <a:schemeClr val="tx1"/>
                </a:solidFill>
              </a:rPr>
              <a:t> transformer</a:t>
            </a:r>
            <a:endParaRPr lang="en-US" sz="8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13" idx="1"/>
          </p:cNvCxnSpPr>
          <p:nvPr/>
        </p:nvCxnSpPr>
        <p:spPr>
          <a:xfrm>
            <a:off x="1223911" y="812858"/>
            <a:ext cx="196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4453025" y="812858"/>
            <a:ext cx="202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1"/>
          </p:cNvCxnSpPr>
          <p:nvPr/>
        </p:nvCxnSpPr>
        <p:spPr>
          <a:xfrm>
            <a:off x="3642435" y="812858"/>
            <a:ext cx="197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5" idx="1"/>
          </p:cNvCxnSpPr>
          <p:nvPr/>
        </p:nvCxnSpPr>
        <p:spPr>
          <a:xfrm flipV="1">
            <a:off x="2838468" y="812858"/>
            <a:ext cx="191319" cy="3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2032875" y="812858"/>
            <a:ext cx="192945" cy="3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1263" y="1264597"/>
            <a:ext cx="612648" cy="38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comment</a:t>
            </a:r>
          </a:p>
          <a:p>
            <a:pPr algn="ctr"/>
            <a:r>
              <a:rPr lang="en-US" sz="850" dirty="0" smtClean="0">
                <a:solidFill>
                  <a:schemeClr val="tx1"/>
                </a:solidFill>
              </a:rPr>
              <a:t>processor</a:t>
            </a: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606686"/>
            <a:ext cx="419877" cy="400110"/>
          </a:xfrm>
          <a:prstGeom prst="rect">
            <a:avLst/>
          </a:prstGeom>
          <a:noFill/>
        </p:spPr>
        <p:txBody>
          <a:bodyPr wrap="square" lIns="9144" rIns="45720" rtlCol="0">
            <a:spAutoFit/>
          </a:bodyPr>
          <a:lstStyle/>
          <a:p>
            <a:r>
              <a:rPr lang="en-US" sz="1000" dirty="0" smtClean="0"/>
              <a:t>source</a:t>
            </a:r>
          </a:p>
          <a:p>
            <a:r>
              <a:rPr lang="en-US" sz="1000" dirty="0" smtClean="0"/>
              <a:t>code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39" idx="3"/>
            <a:endCxn id="10" idx="1"/>
          </p:cNvCxnSpPr>
          <p:nvPr/>
        </p:nvCxnSpPr>
        <p:spPr>
          <a:xfrm>
            <a:off x="419877" y="806741"/>
            <a:ext cx="191386" cy="6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421635" y="806741"/>
            <a:ext cx="195943" cy="651386"/>
          </a:xfrm>
          <a:custGeom>
            <a:avLst/>
            <a:gdLst>
              <a:gd name="connsiteX0" fmla="*/ 0 w 195943"/>
              <a:gd name="connsiteY0" fmla="*/ 0 h 628022"/>
              <a:gd name="connsiteX1" fmla="*/ 80387 w 195943"/>
              <a:gd name="connsiteY1" fmla="*/ 135652 h 628022"/>
              <a:gd name="connsiteX2" fmla="*/ 100484 w 195943"/>
              <a:gd name="connsiteY2" fmla="*/ 542611 h 628022"/>
              <a:gd name="connsiteX3" fmla="*/ 195943 w 195943"/>
              <a:gd name="connsiteY3" fmla="*/ 628022 h 62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" h="628022">
                <a:moveTo>
                  <a:pt x="0" y="0"/>
                </a:moveTo>
                <a:cubicBezTo>
                  <a:pt x="31820" y="22608"/>
                  <a:pt x="63640" y="45217"/>
                  <a:pt x="80387" y="135652"/>
                </a:cubicBezTo>
                <a:cubicBezTo>
                  <a:pt x="97134" y="226087"/>
                  <a:pt x="81225" y="460549"/>
                  <a:pt x="100484" y="542611"/>
                </a:cubicBezTo>
                <a:cubicBezTo>
                  <a:pt x="119743" y="624673"/>
                  <a:pt x="157843" y="626347"/>
                  <a:pt x="195943" y="628022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34" idx="3"/>
          </p:cNvCxnSpPr>
          <p:nvPr/>
        </p:nvCxnSpPr>
        <p:spPr>
          <a:xfrm flipV="1">
            <a:off x="1223911" y="1455379"/>
            <a:ext cx="1725802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943398" y="937785"/>
            <a:ext cx="257693" cy="517594"/>
          </a:xfrm>
          <a:custGeom>
            <a:avLst/>
            <a:gdLst>
              <a:gd name="connsiteX0" fmla="*/ 0 w 285971"/>
              <a:gd name="connsiteY0" fmla="*/ 511923 h 511923"/>
              <a:gd name="connsiteX1" fmla="*/ 105915 w 285971"/>
              <a:gd name="connsiteY1" fmla="*/ 430721 h 511923"/>
              <a:gd name="connsiteX2" fmla="*/ 155342 w 285971"/>
              <a:gd name="connsiteY2" fmla="*/ 74140 h 511923"/>
              <a:gd name="connsiteX3" fmla="*/ 285971 w 285971"/>
              <a:gd name="connsiteY3" fmla="*/ 0 h 51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71" h="511923">
                <a:moveTo>
                  <a:pt x="0" y="511923"/>
                </a:moveTo>
                <a:cubicBezTo>
                  <a:pt x="40012" y="507804"/>
                  <a:pt x="80025" y="503685"/>
                  <a:pt x="105915" y="430721"/>
                </a:cubicBezTo>
                <a:cubicBezTo>
                  <a:pt x="131805" y="357757"/>
                  <a:pt x="125333" y="145927"/>
                  <a:pt x="155342" y="74140"/>
                </a:cubicBezTo>
                <a:cubicBezTo>
                  <a:pt x="185351" y="2353"/>
                  <a:pt x="235661" y="1176"/>
                  <a:pt x="285971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670720" y="1173490"/>
            <a:ext cx="825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smtClean="0"/>
              <a:t>Comments</a:t>
            </a:r>
          </a:p>
          <a:p>
            <a:pPr algn="ctr"/>
            <a:r>
              <a:rPr lang="en-US" sz="750" dirty="0" smtClean="0"/>
              <a:t>(Python </a:t>
            </a:r>
            <a:r>
              <a:rPr lang="en-US" sz="750" dirty="0" smtClean="0"/>
              <a:t>objects</a:t>
            </a:r>
            <a:r>
              <a:rPr lang="en-US" sz="750" dirty="0" smtClean="0"/>
              <a:t>)</a:t>
            </a:r>
            <a:endParaRPr lang="en-US" sz="75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961" y="263964"/>
            <a:ext cx="478016" cy="133883"/>
          </a:xfrm>
          <a:prstGeom prst="rect">
            <a:avLst/>
          </a:prstGeom>
          <a:noFill/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750" dirty="0" smtClean="0"/>
              <a:t>Fortran</a:t>
            </a:r>
            <a:endParaRPr lang="en-US" sz="750" dirty="0"/>
          </a:p>
        </p:txBody>
      </p:sp>
      <p:cxnSp>
        <p:nvCxnSpPr>
          <p:cNvPr id="94" name="Straight Connector 93"/>
          <p:cNvCxnSpPr>
            <a:endCxn id="92" idx="2"/>
          </p:cNvCxnSpPr>
          <p:nvPr/>
        </p:nvCxnSpPr>
        <p:spPr>
          <a:xfrm flipV="1">
            <a:off x="1289477" y="397847"/>
            <a:ext cx="22492" cy="434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885702" y="258519"/>
            <a:ext cx="478016" cy="133883"/>
          </a:xfrm>
          <a:prstGeom prst="rect">
            <a:avLst/>
          </a:prstGeom>
          <a:noFill/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750" dirty="0" smtClean="0"/>
              <a:t>XML</a:t>
            </a:r>
            <a:endParaRPr lang="en-US" sz="750" dirty="0"/>
          </a:p>
        </p:txBody>
      </p:sp>
      <p:cxnSp>
        <p:nvCxnSpPr>
          <p:cNvPr id="97" name="Straight Connector 96"/>
          <p:cNvCxnSpPr>
            <a:endCxn id="96" idx="2"/>
          </p:cNvCxnSpPr>
          <p:nvPr/>
        </p:nvCxnSpPr>
        <p:spPr>
          <a:xfrm flipV="1">
            <a:off x="2102218" y="392402"/>
            <a:ext cx="22492" cy="434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89669" y="261750"/>
            <a:ext cx="478016" cy="133883"/>
          </a:xfrm>
          <a:prstGeom prst="rect">
            <a:avLst/>
          </a:prstGeom>
          <a:noFill/>
        </p:spPr>
        <p:txBody>
          <a:bodyPr wrap="square" tIns="9144" bIns="9144" rtlCol="0">
            <a:spAutoFit/>
          </a:bodyPr>
          <a:lstStyle/>
          <a:p>
            <a:pPr algn="ctr"/>
            <a:r>
              <a:rPr lang="en-US" sz="750" dirty="0" smtClean="0"/>
              <a:t>XML</a:t>
            </a:r>
            <a:endParaRPr lang="en-US" sz="750" dirty="0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 flipV="1">
            <a:off x="2906185" y="395633"/>
            <a:ext cx="22492" cy="434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350488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err="1" smtClean="0"/>
              <a:t>AST+comments</a:t>
            </a:r>
            <a:endParaRPr lang="en-US" sz="750" dirty="0" smtClean="0"/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03" name="Straight Connector 102"/>
          <p:cNvCxnSpPr>
            <a:endCxn id="102" idx="2"/>
          </p:cNvCxnSpPr>
          <p:nvPr/>
        </p:nvCxnSpPr>
        <p:spPr>
          <a:xfrm flipV="1">
            <a:off x="3705520" y="502596"/>
            <a:ext cx="38025" cy="3102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75456" y="253297"/>
            <a:ext cx="786114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smtClean="0"/>
              <a:t>IR</a:t>
            </a:r>
          </a:p>
          <a:p>
            <a:pPr algn="ctr"/>
            <a:r>
              <a:rPr lang="en-US" sz="750" dirty="0" smtClean="0"/>
              <a:t>(Python objects)</a:t>
            </a:r>
          </a:p>
        </p:txBody>
      </p:sp>
      <p:cxnSp>
        <p:nvCxnSpPr>
          <p:cNvPr id="114" name="Straight Connector 113"/>
          <p:cNvCxnSpPr>
            <a:endCxn id="113" idx="2"/>
          </p:cNvCxnSpPr>
          <p:nvPr/>
        </p:nvCxnSpPr>
        <p:spPr>
          <a:xfrm flipV="1">
            <a:off x="4523413" y="502596"/>
            <a:ext cx="45100" cy="3102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267894" y="702603"/>
            <a:ext cx="20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267894" y="933424"/>
            <a:ext cx="20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515763" y="568490"/>
            <a:ext cx="364779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err="1" smtClean="0"/>
              <a:t>GrFN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5480889" y="814711"/>
            <a:ext cx="471253" cy="246221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r>
              <a:rPr lang="en-US" sz="1000" dirty="0" smtClean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3670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2019-03-22T16:09:54Z</dcterms:created>
  <dcterms:modified xsi:type="dcterms:W3CDTF">2019-03-22T17:19:32Z</dcterms:modified>
</cp:coreProperties>
</file>