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263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preprocessor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227" y="622075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Open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Fortran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parser (OFP)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5820" y="625781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rectifier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9787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transformer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0377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to IR lifter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55246" y="622075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IR to </a:t>
            </a:r>
            <a:r>
              <a:rPr lang="en-US" sz="850" dirty="0" err="1" smtClean="0">
                <a:solidFill>
                  <a:schemeClr val="tx1"/>
                </a:solidFill>
              </a:rPr>
              <a:t>GrFN</a:t>
            </a:r>
            <a:r>
              <a:rPr lang="en-US" sz="850" dirty="0" smtClean="0">
                <a:solidFill>
                  <a:schemeClr val="tx1"/>
                </a:solidFill>
              </a:rPr>
              <a:t> transformer</a:t>
            </a:r>
            <a:endParaRPr lang="en-US" sz="8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3" idx="1"/>
          </p:cNvCxnSpPr>
          <p:nvPr/>
        </p:nvCxnSpPr>
        <p:spPr>
          <a:xfrm>
            <a:off x="1223911" y="812858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4453025" y="812858"/>
            <a:ext cx="20222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3642435" y="812858"/>
            <a:ext cx="1979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5" idx="1"/>
          </p:cNvCxnSpPr>
          <p:nvPr/>
        </p:nvCxnSpPr>
        <p:spPr>
          <a:xfrm flipV="1">
            <a:off x="2838468" y="812858"/>
            <a:ext cx="191319" cy="370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2032875" y="812858"/>
            <a:ext cx="192945" cy="370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1263" y="1264597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comment</a:t>
            </a:r>
          </a:p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606686"/>
            <a:ext cx="419877" cy="400110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r>
              <a:rPr lang="en-US" sz="1000" dirty="0" smtClean="0"/>
              <a:t>source</a:t>
            </a:r>
          </a:p>
          <a:p>
            <a:r>
              <a:rPr lang="en-US" sz="1000" dirty="0" smtClean="0"/>
              <a:t>code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39" idx="3"/>
            <a:endCxn id="10" idx="1"/>
          </p:cNvCxnSpPr>
          <p:nvPr/>
        </p:nvCxnSpPr>
        <p:spPr>
          <a:xfrm>
            <a:off x="419877" y="806741"/>
            <a:ext cx="191386" cy="611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421635" y="806741"/>
            <a:ext cx="195943" cy="651386"/>
          </a:xfrm>
          <a:custGeom>
            <a:avLst/>
            <a:gdLst>
              <a:gd name="connsiteX0" fmla="*/ 0 w 195943"/>
              <a:gd name="connsiteY0" fmla="*/ 0 h 628022"/>
              <a:gd name="connsiteX1" fmla="*/ 80387 w 195943"/>
              <a:gd name="connsiteY1" fmla="*/ 135652 h 628022"/>
              <a:gd name="connsiteX2" fmla="*/ 100484 w 195943"/>
              <a:gd name="connsiteY2" fmla="*/ 542611 h 628022"/>
              <a:gd name="connsiteX3" fmla="*/ 195943 w 195943"/>
              <a:gd name="connsiteY3" fmla="*/ 628022 h 62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" h="628022">
                <a:moveTo>
                  <a:pt x="0" y="0"/>
                </a:moveTo>
                <a:cubicBezTo>
                  <a:pt x="31820" y="22608"/>
                  <a:pt x="63640" y="45217"/>
                  <a:pt x="80387" y="135652"/>
                </a:cubicBezTo>
                <a:cubicBezTo>
                  <a:pt x="97134" y="226087"/>
                  <a:pt x="81225" y="460549"/>
                  <a:pt x="100484" y="542611"/>
                </a:cubicBezTo>
                <a:cubicBezTo>
                  <a:pt x="119743" y="624673"/>
                  <a:pt x="157843" y="626347"/>
                  <a:pt x="195943" y="628022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4" idx="3"/>
          </p:cNvCxnSpPr>
          <p:nvPr/>
        </p:nvCxnSpPr>
        <p:spPr>
          <a:xfrm flipV="1">
            <a:off x="1223911" y="1455379"/>
            <a:ext cx="1563624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779776" y="937785"/>
            <a:ext cx="257693" cy="517594"/>
          </a:xfrm>
          <a:custGeom>
            <a:avLst/>
            <a:gdLst>
              <a:gd name="connsiteX0" fmla="*/ 0 w 285971"/>
              <a:gd name="connsiteY0" fmla="*/ 511923 h 511923"/>
              <a:gd name="connsiteX1" fmla="*/ 105915 w 285971"/>
              <a:gd name="connsiteY1" fmla="*/ 430721 h 511923"/>
              <a:gd name="connsiteX2" fmla="*/ 155342 w 285971"/>
              <a:gd name="connsiteY2" fmla="*/ 74140 h 511923"/>
              <a:gd name="connsiteX3" fmla="*/ 285971 w 285971"/>
              <a:gd name="connsiteY3" fmla="*/ 0 h 51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1" h="511923">
                <a:moveTo>
                  <a:pt x="0" y="511923"/>
                </a:moveTo>
                <a:cubicBezTo>
                  <a:pt x="40012" y="507804"/>
                  <a:pt x="80025" y="503685"/>
                  <a:pt x="105915" y="430721"/>
                </a:cubicBezTo>
                <a:cubicBezTo>
                  <a:pt x="131805" y="357757"/>
                  <a:pt x="125333" y="145927"/>
                  <a:pt x="155342" y="74140"/>
                </a:cubicBezTo>
                <a:cubicBezTo>
                  <a:pt x="185351" y="2353"/>
                  <a:pt x="235661" y="1176"/>
                  <a:pt x="285971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70720" y="1173490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Comments</a:t>
            </a:r>
          </a:p>
          <a:p>
            <a:pPr algn="ctr"/>
            <a:r>
              <a:rPr lang="en-US" sz="750" dirty="0" smtClean="0"/>
              <a:t>(Python </a:t>
            </a:r>
            <a:r>
              <a:rPr lang="en-US" sz="750" dirty="0" smtClean="0"/>
              <a:t>objects</a:t>
            </a:r>
            <a:r>
              <a:rPr lang="en-US" sz="750" dirty="0" smtClean="0"/>
              <a:t>)</a:t>
            </a:r>
            <a:endParaRPr lang="en-US" sz="75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961" y="263964"/>
            <a:ext cx="478016" cy="133883"/>
          </a:xfrm>
          <a:prstGeom prst="rect">
            <a:avLst/>
          </a:prstGeom>
          <a:noFill/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750" dirty="0" smtClean="0"/>
              <a:t>Fortran</a:t>
            </a:r>
            <a:endParaRPr lang="en-US" sz="750" dirty="0"/>
          </a:p>
        </p:txBody>
      </p:sp>
      <p:cxnSp>
        <p:nvCxnSpPr>
          <p:cNvPr id="94" name="Straight Connector 93"/>
          <p:cNvCxnSpPr>
            <a:endCxn id="92" idx="2"/>
          </p:cNvCxnSpPr>
          <p:nvPr/>
        </p:nvCxnSpPr>
        <p:spPr>
          <a:xfrm flipV="1">
            <a:off x="1289477" y="397847"/>
            <a:ext cx="22492" cy="43449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85702" y="258519"/>
            <a:ext cx="478016" cy="133883"/>
          </a:xfrm>
          <a:prstGeom prst="rect">
            <a:avLst/>
          </a:prstGeom>
          <a:noFill/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750" dirty="0" smtClean="0"/>
              <a:t>XML</a:t>
            </a:r>
            <a:endParaRPr lang="en-US" sz="750" dirty="0"/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102218" y="392402"/>
            <a:ext cx="22492" cy="43449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89669" y="261750"/>
            <a:ext cx="478016" cy="133883"/>
          </a:xfrm>
          <a:prstGeom prst="rect">
            <a:avLst/>
          </a:prstGeom>
          <a:noFill/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750" dirty="0" smtClean="0"/>
              <a:t>XML</a:t>
            </a:r>
            <a:endParaRPr lang="en-US" sz="750" dirty="0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2906185" y="395633"/>
            <a:ext cx="22492" cy="43449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350488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err="1" smtClean="0"/>
              <a:t>AST+comments</a:t>
            </a:r>
            <a:endParaRPr lang="en-US" sz="750" dirty="0" smtClean="0"/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03" name="Straight Connector 102"/>
          <p:cNvCxnSpPr>
            <a:endCxn id="102" idx="2"/>
          </p:cNvCxnSpPr>
          <p:nvPr/>
        </p:nvCxnSpPr>
        <p:spPr>
          <a:xfrm flipV="1">
            <a:off x="3705520" y="502596"/>
            <a:ext cx="38025" cy="31026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5456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IR</a:t>
            </a:r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14" name="Straight Connector 113"/>
          <p:cNvCxnSpPr>
            <a:endCxn id="113" idx="2"/>
          </p:cNvCxnSpPr>
          <p:nvPr/>
        </p:nvCxnSpPr>
        <p:spPr>
          <a:xfrm flipV="1">
            <a:off x="4523413" y="502596"/>
            <a:ext cx="45100" cy="3102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67894" y="702603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67894" y="933424"/>
            <a:ext cx="20166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515763" y="568490"/>
            <a:ext cx="364779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err="1" smtClean="0"/>
              <a:t>GrFN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5480889" y="814711"/>
            <a:ext cx="471253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smtClean="0"/>
              <a:t>lambdas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591425" y="1447235"/>
            <a:ext cx="324083" cy="19892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79267" y="1447235"/>
            <a:ext cx="106471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 smtClean="0"/>
              <a:t>:  Third-party software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670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2019-03-22T16:09:54Z</dcterms:created>
  <dcterms:modified xsi:type="dcterms:W3CDTF">2019-03-22T17:47:06Z</dcterms:modified>
</cp:coreProperties>
</file>