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6" autoAdjust="0"/>
  </p:normalViewPr>
  <p:slideViewPr>
    <p:cSldViewPr>
      <p:cViewPr varScale="1">
        <p:scale>
          <a:sx n="57" d="100"/>
          <a:sy n="57" d="100"/>
        </p:scale>
        <p:origin x="-1362" y="-84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9473E37-6766-4DBF-923D-57B1DC4004CA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76C2A08-5CB0-44CD-8C7C-4218ED0D6B50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FFA7C8-AE8E-4E77-ADD3-AF3FF8A3FEBE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51237E-1E88-44F1-A277-0F11909FB6BC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17D084-DD40-44A6-A3FD-BAEE0AE2A49C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A247DE-A04F-4280-8B66-1253D27F4B87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F2F341-7C3C-489B-BF56-21A5C303321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13E5F6-3E3E-498D-A2D3-521E6D8CC07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0AD12F-0B1E-4725-AE25-A4260911D72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84872F-D49B-456D-819B-D67C906EBEB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42B00B-508B-44EF-A8DF-4E7FA11E1F4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3B7D3-CE91-4A23-AC7F-9564D2E5BB4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0E1B59-71BE-4E28-A045-1177DBC247D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B66433F-3B3B-4DAA-AE43-E94685F50993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64640" y="2234598"/>
            <a:ext cx="8607960" cy="2031325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uk-UA" dirty="0" smtClean="0">
                <a:latin typeface="Georgia" pitchFamily="18"/>
              </a:rPr>
              <a:t>Розробка </a:t>
            </a:r>
            <a:r>
              <a:rPr lang="uk-UA" dirty="0" err="1" smtClean="0">
                <a:latin typeface="Georgia" pitchFamily="18"/>
              </a:rPr>
              <a:t>мультизадачного</a:t>
            </a:r>
            <a:r>
              <a:rPr lang="uk-UA" dirty="0" smtClean="0">
                <a:latin typeface="Georgia" pitchFamily="18"/>
              </a:rPr>
              <a:t> </a:t>
            </a:r>
            <a:r>
              <a:rPr lang="en-US" dirty="0" smtClean="0">
                <a:latin typeface="Georgia" pitchFamily="18"/>
              </a:rPr>
              <a:t>Forth</a:t>
            </a:r>
            <a:r>
              <a:rPr lang="uk-UA" dirty="0" err="1" smtClean="0">
                <a:latin typeface="Georgia" pitchFamily="18"/>
              </a:rPr>
              <a:t>-ядра</a:t>
            </a:r>
            <a:r>
              <a:rPr lang="uk-UA" dirty="0" smtClean="0">
                <a:latin typeface="Georgia" pitchFamily="18"/>
              </a:rPr>
              <a:t> для </a:t>
            </a:r>
            <a:r>
              <a:rPr lang="uk-UA" dirty="0" err="1" smtClean="0">
                <a:latin typeface="Georgia" pitchFamily="18"/>
              </a:rPr>
              <a:t>мікроконтролерів</a:t>
            </a:r>
            <a:r>
              <a:rPr lang="uk-UA" dirty="0" smtClean="0">
                <a:latin typeface="Georgia" pitchFamily="18"/>
              </a:rPr>
              <a:t> </a:t>
            </a:r>
            <a:r>
              <a:rPr lang="en-US" dirty="0" smtClean="0">
                <a:latin typeface="Georgia" pitchFamily="18"/>
              </a:rPr>
              <a:t>AVR </a:t>
            </a:r>
            <a:endParaRPr lang="ru-RU" dirty="0">
              <a:latin typeface="Georgia" pitchFamily="1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0192" y="558003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Глинський Д. Є., гр. ІА-72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2157" y="899517"/>
            <a:ext cx="6210739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uk-UA" sz="4800" dirty="0" smtClean="0"/>
              <a:t>Додаток </a:t>
            </a:r>
            <a:r>
              <a:rPr lang="en-US" sz="4800" dirty="0" smtClean="0"/>
              <a:t>3</a:t>
            </a:r>
            <a:r>
              <a:rPr lang="uk-UA" sz="4800" dirty="0" smtClean="0"/>
              <a:t>. </a:t>
            </a:r>
            <a:r>
              <a:rPr lang="en-US" sz="4800" dirty="0" err="1" smtClean="0"/>
              <a:t>GreenArrays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719832" y="1979637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/>
              <a:t>Особливості</a:t>
            </a:r>
            <a:r>
              <a:rPr lang="en-US" sz="3600" dirty="0" smtClean="0"/>
              <a:t> (GA144)</a:t>
            </a:r>
            <a:r>
              <a:rPr lang="uk-UA" sz="3600" dirty="0" smtClean="0"/>
              <a:t>, продовження</a:t>
            </a:r>
          </a:p>
          <a:p>
            <a:endParaRPr lang="uk-UA" sz="3600" dirty="0" smtClean="0"/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</a:t>
            </a:r>
            <a:r>
              <a:rPr lang="uk-UA" sz="3600" dirty="0" err="1" smtClean="0"/>
              <a:t>Стековий</a:t>
            </a:r>
            <a:r>
              <a:rPr lang="uk-UA" sz="3600" dirty="0" smtClean="0"/>
              <a:t> процесор, </a:t>
            </a:r>
            <a:r>
              <a:rPr lang="en-US" sz="3600" dirty="0" smtClean="0"/>
              <a:t>Forth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/>
              <a:t>MISC </a:t>
            </a:r>
            <a:r>
              <a:rPr lang="uk-UA" sz="3600" dirty="0" smtClean="0"/>
              <a:t>архітектура – 32 команди</a:t>
            </a:r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</a:t>
            </a:r>
            <a:r>
              <a:rPr lang="uk-UA" sz="3600" dirty="0" smtClean="0"/>
              <a:t>Аналоговий вхід, АЦП, 1-</a:t>
            </a:r>
            <a:r>
              <a:rPr lang="en-US" sz="3600" dirty="0" smtClean="0"/>
              <a:t>wire, SPI, </a:t>
            </a:r>
            <a:r>
              <a:rPr lang="uk-UA" sz="3600" dirty="0" err="1" smtClean="0"/>
              <a:t>мат.операції</a:t>
            </a:r>
            <a:r>
              <a:rPr lang="uk-UA" sz="3600" dirty="0" smtClean="0"/>
              <a:t> </a:t>
            </a:r>
            <a:endParaRPr lang="ru-RU" sz="3600" b="1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2157" y="899517"/>
            <a:ext cx="6210739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uk-UA" sz="4800" dirty="0" smtClean="0"/>
              <a:t>Додаток </a:t>
            </a:r>
            <a:r>
              <a:rPr lang="en-US" sz="4800" dirty="0" smtClean="0"/>
              <a:t>3</a:t>
            </a:r>
            <a:r>
              <a:rPr lang="uk-UA" sz="4800" dirty="0" smtClean="0"/>
              <a:t>. </a:t>
            </a:r>
            <a:r>
              <a:rPr lang="en-US" sz="4800" dirty="0" err="1" smtClean="0"/>
              <a:t>GreenArrays</a:t>
            </a:r>
            <a:endParaRPr lang="ru-RU" sz="4800" dirty="0"/>
          </a:p>
        </p:txBody>
      </p:sp>
      <p:pic>
        <p:nvPicPr>
          <p:cNvPr id="4" name="Рисунок 3" descr="ios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896" y="1979637"/>
            <a:ext cx="8064896" cy="495370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2157" y="899517"/>
            <a:ext cx="6210739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uk-UA" sz="4800" dirty="0" smtClean="0"/>
              <a:t>Додаток </a:t>
            </a:r>
            <a:r>
              <a:rPr lang="en-US" sz="4800" dirty="0" smtClean="0"/>
              <a:t>3</a:t>
            </a:r>
            <a:r>
              <a:rPr lang="uk-UA" sz="4800" dirty="0" smtClean="0"/>
              <a:t>. </a:t>
            </a:r>
            <a:r>
              <a:rPr lang="en-US" sz="4800" dirty="0" err="1" smtClean="0"/>
              <a:t>GreenArrays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719832" y="1979637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/>
              <a:t>Можливості застосування</a:t>
            </a:r>
          </a:p>
          <a:p>
            <a:endParaRPr lang="uk-UA" sz="3600" dirty="0" smtClean="0"/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</a:t>
            </a:r>
            <a:r>
              <a:rPr lang="uk-UA" sz="3600" dirty="0" smtClean="0"/>
              <a:t>Цифрові </a:t>
            </a:r>
            <a:r>
              <a:rPr lang="uk-UA" sz="3600" dirty="0" smtClean="0"/>
              <a:t>с</a:t>
            </a:r>
            <a:r>
              <a:rPr lang="uk-UA" sz="3600" dirty="0" smtClean="0"/>
              <a:t>игнальні процесори</a:t>
            </a:r>
          </a:p>
          <a:p>
            <a:pPr>
              <a:buFont typeface="Arial" pitchFamily="34" charset="0"/>
              <a:buChar char="•"/>
            </a:pPr>
            <a:r>
              <a:rPr lang="uk-UA" sz="3600" b="1" dirty="0" smtClean="0"/>
              <a:t> </a:t>
            </a:r>
            <a:r>
              <a:rPr lang="uk-UA" sz="3600" dirty="0" err="1" smtClean="0"/>
              <a:t>Нейромережі</a:t>
            </a:r>
            <a:r>
              <a:rPr lang="uk-UA" sz="3600" dirty="0" smtClean="0"/>
              <a:t>, </a:t>
            </a:r>
            <a:r>
              <a:rPr lang="uk-UA" sz="3600" dirty="0" err="1" smtClean="0"/>
              <a:t>нейрорегулятори</a:t>
            </a:r>
            <a:endParaRPr lang="uk-UA" sz="3600" dirty="0" smtClean="0"/>
          </a:p>
          <a:p>
            <a:pPr>
              <a:buFont typeface="Arial" pitchFamily="34" charset="0"/>
              <a:buChar char="•"/>
            </a:pPr>
            <a:r>
              <a:rPr lang="uk-UA" sz="3600" b="1" dirty="0" smtClean="0"/>
              <a:t> </a:t>
            </a:r>
            <a:r>
              <a:rPr lang="uk-UA" sz="3600" dirty="0" smtClean="0"/>
              <a:t>Робототехніка</a:t>
            </a:r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</a:t>
            </a:r>
            <a:r>
              <a:rPr lang="uk-UA" sz="3600" dirty="0" smtClean="0"/>
              <a:t>Модулятори-демодулятори</a:t>
            </a:r>
          </a:p>
          <a:p>
            <a:pPr>
              <a:buFont typeface="Arial" pitchFamily="34" charset="0"/>
              <a:buChar char="•"/>
            </a:pPr>
            <a:r>
              <a:rPr lang="uk-UA" sz="3600" b="1" dirty="0" smtClean="0"/>
              <a:t> </a:t>
            </a:r>
            <a:r>
              <a:rPr lang="uk-UA" sz="3600" dirty="0" smtClean="0"/>
              <a:t>персональні ЕОМ</a:t>
            </a:r>
            <a:endParaRPr lang="ru-RU" sz="3600" b="1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104" y="971525"/>
            <a:ext cx="3795013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uk-UA" sz="4800" dirty="0" smtClean="0"/>
              <a:t>Що таке </a:t>
            </a:r>
            <a:r>
              <a:rPr lang="en-US" sz="4800" dirty="0" smtClean="0"/>
              <a:t>Forth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935856" y="2267669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uk-UA" sz="3600" dirty="0" smtClean="0"/>
              <a:t> Форт – мова програмування</a:t>
            </a:r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Форт – середовище програмування</a:t>
            </a:r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Форт – віртуальна машина</a:t>
            </a:r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Форт – операційна система</a:t>
            </a:r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Форт – ідеологія </a:t>
            </a:r>
            <a:endParaRPr lang="ru-RU" sz="36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1800" y="971525"/>
            <a:ext cx="3027625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uk-UA" sz="4800" dirty="0" smtClean="0"/>
              <a:t>Чому </a:t>
            </a:r>
            <a:r>
              <a:rPr lang="en-US" sz="4800" dirty="0" smtClean="0"/>
              <a:t>Forth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935856" y="2267669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uk-UA" sz="3600" dirty="0" smtClean="0"/>
              <a:t> Проста для реалізації мова</a:t>
            </a:r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Повноцінна операційна система</a:t>
            </a:r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Інтерфейс з користувачем</a:t>
            </a:r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Технічні причини (</a:t>
            </a:r>
            <a:r>
              <a:rPr lang="en-US" sz="3600" dirty="0" smtClean="0"/>
              <a:t>EV8031/AVR)</a:t>
            </a:r>
            <a:endParaRPr lang="uk-UA" sz="3600" dirty="0" smtClean="0"/>
          </a:p>
          <a:p>
            <a:pPr lvl="1">
              <a:buFont typeface="Arial" pitchFamily="34" charset="0"/>
              <a:buChar char="•"/>
            </a:pPr>
            <a:r>
              <a:rPr lang="uk-UA" sz="3600" dirty="0" smtClean="0"/>
              <a:t> Багато ОЗП, мало постійної </a:t>
            </a:r>
            <a:r>
              <a:rPr lang="uk-UA" sz="3600" dirty="0" err="1" smtClean="0"/>
              <a:t>пам</a:t>
            </a:r>
            <a:r>
              <a:rPr lang="en-US" sz="3600" dirty="0" smtClean="0"/>
              <a:t>’</a:t>
            </a:r>
            <a:r>
              <a:rPr lang="uk-UA" sz="3600" dirty="0" smtClean="0"/>
              <a:t>яті</a:t>
            </a:r>
          </a:p>
          <a:p>
            <a:pPr lvl="1">
              <a:buFont typeface="Arial" pitchFamily="34" charset="0"/>
              <a:buChar char="•"/>
            </a:pPr>
            <a:r>
              <a:rPr lang="uk-UA" sz="3600" dirty="0" smtClean="0"/>
              <a:t> Тривалий процес </a:t>
            </a:r>
            <a:r>
              <a:rPr lang="uk-UA" sz="3600" dirty="0" err="1" smtClean="0"/>
              <a:t>перепрошивання</a:t>
            </a:r>
            <a:endParaRPr lang="uk-UA" sz="3600" dirty="0" smtClean="0"/>
          </a:p>
          <a:p>
            <a:pPr lvl="1">
              <a:buFont typeface="Arial" pitchFamily="34" charset="0"/>
              <a:buChar char="•"/>
            </a:pPr>
            <a:r>
              <a:rPr lang="uk-UA" sz="3600" dirty="0" smtClean="0"/>
              <a:t> Багато периферії</a:t>
            </a:r>
          </a:p>
          <a:p>
            <a:pPr lvl="1">
              <a:buFont typeface="Arial" pitchFamily="34" charset="0"/>
              <a:buChar char="•"/>
            </a:pPr>
            <a:endParaRPr lang="uk-UA" sz="3600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080" y="899517"/>
            <a:ext cx="4770858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uk-UA" sz="4800" dirty="0" smtClean="0"/>
              <a:t>Існуючі реалізації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935856" y="1907629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/>
              <a:t>Існуючі Форти для </a:t>
            </a:r>
            <a:r>
              <a:rPr lang="en-US" sz="3600" dirty="0" smtClean="0"/>
              <a:t>AVR </a:t>
            </a:r>
            <a:r>
              <a:rPr lang="uk-UA" sz="3600" dirty="0" smtClean="0"/>
              <a:t>сімейства “</a:t>
            </a:r>
            <a:r>
              <a:rPr lang="en-US" sz="3600" dirty="0" smtClean="0"/>
              <a:t>mega</a:t>
            </a:r>
            <a:r>
              <a:rPr lang="uk-UA" sz="3600" dirty="0" smtClean="0"/>
              <a:t>”</a:t>
            </a:r>
            <a:endParaRPr lang="en-US" sz="3600" dirty="0" smtClean="0"/>
          </a:p>
          <a:p>
            <a:pPr lvl="2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AMForth</a:t>
            </a:r>
            <a:endParaRPr lang="en-US" sz="3600" dirty="0" smtClean="0"/>
          </a:p>
          <a:p>
            <a:pPr lvl="2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avrforth</a:t>
            </a:r>
            <a:endParaRPr lang="en-US" sz="3600" dirty="0" smtClean="0"/>
          </a:p>
          <a:p>
            <a:r>
              <a:rPr lang="uk-UA" sz="3600" dirty="0" smtClean="0"/>
              <a:t>Існуючі операційні системи для </a:t>
            </a:r>
            <a:r>
              <a:rPr lang="en-US" sz="3600" dirty="0" smtClean="0"/>
              <a:t>AVR</a:t>
            </a:r>
            <a:endParaRPr lang="en-US" sz="3600" dirty="0" smtClean="0"/>
          </a:p>
          <a:p>
            <a:pPr lvl="2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CMX</a:t>
            </a:r>
            <a:endParaRPr lang="ru-RU" sz="3600" dirty="0" smtClean="0"/>
          </a:p>
          <a:p>
            <a:pPr lvl="2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ru-RU" sz="3600" dirty="0" err="1" smtClean="0"/>
              <a:t>Femto</a:t>
            </a:r>
            <a:r>
              <a:rPr lang="ru-RU" sz="3600" dirty="0" smtClean="0"/>
              <a:t> OS</a:t>
            </a:r>
          </a:p>
          <a:p>
            <a:pPr lvl="2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ru-RU" sz="3600" dirty="0" smtClean="0"/>
              <a:t>AVRILOS</a:t>
            </a:r>
          </a:p>
          <a:p>
            <a:pPr lvl="2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ru-RU" sz="3600" dirty="0" err="1" smtClean="0"/>
              <a:t>FreeRTOS</a:t>
            </a:r>
            <a:endParaRPr lang="ru-RU" sz="3600" dirty="0" smtClean="0"/>
          </a:p>
          <a:p>
            <a:r>
              <a:rPr lang="uk-UA" sz="3600" dirty="0" smtClean="0"/>
              <a:t>Інтерпретатор </a:t>
            </a:r>
            <a:r>
              <a:rPr lang="en-US" sz="3600" dirty="0" smtClean="0"/>
              <a:t>BASIC</a:t>
            </a:r>
            <a:endParaRPr lang="uk-UA" sz="3600" dirty="0" smtClean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9007" y="899517"/>
            <a:ext cx="429701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uk-UA" sz="4800" dirty="0" smtClean="0"/>
              <a:t>Будова системи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863848" y="2339677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uk-UA" sz="3600" dirty="0" smtClean="0"/>
              <a:t> Адресний інтерпретатор</a:t>
            </a:r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Словник</a:t>
            </a:r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</a:t>
            </a:r>
            <a:r>
              <a:rPr lang="uk-UA" sz="3600" dirty="0" smtClean="0"/>
              <a:t>Стек даних</a:t>
            </a:r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Форт-інтерпретатор</a:t>
            </a:r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Створення </a:t>
            </a:r>
            <a:r>
              <a:rPr lang="uk-UA" sz="3600" dirty="0" err="1" smtClean="0"/>
              <a:t>високорівневих</a:t>
            </a:r>
            <a:r>
              <a:rPr lang="uk-UA" sz="3600" dirty="0" smtClean="0"/>
              <a:t> слів</a:t>
            </a:r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Кооперативна </a:t>
            </a:r>
            <a:r>
              <a:rPr lang="uk-UA" sz="3600" dirty="0" err="1" smtClean="0"/>
              <a:t>багатозадачність</a:t>
            </a:r>
            <a:endParaRPr lang="uk-UA" sz="3600" dirty="0" smtClean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303" y="899517"/>
            <a:ext cx="8328435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uk-UA" sz="4800" dirty="0" smtClean="0"/>
              <a:t>Додаток 1. </a:t>
            </a:r>
            <a:r>
              <a:rPr lang="uk-UA" sz="4800" dirty="0" err="1" smtClean="0"/>
              <a:t>Макропрепроцесор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863848" y="2339677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/>
              <a:t> Мотиви створення</a:t>
            </a:r>
          </a:p>
          <a:p>
            <a:pPr lvl="1">
              <a:buFont typeface="Arial" pitchFamily="34" charset="0"/>
              <a:buChar char="•"/>
            </a:pPr>
            <a:r>
              <a:rPr lang="uk-UA" sz="3600" dirty="0" smtClean="0"/>
              <a:t> </a:t>
            </a:r>
            <a:r>
              <a:rPr lang="uk-UA" sz="3600" dirty="0" smtClean="0"/>
              <a:t>Усунення дублювання</a:t>
            </a:r>
          </a:p>
          <a:p>
            <a:pPr lvl="1">
              <a:buFont typeface="Arial" pitchFamily="34" charset="0"/>
              <a:buChar char="•"/>
            </a:pPr>
            <a:r>
              <a:rPr lang="uk-UA" sz="3600" dirty="0" smtClean="0"/>
              <a:t> </a:t>
            </a:r>
            <a:r>
              <a:rPr lang="uk-UA" sz="3600" dirty="0" smtClean="0"/>
              <a:t>Незалежність від асемблера</a:t>
            </a:r>
          </a:p>
          <a:p>
            <a:pPr lvl="1">
              <a:buFont typeface="Arial" pitchFamily="34" charset="0"/>
              <a:buChar char="•"/>
            </a:pPr>
            <a:r>
              <a:rPr lang="uk-UA" sz="3600" dirty="0" smtClean="0"/>
              <a:t> </a:t>
            </a:r>
            <a:r>
              <a:rPr lang="uk-UA" sz="3600" dirty="0" smtClean="0"/>
              <a:t>Необхідність </a:t>
            </a:r>
            <a:r>
              <a:rPr lang="uk-UA" sz="3600" dirty="0" err="1" smtClean="0"/>
              <a:t>кодогенерації</a:t>
            </a:r>
            <a:endParaRPr lang="uk-UA" sz="3600" dirty="0" smtClean="0"/>
          </a:p>
          <a:p>
            <a:r>
              <a:rPr lang="uk-UA" sz="3600" dirty="0" smtClean="0"/>
              <a:t>Реалізація</a:t>
            </a:r>
          </a:p>
          <a:p>
            <a:pPr lvl="1">
              <a:buFont typeface="Arial" pitchFamily="34" charset="0"/>
              <a:buChar char="•"/>
            </a:pPr>
            <a:r>
              <a:rPr lang="uk-UA" sz="3600" dirty="0" smtClean="0"/>
              <a:t> </a:t>
            </a:r>
            <a:r>
              <a:rPr lang="en-US" sz="3600" dirty="0" smtClean="0"/>
              <a:t>Python</a:t>
            </a:r>
            <a:r>
              <a:rPr lang="uk-UA" sz="3600" dirty="0" smtClean="0"/>
              <a:t> як мова реалізації</a:t>
            </a:r>
          </a:p>
          <a:p>
            <a:pPr lvl="1">
              <a:buFont typeface="Arial" pitchFamily="34" charset="0"/>
              <a:buChar char="•"/>
            </a:pPr>
            <a:r>
              <a:rPr lang="uk-UA" sz="3600" dirty="0" smtClean="0"/>
              <a:t> </a:t>
            </a:r>
            <a:r>
              <a:rPr lang="en-US" sz="3600" dirty="0" smtClean="0"/>
              <a:t>Python</a:t>
            </a:r>
            <a:r>
              <a:rPr lang="uk-UA" sz="3600" dirty="0" smtClean="0"/>
              <a:t> </a:t>
            </a:r>
            <a:r>
              <a:rPr lang="uk-UA" sz="3600" dirty="0" smtClean="0"/>
              <a:t>як </a:t>
            </a:r>
            <a:r>
              <a:rPr lang="uk-UA" sz="3600" dirty="0" smtClean="0"/>
              <a:t>мова </a:t>
            </a:r>
            <a:r>
              <a:rPr lang="uk-UA" sz="3600" dirty="0" err="1" smtClean="0"/>
              <a:t>макропрепроцесора</a:t>
            </a:r>
            <a:endParaRPr lang="en-US" sz="3600" dirty="0" smtClean="0"/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uk-UA" sz="3600" dirty="0" smtClean="0"/>
              <a:t>витрачено 24 години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0723" y="899517"/>
            <a:ext cx="8473603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uk-UA" sz="4800" dirty="0" smtClean="0"/>
              <a:t>Додаток 2. Приклад оптимізації</a:t>
            </a:r>
            <a:endParaRPr lang="ru-RU" sz="4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75816" y="2123653"/>
          <a:ext cx="8857231" cy="4248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799"/>
                <a:gridCol w="3888432"/>
              </a:tblGrid>
              <a:tr h="4248472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`HEADER_IMM ";",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ENTER,mem_SEMICOLON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`COMPILE_RAW "[ LIT EXIT , EXIT"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VE_SEMIC: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  .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dw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$0001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  .db $3b,0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  .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dw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VE_HEAD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.set VE_HEAD = VE_SEMIC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XT_SEMICOLON: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  .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dw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DO_COLON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PFA_SEMICOLON: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  .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dw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XT_COMPILE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  .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dw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XT_EXIT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  .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dw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XT_LBRACKET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  .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dw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XT_DOLITERAL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  .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dw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COLON_SMUDGE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  .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dw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XT_EXIT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2157" y="899517"/>
            <a:ext cx="6210739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uk-UA" sz="4800" dirty="0" smtClean="0"/>
              <a:t>Додаток </a:t>
            </a:r>
            <a:r>
              <a:rPr lang="en-US" sz="4800" dirty="0" smtClean="0"/>
              <a:t>3</a:t>
            </a:r>
            <a:r>
              <a:rPr lang="uk-UA" sz="4800" dirty="0" smtClean="0"/>
              <a:t>. </a:t>
            </a:r>
            <a:r>
              <a:rPr lang="en-US" sz="4800" dirty="0" err="1" smtClean="0"/>
              <a:t>GreenArrays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719832" y="1979637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/>
              <a:t>Важливі питання: </a:t>
            </a:r>
          </a:p>
          <a:p>
            <a:r>
              <a:rPr lang="uk-UA" sz="3600" dirty="0" smtClean="0"/>
              <a:t>    - де застосовується Форт?</a:t>
            </a:r>
          </a:p>
          <a:p>
            <a:r>
              <a:rPr lang="uk-UA" sz="3600" dirty="0" smtClean="0"/>
              <a:t> </a:t>
            </a:r>
            <a:r>
              <a:rPr lang="uk-UA" sz="3600" dirty="0" smtClean="0"/>
              <a:t>   - чи потрібно знання Форту?</a:t>
            </a:r>
          </a:p>
          <a:p>
            <a:endParaRPr lang="uk-UA" sz="3600" dirty="0" smtClean="0"/>
          </a:p>
          <a:p>
            <a:r>
              <a:rPr lang="uk-UA" sz="3600" dirty="0" smtClean="0"/>
              <a:t>Відповідь:</a:t>
            </a:r>
            <a:endParaRPr lang="uk-UA" sz="3600" dirty="0" smtClean="0"/>
          </a:p>
          <a:p>
            <a:r>
              <a:rPr lang="uk-UA" sz="3600" dirty="0" smtClean="0"/>
              <a:t>	</a:t>
            </a:r>
            <a:r>
              <a:rPr lang="en-US" sz="3600" dirty="0" smtClean="0"/>
              <a:t>GA4, GA32, GA144 – </a:t>
            </a:r>
            <a:r>
              <a:rPr lang="uk-UA" sz="3600" dirty="0" smtClean="0"/>
              <a:t>сучасні стекові 		багатоядерні процесори</a:t>
            </a:r>
            <a:endParaRPr lang="ru-RU" sz="36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2157" y="899517"/>
            <a:ext cx="6210739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uk-UA" sz="4800" dirty="0" smtClean="0"/>
              <a:t>Додаток </a:t>
            </a:r>
            <a:r>
              <a:rPr lang="en-US" sz="4800" dirty="0" smtClean="0"/>
              <a:t>3</a:t>
            </a:r>
            <a:r>
              <a:rPr lang="uk-UA" sz="4800" dirty="0" smtClean="0"/>
              <a:t>. </a:t>
            </a:r>
            <a:r>
              <a:rPr lang="en-US" sz="4800" dirty="0" err="1" smtClean="0"/>
              <a:t>GreenArrays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719832" y="1979637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/>
              <a:t>Особливості</a:t>
            </a:r>
            <a:r>
              <a:rPr lang="en-US" sz="3600" dirty="0" smtClean="0"/>
              <a:t> (</a:t>
            </a:r>
            <a:r>
              <a:rPr lang="uk-UA" sz="3600" dirty="0" smtClean="0"/>
              <a:t>на прикладі </a:t>
            </a:r>
            <a:r>
              <a:rPr lang="en-US" sz="3600" dirty="0" smtClean="0"/>
              <a:t>GA144)</a:t>
            </a:r>
            <a:endParaRPr lang="uk-UA" sz="3600" dirty="0" smtClean="0"/>
          </a:p>
          <a:p>
            <a:endParaRPr lang="uk-UA" sz="3600" dirty="0" smtClean="0"/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</a:t>
            </a:r>
            <a:r>
              <a:rPr lang="uk-UA" sz="3600" dirty="0" smtClean="0"/>
              <a:t>Сучасність – </a:t>
            </a:r>
            <a:r>
              <a:rPr lang="uk-UA" sz="3600" b="1" dirty="0" smtClean="0"/>
              <a:t>2011 рік </a:t>
            </a:r>
            <a:r>
              <a:rPr lang="uk-UA" sz="3600" dirty="0" smtClean="0"/>
              <a:t>виходу</a:t>
            </a:r>
          </a:p>
          <a:p>
            <a:pPr>
              <a:buFont typeface="Arial" pitchFamily="34" charset="0"/>
              <a:buChar char="•"/>
            </a:pPr>
            <a:r>
              <a:rPr lang="uk-UA" sz="3600" dirty="0" smtClean="0"/>
              <a:t> </a:t>
            </a:r>
            <a:r>
              <a:rPr lang="uk-UA" sz="3600" dirty="0" err="1" smtClean="0"/>
              <a:t>Багатоядерність</a:t>
            </a:r>
            <a:r>
              <a:rPr lang="uk-UA" sz="3600" dirty="0" smtClean="0"/>
              <a:t> – </a:t>
            </a:r>
            <a:r>
              <a:rPr lang="uk-UA" sz="3600" b="1" dirty="0" smtClean="0"/>
              <a:t>144 ядра</a:t>
            </a:r>
            <a:endParaRPr lang="en-US" sz="3600" b="1" dirty="0" smtClean="0"/>
          </a:p>
          <a:p>
            <a:pPr>
              <a:buFont typeface="Arial" pitchFamily="34" charset="0"/>
              <a:buChar char="•"/>
            </a:pPr>
            <a:r>
              <a:rPr lang="en-US" sz="3600" b="1" dirty="0" smtClean="0"/>
              <a:t> </a:t>
            </a:r>
            <a:r>
              <a:rPr lang="uk-UA" sz="3600" dirty="0" smtClean="0"/>
              <a:t>Розмір – </a:t>
            </a:r>
            <a:r>
              <a:rPr lang="uk-UA" sz="3600" b="1" dirty="0" smtClean="0"/>
              <a:t>1х1 см</a:t>
            </a:r>
          </a:p>
          <a:p>
            <a:pPr>
              <a:buFont typeface="Arial" pitchFamily="34" charset="0"/>
              <a:buChar char="•"/>
            </a:pPr>
            <a:r>
              <a:rPr lang="uk-UA" sz="3600" b="1" dirty="0" smtClean="0"/>
              <a:t> </a:t>
            </a:r>
            <a:r>
              <a:rPr lang="uk-UA" sz="3600" dirty="0" smtClean="0"/>
              <a:t>Пікова продуктивність ядра – </a:t>
            </a:r>
            <a:r>
              <a:rPr lang="uk-UA" sz="3600" b="1" dirty="0" smtClean="0"/>
              <a:t>600 </a:t>
            </a:r>
            <a:r>
              <a:rPr lang="en-US" sz="3600" b="1" dirty="0" smtClean="0"/>
              <a:t>MIPS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/>
              <a:t> </a:t>
            </a:r>
            <a:r>
              <a:rPr lang="ru-RU" sz="3600" dirty="0" err="1" smtClean="0"/>
              <a:t>Затрати</a:t>
            </a:r>
            <a:r>
              <a:rPr lang="ru-RU" sz="3600" dirty="0" smtClean="0"/>
              <a:t> </a:t>
            </a:r>
            <a:r>
              <a:rPr lang="ru-RU" sz="3600" dirty="0" err="1" smtClean="0"/>
              <a:t>енерг</a:t>
            </a:r>
            <a:r>
              <a:rPr lang="uk-UA" sz="3600" dirty="0" err="1" smtClean="0"/>
              <a:t>ії</a:t>
            </a:r>
            <a:r>
              <a:rPr lang="uk-UA" sz="3600" dirty="0" smtClean="0"/>
              <a:t> на команду – </a:t>
            </a:r>
            <a:r>
              <a:rPr lang="uk-UA" sz="3600" b="1" dirty="0" smtClean="0"/>
              <a:t>6 пкДж</a:t>
            </a:r>
          </a:p>
          <a:p>
            <a:pPr>
              <a:buFont typeface="Arial" pitchFamily="34" charset="0"/>
              <a:buChar char="•"/>
            </a:pPr>
            <a:r>
              <a:rPr lang="uk-UA" sz="3600" b="1" dirty="0" smtClean="0"/>
              <a:t> </a:t>
            </a:r>
            <a:r>
              <a:rPr lang="uk-UA" sz="3600" b="1" dirty="0" smtClean="0"/>
              <a:t>Відсутність тактового сигналу</a:t>
            </a:r>
          </a:p>
          <a:p>
            <a:pPr>
              <a:buFont typeface="Arial" pitchFamily="34" charset="0"/>
              <a:buChar char="•"/>
            </a:pPr>
            <a:r>
              <a:rPr lang="uk-UA" sz="3600" b="1" dirty="0" smtClean="0"/>
              <a:t> </a:t>
            </a:r>
            <a:r>
              <a:rPr lang="uk-UA" sz="3600" b="1" dirty="0" smtClean="0"/>
              <a:t>Ціна 10</a:t>
            </a:r>
            <a:r>
              <a:rPr lang="en-US" sz="3600" b="1" dirty="0" smtClean="0"/>
              <a:t>$ </a:t>
            </a:r>
            <a:r>
              <a:rPr lang="uk-UA" sz="3600" dirty="0" smtClean="0"/>
              <a:t>за процесор</a:t>
            </a:r>
            <a:endParaRPr lang="ru-RU" sz="3600" b="1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363</Words>
  <Application>Microsoft Office PowerPoint</Application>
  <PresentationFormat>Произвольный</PresentationFormat>
  <Paragraphs>98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Default</vt:lpstr>
      <vt:lpstr>Розробка мультизадачного Forth-ядра для мікроконтролерів AVR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live stream media для мобильных устройств</dc:title>
  <cp:lastModifiedBy>Admin</cp:lastModifiedBy>
  <cp:revision>50</cp:revision>
  <dcterms:created xsi:type="dcterms:W3CDTF">2011-06-15T00:21:45Z</dcterms:created>
  <dcterms:modified xsi:type="dcterms:W3CDTF">2011-06-15T03:34:39Z</dcterms:modified>
</cp:coreProperties>
</file>