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4ABDDD0-BF3E-4D61-B3B8-AD0D0DF97012}">
  <a:tblStyle styleId="{C4ABDDD0-BF3E-4D61-B3B8-AD0D0DF9701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Format -  For arithmetic referring to two registers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Format - For using immediates, which are explicitly defined values in your code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MIPS Run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8714100" y="4795500"/>
            <a:ext cx="42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</a:rPr>
              <a:t>Yo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15 at 5.52.08 PM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1497"/>
            <a:ext cx="9144000" cy="3400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programming with the MIPS instruction set</a:t>
            </a:r>
          </a:p>
          <a:p>
            <a:pPr indent="-228600" lvl="1" marL="13716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not be watching millions of instructions per second on the screen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the format of instructions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simple C code to MIPS code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1: Variables and simple arithmetic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2: Comparisons and branching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3: Working with Main Memory, comparisons, and address offsets (with arrays)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examples may not be the most efficient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multiple ways to solve the same problem, some are more optimized than others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strictly a programming exercise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not review MIPS registers, datapath, etc. 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will learn about in Computer Organization and Architecture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 and documentation are on my Github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Helvetica Neue"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https://github.com/danburkhol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Feel free to ask questions at any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6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Format	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4" name="Shape 74"/>
          <p:cNvGraphicFramePr/>
          <p:nvPr/>
        </p:nvGraphicFramePr>
        <p:xfrm>
          <a:off x="338575" y="921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{C4ABDDD0-BF3E-4D61-B3B8-AD0D0DF97012}</a:tableStyleId>
              </a:tblPr>
              <a:tblGrid>
                <a:gridCol w="1488000"/>
                <a:gridCol w="990800"/>
                <a:gridCol w="1098350"/>
                <a:gridCol w="869875"/>
                <a:gridCol w="1219275"/>
                <a:gridCol w="2939200"/>
              </a:tblGrid>
              <a:tr h="928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Destination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Source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Source 2 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(or Address /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Immediate)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Translation</a:t>
                      </a:r>
                    </a:p>
                  </a:txBody>
                  <a:tcPr marT="91425" marB="91425" marR="91425" marL="91425" anchor="ctr"/>
                </a:tc>
              </a:tr>
              <a:tr h="919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R-Format (Arithmetic):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$s1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$s2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$s3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S1 = S2 + S3</a:t>
                      </a:r>
                    </a:p>
                  </a:txBody>
                  <a:tcPr marT="91425" marB="91425" marR="91425" marL="91425" anchor="ctr"/>
                </a:tc>
              </a:tr>
              <a:tr h="836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I-Format (Immediate):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addi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$s1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$s2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S1 = S2 + 100</a:t>
                      </a:r>
                    </a:p>
                  </a:txBody>
                  <a:tcPr marT="91425" marB="91425" marR="91425" marL="91425" anchor="ctr"/>
                </a:tc>
              </a:tr>
              <a:tr h="919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J-Format (Jump):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2500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Jump to Address 2500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5" y="1222425"/>
            <a:ext cx="8986950" cy="269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" y="1313799"/>
            <a:ext cx="8928751" cy="25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28" y="0"/>
            <a:ext cx="80735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3730"/>
            <a:ext cx="9143999" cy="4296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15 at 5.49.52 PM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0811"/>
            <a:ext cx="9144000" cy="34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