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7" r:id="rId2"/>
    <p:sldMasterId id="2147483756" r:id="rId3"/>
    <p:sldMasterId id="2147483775" r:id="rId4"/>
  </p:sldMasterIdLst>
  <p:handoutMasterIdLst>
    <p:handoutMasterId r:id="rId28"/>
  </p:handoutMasterIdLst>
  <p:sldIdLst>
    <p:sldId id="256" r:id="rId5"/>
    <p:sldId id="257" r:id="rId6"/>
    <p:sldId id="270" r:id="rId7"/>
    <p:sldId id="272" r:id="rId8"/>
    <p:sldId id="281" r:id="rId9"/>
    <p:sldId id="278" r:id="rId10"/>
    <p:sldId id="282" r:id="rId11"/>
    <p:sldId id="280" r:id="rId12"/>
    <p:sldId id="271" r:id="rId13"/>
    <p:sldId id="276" r:id="rId14"/>
    <p:sldId id="274" r:id="rId15"/>
    <p:sldId id="277" r:id="rId16"/>
    <p:sldId id="283" r:id="rId17"/>
    <p:sldId id="275" r:id="rId18"/>
    <p:sldId id="273" r:id="rId19"/>
    <p:sldId id="259" r:id="rId20"/>
    <p:sldId id="260" r:id="rId21"/>
    <p:sldId id="269" r:id="rId22"/>
    <p:sldId id="262" r:id="rId23"/>
    <p:sldId id="263" r:id="rId24"/>
    <p:sldId id="265" r:id="rId25"/>
    <p:sldId id="266" r:id="rId26"/>
    <p:sldId id="267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B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72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74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2EF14-8E2B-4EDB-AB8F-5172631B878F}" type="datetimeFigureOut">
              <a:rPr lang="fr-FR" smtClean="0"/>
              <a:pPr/>
              <a:t>22/11/2013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5061D-2A4D-455A-9C6A-8FA5BB504A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279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4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2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3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1"/>
          <p:cNvSpPr>
            <a:spLocks noGrp="1"/>
          </p:cNvSpPr>
          <p:nvPr>
            <p:ph type="ctrTitle" hasCustomPrompt="1"/>
          </p:nvPr>
        </p:nvSpPr>
        <p:spPr>
          <a:xfrm>
            <a:off x="2606306" y="2492896"/>
            <a:ext cx="6267270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4400" b="1" baseline="0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DE LA PRÉSENTATION </a:t>
            </a:r>
            <a:endParaRPr lang="fr-FR" dirty="0"/>
          </a:p>
        </p:txBody>
      </p:sp>
      <p:sp>
        <p:nvSpPr>
          <p:cNvPr id="2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603277" y="4509120"/>
            <a:ext cx="62733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sous-titre de la présentation</a:t>
            </a:r>
            <a:endParaRPr lang="fr-FR" dirty="0"/>
          </a:p>
        </p:txBody>
      </p:sp>
      <p:grpSp>
        <p:nvGrpSpPr>
          <p:cNvPr id="2" name="Groupe 1"/>
          <p:cNvGrpSpPr/>
          <p:nvPr userDrawn="1"/>
        </p:nvGrpSpPr>
        <p:grpSpPr>
          <a:xfrm>
            <a:off x="0" y="5948363"/>
            <a:ext cx="9144000" cy="909637"/>
            <a:chOff x="0" y="5948363"/>
            <a:chExt cx="9144000" cy="909637"/>
          </a:xfrm>
        </p:grpSpPr>
        <p:sp>
          <p:nvSpPr>
            <p:cNvPr id="29" name="Rectangle 28"/>
            <p:cNvSpPr/>
            <p:nvPr userDrawn="1"/>
          </p:nvSpPr>
          <p:spPr>
            <a:xfrm>
              <a:off x="0" y="5948363"/>
              <a:ext cx="9144000" cy="648989"/>
            </a:xfrm>
            <a:prstGeom prst="rect">
              <a:avLst/>
            </a:prstGeom>
            <a:solidFill>
              <a:srgbClr val="005A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fr-FR" dirty="0"/>
            </a:p>
          </p:txBody>
        </p:sp>
        <p:cxnSp>
          <p:nvCxnSpPr>
            <p:cNvPr id="18" name="Connecteur droit 17"/>
            <p:cNvCxnSpPr/>
            <p:nvPr userDrawn="1"/>
          </p:nvCxnSpPr>
          <p:spPr>
            <a:xfrm>
              <a:off x="8418026" y="5948363"/>
              <a:ext cx="0" cy="6659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 userDrawn="1"/>
          </p:nvCxnSpPr>
          <p:spPr>
            <a:xfrm>
              <a:off x="2636240" y="5948363"/>
              <a:ext cx="0" cy="9096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itre 5"/>
            <p:cNvSpPr txBox="1">
              <a:spLocks/>
            </p:cNvSpPr>
            <p:nvPr userDrawn="1"/>
          </p:nvSpPr>
          <p:spPr>
            <a:xfrm>
              <a:off x="2742304" y="6613200"/>
              <a:ext cx="2045720" cy="15029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fr-FR" sz="1600" b="1" spc="10" baseline="0" dirty="0" smtClean="0">
                  <a:solidFill>
                    <a:schemeClr val="bg2"/>
                  </a:solidFill>
                  <a:latin typeface="+mn-lt"/>
                  <a:cs typeface="Arial" pitchFamily="34" charset="0"/>
                </a:rPr>
                <a:t>www.groupe-sii.com</a:t>
              </a:r>
              <a:endParaRPr lang="fr-FR" sz="1600" b="1" spc="10" baseline="0" dirty="0">
                <a:solidFill>
                  <a:schemeClr val="bg2"/>
                </a:solidFill>
                <a:latin typeface="+mn-lt"/>
                <a:cs typeface="Arial" pitchFamily="34" charset="0"/>
              </a:endParaRPr>
            </a:p>
          </p:txBody>
        </p:sp>
      </p:grpSp>
      <p:sp>
        <p:nvSpPr>
          <p:cNvPr id="15" name="Espace réservé de la date 3"/>
          <p:cNvSpPr txBox="1">
            <a:spLocks/>
          </p:cNvSpPr>
          <p:nvPr userDrawn="1"/>
        </p:nvSpPr>
        <p:spPr>
          <a:xfrm>
            <a:off x="7077600" y="6421906"/>
            <a:ext cx="1066800" cy="33855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fr-FR" sz="1200" b="0" dirty="0" smtClean="0">
              <a:solidFill>
                <a:schemeClr val="bg1"/>
              </a:solidFill>
            </a:endParaRPr>
          </a:p>
          <a:p>
            <a:pPr algn="r"/>
            <a:r>
              <a:rPr lang="fr-FR" sz="1000" b="0" dirty="0" smtClean="0">
                <a:solidFill>
                  <a:schemeClr val="bg1"/>
                </a:solidFill>
              </a:rPr>
              <a:t>S4-0396-02</a:t>
            </a:r>
            <a:endParaRPr lang="fr-FR" sz="600" b="0" dirty="0">
              <a:solidFill>
                <a:schemeClr val="bg1"/>
              </a:solidFill>
            </a:endParaRPr>
          </a:p>
        </p:txBody>
      </p:sp>
      <p:grpSp>
        <p:nvGrpSpPr>
          <p:cNvPr id="32" name="Groupe 31"/>
          <p:cNvGrpSpPr/>
          <p:nvPr userDrawn="1"/>
        </p:nvGrpSpPr>
        <p:grpSpPr>
          <a:xfrm>
            <a:off x="872080" y="6525344"/>
            <a:ext cx="1643848" cy="252000"/>
            <a:chOff x="872080" y="6525344"/>
            <a:chExt cx="1643848" cy="252000"/>
          </a:xfrm>
        </p:grpSpPr>
        <p:pic>
          <p:nvPicPr>
            <p:cNvPr id="33" name="Image 3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080" y="6525344"/>
              <a:ext cx="274187" cy="252000"/>
            </a:xfrm>
            <a:prstGeom prst="rect">
              <a:avLst/>
            </a:prstGeom>
          </p:spPr>
        </p:pic>
        <p:pic>
          <p:nvPicPr>
            <p:cNvPr id="34" name="Image 33" descr="CMMI_blanc.png"/>
            <p:cNvPicPr/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315" y="6561344"/>
              <a:ext cx="770255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Image 34" descr="ITIL_methode.png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617" y="6561344"/>
              <a:ext cx="397311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88733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8793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9330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tx2"/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 b="1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8793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9330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1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5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5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5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5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8793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9330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7440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1"/>
          <p:cNvSpPr>
            <a:spLocks noGrp="1"/>
          </p:cNvSpPr>
          <p:nvPr>
            <p:ph type="ctrTitle" hasCustomPrompt="1"/>
          </p:nvPr>
        </p:nvSpPr>
        <p:spPr>
          <a:xfrm>
            <a:off x="2606306" y="2492896"/>
            <a:ext cx="6267270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4400" b="1" baseline="0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DE LA PRÉSENTATION </a:t>
            </a:r>
            <a:endParaRPr lang="fr-FR" dirty="0"/>
          </a:p>
        </p:txBody>
      </p:sp>
      <p:sp>
        <p:nvSpPr>
          <p:cNvPr id="2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603277" y="4509120"/>
            <a:ext cx="62733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sous-titre de la présentation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0" y="5948363"/>
            <a:ext cx="9144000" cy="909637"/>
            <a:chOff x="0" y="5948363"/>
            <a:chExt cx="9144000" cy="909637"/>
          </a:xfrm>
        </p:grpSpPr>
        <p:sp>
          <p:nvSpPr>
            <p:cNvPr id="29" name="Rectangle 28"/>
            <p:cNvSpPr/>
            <p:nvPr userDrawn="1"/>
          </p:nvSpPr>
          <p:spPr>
            <a:xfrm>
              <a:off x="0" y="5948363"/>
              <a:ext cx="9144000" cy="648989"/>
            </a:xfrm>
            <a:prstGeom prst="rect">
              <a:avLst/>
            </a:prstGeom>
            <a:solidFill>
              <a:srgbClr val="005A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fr-FR" dirty="0"/>
            </a:p>
          </p:txBody>
        </p:sp>
        <p:cxnSp>
          <p:nvCxnSpPr>
            <p:cNvPr id="18" name="Connecteur droit 17"/>
            <p:cNvCxnSpPr/>
            <p:nvPr userDrawn="1"/>
          </p:nvCxnSpPr>
          <p:spPr>
            <a:xfrm>
              <a:off x="8418026" y="5948363"/>
              <a:ext cx="0" cy="6659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 userDrawn="1"/>
          </p:nvCxnSpPr>
          <p:spPr>
            <a:xfrm>
              <a:off x="2636240" y="5948363"/>
              <a:ext cx="0" cy="9096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itre 5"/>
          <p:cNvSpPr txBox="1">
            <a:spLocks/>
          </p:cNvSpPr>
          <p:nvPr userDrawn="1"/>
        </p:nvSpPr>
        <p:spPr>
          <a:xfrm>
            <a:off x="2742304" y="6613200"/>
            <a:ext cx="2045720" cy="1502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000"/>
              </a:lnSpc>
            </a:pPr>
            <a:r>
              <a:rPr lang="fr-FR" sz="1600" b="1" spc="10" baseline="0" dirty="0" smtClean="0">
                <a:solidFill>
                  <a:schemeClr val="bg2"/>
                </a:solidFill>
                <a:latin typeface="+mn-lt"/>
                <a:cs typeface="Arial" pitchFamily="34" charset="0"/>
              </a:rPr>
              <a:t>www.groupe-sii.com</a:t>
            </a:r>
            <a:endParaRPr lang="fr-FR" sz="1600" b="1" spc="10" baseline="0" dirty="0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grpSp>
        <p:nvGrpSpPr>
          <p:cNvPr id="3" name="Groupe 2"/>
          <p:cNvGrpSpPr/>
          <p:nvPr userDrawn="1"/>
        </p:nvGrpSpPr>
        <p:grpSpPr>
          <a:xfrm>
            <a:off x="872080" y="6525344"/>
            <a:ext cx="1643848" cy="252000"/>
            <a:chOff x="872080" y="6525344"/>
            <a:chExt cx="1643848" cy="252000"/>
          </a:xfrm>
        </p:grpSpPr>
        <p:pic>
          <p:nvPicPr>
            <p:cNvPr id="15" name="Image 1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080" y="6525344"/>
              <a:ext cx="274187" cy="252000"/>
            </a:xfrm>
            <a:prstGeom prst="rect">
              <a:avLst/>
            </a:prstGeom>
          </p:spPr>
        </p:pic>
        <p:pic>
          <p:nvPicPr>
            <p:cNvPr id="19" name="Image 18" descr="CMMI_blanc.png"/>
            <p:cNvPicPr/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315" y="6561344"/>
              <a:ext cx="770255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Image 19" descr="ITIL_methode.png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617" y="6561344"/>
              <a:ext cx="397311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Espace réservé de la date 3"/>
          <p:cNvSpPr txBox="1">
            <a:spLocks/>
          </p:cNvSpPr>
          <p:nvPr userDrawn="1"/>
        </p:nvSpPr>
        <p:spPr>
          <a:xfrm>
            <a:off x="7077600" y="6421906"/>
            <a:ext cx="1066800" cy="33855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fr-FR" sz="1200" b="0" dirty="0" smtClean="0">
              <a:solidFill>
                <a:schemeClr val="bg1"/>
              </a:solidFill>
            </a:endParaRPr>
          </a:p>
          <a:p>
            <a:pPr algn="r"/>
            <a:r>
              <a:rPr lang="fr-FR" sz="1000" b="0" dirty="0" smtClean="0">
                <a:solidFill>
                  <a:schemeClr val="bg1"/>
                </a:solidFill>
              </a:rPr>
              <a:t>S4-0396-02</a:t>
            </a:r>
            <a:endParaRPr lang="fr-FR" sz="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075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</p:txBody>
      </p:sp>
    </p:spTree>
    <p:extLst>
      <p:ext uri="{BB962C8B-B14F-4D97-AF65-F5344CB8AC3E}">
        <p14:creationId xmlns:p14="http://schemas.microsoft.com/office/powerpoint/2010/main" val="3624855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277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 baseline="0">
                <a:solidFill>
                  <a:srgbClr val="88B4DC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0" y="44624"/>
            <a:ext cx="1832400" cy="288658"/>
            <a:chOff x="0" y="62656"/>
            <a:chExt cx="1831605" cy="288658"/>
          </a:xfrm>
        </p:grpSpPr>
        <p:cxnSp>
          <p:nvCxnSpPr>
            <p:cNvPr id="13" name="Connecteur droit 12"/>
            <p:cNvCxnSpPr/>
            <p:nvPr userDrawn="1"/>
          </p:nvCxnSpPr>
          <p:spPr>
            <a:xfrm flipV="1">
              <a:off x="0" y="280759"/>
              <a:ext cx="1828800" cy="377"/>
            </a:xfrm>
            <a:prstGeom prst="line">
              <a:avLst/>
            </a:prstGeom>
            <a:ln w="152400">
              <a:solidFill>
                <a:srgbClr val="88B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e 15"/>
            <p:cNvGrpSpPr/>
            <p:nvPr userDrawn="1"/>
          </p:nvGrpSpPr>
          <p:grpSpPr>
            <a:xfrm>
              <a:off x="1" y="62656"/>
              <a:ext cx="1831604" cy="288658"/>
              <a:chOff x="-2575" y="62656"/>
              <a:chExt cx="1831604" cy="288658"/>
            </a:xfrm>
          </p:grpSpPr>
          <p:sp>
            <p:nvSpPr>
              <p:cNvPr id="17" name="Rectangle à coins arrondis 16"/>
              <p:cNvSpPr/>
              <p:nvPr userDrawn="1"/>
            </p:nvSpPr>
            <p:spPr>
              <a:xfrm>
                <a:off x="1367552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136293" y="62656"/>
                <a:ext cx="1555140" cy="247878"/>
              </a:xfrm>
              <a:prstGeom prst="rect">
                <a:avLst/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Rectangle à coins arrondis 18"/>
              <p:cNvSpPr/>
              <p:nvPr userDrawn="1"/>
            </p:nvSpPr>
            <p:spPr>
              <a:xfrm>
                <a:off x="-25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21" name="ZoneTexte 20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69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0" y="44624"/>
            <a:ext cx="1832400" cy="288658"/>
            <a:chOff x="0" y="62656"/>
            <a:chExt cx="1831605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0" y="280759"/>
              <a:ext cx="1828800" cy="377"/>
            </a:xfrm>
            <a:prstGeom prst="line">
              <a:avLst/>
            </a:prstGeom>
            <a:ln w="152400">
              <a:solidFill>
                <a:srgbClr val="88B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5"/>
            <p:cNvGrpSpPr/>
            <p:nvPr userDrawn="1"/>
          </p:nvGrpSpPr>
          <p:grpSpPr>
            <a:xfrm>
              <a:off x="1" y="62656"/>
              <a:ext cx="1831604" cy="288658"/>
              <a:chOff x="-2575" y="62656"/>
              <a:chExt cx="1831604" cy="288658"/>
            </a:xfrm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1367552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36293" y="62656"/>
                <a:ext cx="1555140" cy="247878"/>
              </a:xfrm>
              <a:prstGeom prst="rect">
                <a:avLst/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-25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6801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0" y="44624"/>
            <a:ext cx="1832400" cy="288658"/>
            <a:chOff x="0" y="62656"/>
            <a:chExt cx="1831605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0" y="280759"/>
              <a:ext cx="1828800" cy="377"/>
            </a:xfrm>
            <a:prstGeom prst="line">
              <a:avLst/>
            </a:prstGeom>
            <a:ln w="152400">
              <a:solidFill>
                <a:srgbClr val="88B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/>
            <p:cNvGrpSpPr/>
            <p:nvPr userDrawn="1"/>
          </p:nvGrpSpPr>
          <p:grpSpPr>
            <a:xfrm>
              <a:off x="1" y="62656"/>
              <a:ext cx="1831604" cy="288658"/>
              <a:chOff x="-2575" y="62656"/>
              <a:chExt cx="1831604" cy="288658"/>
            </a:xfrm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1367552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36293" y="62656"/>
                <a:ext cx="1555140" cy="247878"/>
              </a:xfrm>
              <a:prstGeom prst="rect">
                <a:avLst/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-25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250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3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1829900" y="44624"/>
            <a:ext cx="1829850" cy="288658"/>
            <a:chOff x="9129" y="62656"/>
            <a:chExt cx="1829850" cy="288658"/>
          </a:xfrm>
        </p:grpSpPr>
        <p:cxnSp>
          <p:nvCxnSpPr>
            <p:cNvPr id="13" name="Connecteur droit 12"/>
            <p:cNvCxnSpPr/>
            <p:nvPr userDrawn="1"/>
          </p:nvCxnSpPr>
          <p:spPr>
            <a:xfrm>
              <a:off x="9129" y="281136"/>
              <a:ext cx="1828800" cy="0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e 15"/>
            <p:cNvGrpSpPr/>
            <p:nvPr userDrawn="1"/>
          </p:nvGrpSpPr>
          <p:grpSpPr>
            <a:xfrm>
              <a:off x="9129" y="62656"/>
              <a:ext cx="1829850" cy="288658"/>
              <a:chOff x="6553" y="62656"/>
              <a:chExt cx="1829850" cy="288658"/>
            </a:xfrm>
          </p:grpSpPr>
          <p:sp>
            <p:nvSpPr>
              <p:cNvPr id="17" name="Rectangle à coins arrondis 16"/>
              <p:cNvSpPr/>
              <p:nvPr userDrawn="1"/>
            </p:nvSpPr>
            <p:spPr>
              <a:xfrm>
                <a:off x="1374926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143385" y="62656"/>
                <a:ext cx="1555140" cy="24787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Rectangle à coins arrondis 1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21" name="ZoneTexte 20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511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1829900" y="44624"/>
            <a:ext cx="1829850" cy="288658"/>
            <a:chOff x="9129" y="62656"/>
            <a:chExt cx="1829850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>
              <a:off x="9129" y="281136"/>
              <a:ext cx="1828800" cy="0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5"/>
            <p:cNvGrpSpPr/>
            <p:nvPr userDrawn="1"/>
          </p:nvGrpSpPr>
          <p:grpSpPr>
            <a:xfrm>
              <a:off x="9129" y="62656"/>
              <a:ext cx="1829850" cy="288658"/>
              <a:chOff x="6553" y="62656"/>
              <a:chExt cx="1829850" cy="288658"/>
            </a:xfrm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1374926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43385" y="62656"/>
                <a:ext cx="1555140" cy="24787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1899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1829900" y="44624"/>
            <a:ext cx="1829850" cy="288658"/>
            <a:chOff x="9129" y="62656"/>
            <a:chExt cx="1829850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>
              <a:off x="9129" y="281136"/>
              <a:ext cx="1828800" cy="0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/>
            <p:cNvGrpSpPr/>
            <p:nvPr userDrawn="1"/>
          </p:nvGrpSpPr>
          <p:grpSpPr>
            <a:xfrm>
              <a:off x="9129" y="62656"/>
              <a:ext cx="1829850" cy="288658"/>
              <a:chOff x="6553" y="62656"/>
              <a:chExt cx="1829850" cy="288658"/>
            </a:xfrm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1374926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43385" y="62656"/>
                <a:ext cx="1555140" cy="24787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374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4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3657600" y="44624"/>
            <a:ext cx="1828800" cy="288658"/>
            <a:chOff x="9129" y="62656"/>
            <a:chExt cx="1831302" cy="288658"/>
          </a:xfrm>
        </p:grpSpPr>
        <p:cxnSp>
          <p:nvCxnSpPr>
            <p:cNvPr id="13" name="Connecteur droit 12"/>
            <p:cNvCxnSpPr/>
            <p:nvPr userDrawn="1"/>
          </p:nvCxnSpPr>
          <p:spPr>
            <a:xfrm>
              <a:off x="9129" y="281136"/>
              <a:ext cx="1831302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e 15"/>
            <p:cNvGrpSpPr/>
            <p:nvPr userDrawn="1"/>
          </p:nvGrpSpPr>
          <p:grpSpPr>
            <a:xfrm>
              <a:off x="9129" y="62656"/>
              <a:ext cx="1831302" cy="288658"/>
              <a:chOff x="6553" y="62656"/>
              <a:chExt cx="1831302" cy="288658"/>
            </a:xfrm>
          </p:grpSpPr>
          <p:sp>
            <p:nvSpPr>
              <p:cNvPr id="17" name="Rectangle à coins arrondis 16"/>
              <p:cNvSpPr/>
              <p:nvPr userDrawn="1"/>
            </p:nvSpPr>
            <p:spPr>
              <a:xfrm>
                <a:off x="1376378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Rectangle à coins arrondis 1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21" name="ZoneTexte 20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933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3657600" y="44624"/>
            <a:ext cx="1828800" cy="288658"/>
            <a:chOff x="9129" y="62656"/>
            <a:chExt cx="1831302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>
              <a:off x="9129" y="281136"/>
              <a:ext cx="1831302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5"/>
            <p:cNvGrpSpPr/>
            <p:nvPr userDrawn="1"/>
          </p:nvGrpSpPr>
          <p:grpSpPr>
            <a:xfrm>
              <a:off x="9129" y="62656"/>
              <a:ext cx="1831302" cy="288658"/>
              <a:chOff x="6553" y="62656"/>
              <a:chExt cx="1831302" cy="288658"/>
            </a:xfrm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1376378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2352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3657600" y="44624"/>
            <a:ext cx="1828800" cy="288658"/>
            <a:chOff x="9129" y="62656"/>
            <a:chExt cx="1831302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>
              <a:off x="9129" y="281136"/>
              <a:ext cx="1831302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/>
            <p:cNvGrpSpPr/>
            <p:nvPr userDrawn="1"/>
          </p:nvGrpSpPr>
          <p:grpSpPr>
            <a:xfrm>
              <a:off x="9129" y="62656"/>
              <a:ext cx="1831302" cy="288658"/>
              <a:chOff x="6553" y="62656"/>
              <a:chExt cx="1831302" cy="288658"/>
            </a:xfrm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1376378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48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 baseline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 b="1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457200" indent="0">
              <a:buFontTx/>
              <a:buNone/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673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5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20" name="Groupe 19"/>
          <p:cNvGrpSpPr/>
          <p:nvPr userDrawn="1"/>
        </p:nvGrpSpPr>
        <p:grpSpPr>
          <a:xfrm>
            <a:off x="5486400" y="44624"/>
            <a:ext cx="1828798" cy="288658"/>
            <a:chOff x="9129" y="62656"/>
            <a:chExt cx="1831300" cy="288658"/>
          </a:xfrm>
          <a:solidFill>
            <a:schemeClr val="accent5"/>
          </a:solidFill>
        </p:grpSpPr>
        <p:cxnSp>
          <p:nvCxnSpPr>
            <p:cNvPr id="21" name="Connecteur droit 20"/>
            <p:cNvCxnSpPr/>
            <p:nvPr userDrawn="1"/>
          </p:nvCxnSpPr>
          <p:spPr>
            <a:xfrm>
              <a:off x="9129" y="281136"/>
              <a:ext cx="1831300" cy="0"/>
            </a:xfrm>
            <a:prstGeom prst="line">
              <a:avLst/>
            </a:prstGeom>
            <a:grpFill/>
            <a:ln w="152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e 21"/>
            <p:cNvGrpSpPr/>
            <p:nvPr userDrawn="1"/>
          </p:nvGrpSpPr>
          <p:grpSpPr>
            <a:xfrm>
              <a:off x="9129" y="62656"/>
              <a:ext cx="1831299" cy="288658"/>
              <a:chOff x="6553" y="62656"/>
              <a:chExt cx="1831299" cy="288658"/>
            </a:xfrm>
            <a:grpFill/>
          </p:grpSpPr>
          <p:sp>
            <p:nvSpPr>
              <p:cNvPr id="23" name="Rectangle à coins arrondis 22"/>
              <p:cNvSpPr/>
              <p:nvPr userDrawn="1"/>
            </p:nvSpPr>
            <p:spPr>
              <a:xfrm>
                <a:off x="13763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Rectangle à coins arrondis 24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7" name="ZoneTexte 16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755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5486400" y="44624"/>
            <a:ext cx="1828798" cy="288658"/>
            <a:chOff x="9129" y="62656"/>
            <a:chExt cx="1831300" cy="288658"/>
          </a:xfrm>
          <a:solidFill>
            <a:schemeClr val="accent5"/>
          </a:solidFill>
        </p:grpSpPr>
        <p:cxnSp>
          <p:nvCxnSpPr>
            <p:cNvPr id="5" name="Connecteur droit 4"/>
            <p:cNvCxnSpPr/>
            <p:nvPr userDrawn="1"/>
          </p:nvCxnSpPr>
          <p:spPr>
            <a:xfrm>
              <a:off x="9129" y="281136"/>
              <a:ext cx="1831300" cy="0"/>
            </a:xfrm>
            <a:prstGeom prst="line">
              <a:avLst/>
            </a:prstGeom>
            <a:grpFill/>
            <a:ln w="152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5"/>
            <p:cNvGrpSpPr/>
            <p:nvPr userDrawn="1"/>
          </p:nvGrpSpPr>
          <p:grpSpPr>
            <a:xfrm>
              <a:off x="9129" y="62656"/>
              <a:ext cx="1831299" cy="288658"/>
              <a:chOff x="6553" y="62656"/>
              <a:chExt cx="1831299" cy="288658"/>
            </a:xfrm>
            <a:grpFill/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13763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612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5486400" y="44624"/>
            <a:ext cx="1828798" cy="288658"/>
            <a:chOff x="9129" y="62656"/>
            <a:chExt cx="1831300" cy="288658"/>
          </a:xfrm>
          <a:solidFill>
            <a:schemeClr val="accent5"/>
          </a:solidFill>
        </p:grpSpPr>
        <p:cxnSp>
          <p:nvCxnSpPr>
            <p:cNvPr id="4" name="Connecteur droit 3"/>
            <p:cNvCxnSpPr/>
            <p:nvPr userDrawn="1"/>
          </p:nvCxnSpPr>
          <p:spPr>
            <a:xfrm>
              <a:off x="9129" y="281136"/>
              <a:ext cx="1831300" cy="0"/>
            </a:xfrm>
            <a:prstGeom prst="line">
              <a:avLst/>
            </a:prstGeom>
            <a:grpFill/>
            <a:ln w="152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/>
            <p:cNvGrpSpPr/>
            <p:nvPr userDrawn="1"/>
          </p:nvGrpSpPr>
          <p:grpSpPr>
            <a:xfrm>
              <a:off x="9129" y="62656"/>
              <a:ext cx="1831299" cy="288658"/>
              <a:chOff x="6553" y="62656"/>
              <a:chExt cx="1831299" cy="288658"/>
            </a:xfrm>
            <a:grpFill/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13763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4973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1">
                <a:solidFill>
                  <a:schemeClr val="accent6"/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 b="1"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7313323" y="44624"/>
            <a:ext cx="1828798" cy="288658"/>
            <a:chOff x="9129" y="62656"/>
            <a:chExt cx="1831300" cy="288658"/>
          </a:xfrm>
          <a:solidFill>
            <a:schemeClr val="accent6"/>
          </a:solidFill>
        </p:grpSpPr>
        <p:cxnSp>
          <p:nvCxnSpPr>
            <p:cNvPr id="13" name="Connecteur droit 12"/>
            <p:cNvCxnSpPr/>
            <p:nvPr userDrawn="1"/>
          </p:nvCxnSpPr>
          <p:spPr>
            <a:xfrm>
              <a:off x="9129" y="281136"/>
              <a:ext cx="1831300" cy="0"/>
            </a:xfrm>
            <a:prstGeom prst="line">
              <a:avLst/>
            </a:prstGeom>
            <a:grpFill/>
            <a:ln w="152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e 15"/>
            <p:cNvGrpSpPr/>
            <p:nvPr userDrawn="1"/>
          </p:nvGrpSpPr>
          <p:grpSpPr>
            <a:xfrm>
              <a:off x="9129" y="62656"/>
              <a:ext cx="1831299" cy="288658"/>
              <a:chOff x="6553" y="62656"/>
              <a:chExt cx="1831299" cy="288658"/>
            </a:xfrm>
            <a:grpFill/>
          </p:grpSpPr>
          <p:sp>
            <p:nvSpPr>
              <p:cNvPr id="17" name="Rectangle à coins arrondis 16"/>
              <p:cNvSpPr/>
              <p:nvPr userDrawn="1"/>
            </p:nvSpPr>
            <p:spPr>
              <a:xfrm>
                <a:off x="13763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Rectangle à coins arrondis 1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21" name="ZoneTexte 20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319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7313323" y="44624"/>
            <a:ext cx="1828798" cy="288658"/>
            <a:chOff x="9129" y="62656"/>
            <a:chExt cx="1831300" cy="288658"/>
          </a:xfrm>
          <a:solidFill>
            <a:schemeClr val="accent6"/>
          </a:solidFill>
        </p:grpSpPr>
        <p:cxnSp>
          <p:nvCxnSpPr>
            <p:cNvPr id="5" name="Connecteur droit 4"/>
            <p:cNvCxnSpPr/>
            <p:nvPr userDrawn="1"/>
          </p:nvCxnSpPr>
          <p:spPr>
            <a:xfrm>
              <a:off x="9129" y="281136"/>
              <a:ext cx="1831300" cy="0"/>
            </a:xfrm>
            <a:prstGeom prst="line">
              <a:avLst/>
            </a:prstGeom>
            <a:grpFill/>
            <a:ln w="152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5"/>
            <p:cNvGrpSpPr/>
            <p:nvPr userDrawn="1"/>
          </p:nvGrpSpPr>
          <p:grpSpPr>
            <a:xfrm>
              <a:off x="9129" y="62656"/>
              <a:ext cx="1831299" cy="288658"/>
              <a:chOff x="6553" y="62656"/>
              <a:chExt cx="1831299" cy="288658"/>
            </a:xfrm>
            <a:grpFill/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13763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0157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7313323" y="44624"/>
            <a:ext cx="1828798" cy="288658"/>
            <a:chOff x="9129" y="62656"/>
            <a:chExt cx="1831300" cy="288658"/>
          </a:xfrm>
          <a:solidFill>
            <a:schemeClr val="accent6"/>
          </a:solidFill>
        </p:grpSpPr>
        <p:cxnSp>
          <p:nvCxnSpPr>
            <p:cNvPr id="4" name="Connecteur droit 3"/>
            <p:cNvCxnSpPr/>
            <p:nvPr userDrawn="1"/>
          </p:nvCxnSpPr>
          <p:spPr>
            <a:xfrm>
              <a:off x="9129" y="281136"/>
              <a:ext cx="1831300" cy="0"/>
            </a:xfrm>
            <a:prstGeom prst="line">
              <a:avLst/>
            </a:prstGeom>
            <a:grpFill/>
            <a:ln w="152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/>
            <p:cNvGrpSpPr/>
            <p:nvPr userDrawn="1"/>
          </p:nvGrpSpPr>
          <p:grpSpPr>
            <a:xfrm>
              <a:off x="9129" y="62656"/>
              <a:ext cx="1831299" cy="288658"/>
              <a:chOff x="6553" y="62656"/>
              <a:chExt cx="1831299" cy="288658"/>
            </a:xfrm>
            <a:grpFill/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13763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9807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538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1"/>
          <p:cNvSpPr>
            <a:spLocks noGrp="1"/>
          </p:cNvSpPr>
          <p:nvPr>
            <p:ph type="ctrTitle" hasCustomPrompt="1"/>
          </p:nvPr>
        </p:nvSpPr>
        <p:spPr>
          <a:xfrm>
            <a:off x="2606306" y="2492896"/>
            <a:ext cx="6267270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4400" b="1" baseline="0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DE LA PRÉSENTATION </a:t>
            </a:r>
            <a:endParaRPr lang="fr-FR" dirty="0"/>
          </a:p>
        </p:txBody>
      </p:sp>
      <p:sp>
        <p:nvSpPr>
          <p:cNvPr id="2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603277" y="4509120"/>
            <a:ext cx="62733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sous-titre de la présentation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0" y="5948363"/>
            <a:ext cx="9144000" cy="909637"/>
            <a:chOff x="0" y="5948363"/>
            <a:chExt cx="9144000" cy="909637"/>
          </a:xfrm>
        </p:grpSpPr>
        <p:sp>
          <p:nvSpPr>
            <p:cNvPr id="29" name="Rectangle 28"/>
            <p:cNvSpPr/>
            <p:nvPr userDrawn="1"/>
          </p:nvSpPr>
          <p:spPr>
            <a:xfrm>
              <a:off x="0" y="5948363"/>
              <a:ext cx="9144000" cy="648989"/>
            </a:xfrm>
            <a:prstGeom prst="rect">
              <a:avLst/>
            </a:prstGeom>
            <a:solidFill>
              <a:srgbClr val="005A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fr-FR" dirty="0"/>
            </a:p>
          </p:txBody>
        </p:sp>
        <p:cxnSp>
          <p:nvCxnSpPr>
            <p:cNvPr id="18" name="Connecteur droit 17"/>
            <p:cNvCxnSpPr/>
            <p:nvPr userDrawn="1"/>
          </p:nvCxnSpPr>
          <p:spPr>
            <a:xfrm>
              <a:off x="8418026" y="5948363"/>
              <a:ext cx="0" cy="6659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 userDrawn="1"/>
          </p:nvCxnSpPr>
          <p:spPr>
            <a:xfrm>
              <a:off x="2636240" y="5948363"/>
              <a:ext cx="0" cy="9096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itre 5"/>
          <p:cNvSpPr txBox="1">
            <a:spLocks/>
          </p:cNvSpPr>
          <p:nvPr userDrawn="1"/>
        </p:nvSpPr>
        <p:spPr>
          <a:xfrm>
            <a:off x="2742304" y="6613200"/>
            <a:ext cx="2045720" cy="1502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000"/>
              </a:lnSpc>
            </a:pPr>
            <a:r>
              <a:rPr lang="fr-FR" sz="1600" b="1" spc="10" baseline="0" dirty="0" smtClean="0">
                <a:solidFill>
                  <a:schemeClr val="bg2"/>
                </a:solidFill>
                <a:latin typeface="+mn-lt"/>
                <a:cs typeface="Arial" pitchFamily="34" charset="0"/>
              </a:rPr>
              <a:t>www.groupe-sii.com</a:t>
            </a:r>
            <a:endParaRPr lang="fr-FR" sz="1600" b="1" spc="10" baseline="0" dirty="0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grpSp>
        <p:nvGrpSpPr>
          <p:cNvPr id="15" name="Groupe 14"/>
          <p:cNvGrpSpPr/>
          <p:nvPr userDrawn="1"/>
        </p:nvGrpSpPr>
        <p:grpSpPr>
          <a:xfrm>
            <a:off x="872080" y="6525344"/>
            <a:ext cx="1643848" cy="252000"/>
            <a:chOff x="872080" y="6525344"/>
            <a:chExt cx="1643848" cy="252000"/>
          </a:xfrm>
        </p:grpSpPr>
        <p:pic>
          <p:nvPicPr>
            <p:cNvPr id="19" name="Image 1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080" y="6525344"/>
              <a:ext cx="274187" cy="252000"/>
            </a:xfrm>
            <a:prstGeom prst="rect">
              <a:avLst/>
            </a:prstGeom>
          </p:spPr>
        </p:pic>
        <p:pic>
          <p:nvPicPr>
            <p:cNvPr id="22" name="Image 21" descr="CMMI_blanc.png"/>
            <p:cNvPicPr/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315" y="6561344"/>
              <a:ext cx="770255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Image 22" descr="ITIL_methode.png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617" y="6561344"/>
              <a:ext cx="397311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Espace réservé de la date 3"/>
          <p:cNvSpPr txBox="1">
            <a:spLocks/>
          </p:cNvSpPr>
          <p:nvPr userDrawn="1"/>
        </p:nvSpPr>
        <p:spPr>
          <a:xfrm>
            <a:off x="7077600" y="6421906"/>
            <a:ext cx="1066800" cy="33855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fr-FR" sz="1200" b="0" dirty="0" smtClean="0">
              <a:solidFill>
                <a:schemeClr val="bg1"/>
              </a:solidFill>
            </a:endParaRPr>
          </a:p>
          <a:p>
            <a:pPr algn="r"/>
            <a:r>
              <a:rPr lang="fr-FR" sz="1000" b="0" dirty="0" smtClean="0">
                <a:solidFill>
                  <a:schemeClr val="bg1"/>
                </a:solidFill>
              </a:rPr>
              <a:t>S4-0396-02</a:t>
            </a:r>
            <a:endParaRPr lang="fr-FR" sz="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055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277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 baseline="0">
                <a:solidFill>
                  <a:srgbClr val="88B4DC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19" name="Groupe 18"/>
          <p:cNvGrpSpPr/>
          <p:nvPr userDrawn="1"/>
        </p:nvGrpSpPr>
        <p:grpSpPr>
          <a:xfrm>
            <a:off x="1172" y="44624"/>
            <a:ext cx="2286442" cy="288658"/>
            <a:chOff x="2699792" y="1499718"/>
            <a:chExt cx="2286442" cy="288658"/>
          </a:xfrm>
        </p:grpSpPr>
        <p:cxnSp>
          <p:nvCxnSpPr>
            <p:cNvPr id="20" name="Connecteur droit 19"/>
            <p:cNvCxnSpPr/>
            <p:nvPr userDrawn="1"/>
          </p:nvCxnSpPr>
          <p:spPr>
            <a:xfrm flipV="1">
              <a:off x="2699792" y="1718198"/>
              <a:ext cx="2286442" cy="1"/>
            </a:xfrm>
            <a:prstGeom prst="line">
              <a:avLst/>
            </a:prstGeom>
            <a:ln w="152400">
              <a:solidFill>
                <a:srgbClr val="8AB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à coins arrondis 20"/>
            <p:cNvSpPr/>
            <p:nvPr userDrawn="1"/>
          </p:nvSpPr>
          <p:spPr>
            <a:xfrm>
              <a:off x="4524025" y="1499718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84938" y="1499718"/>
              <a:ext cx="1916150" cy="24787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23" name="Rectangle à coins arrondis 22"/>
            <p:cNvSpPr/>
            <p:nvPr userDrawn="1"/>
          </p:nvSpPr>
          <p:spPr>
            <a:xfrm>
              <a:off x="2699792" y="1499718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17" name="ZoneTexte 16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962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3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6301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1172" y="44624"/>
            <a:ext cx="2286442" cy="288658"/>
            <a:chOff x="2699792" y="1499718"/>
            <a:chExt cx="2286442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2699792" y="1718198"/>
              <a:ext cx="2286442" cy="1"/>
            </a:xfrm>
            <a:prstGeom prst="line">
              <a:avLst/>
            </a:prstGeom>
            <a:ln w="152400">
              <a:solidFill>
                <a:srgbClr val="8AB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à coins arrondis 5"/>
            <p:cNvSpPr/>
            <p:nvPr userDrawn="1"/>
          </p:nvSpPr>
          <p:spPr>
            <a:xfrm>
              <a:off x="4524025" y="1499718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84938" y="1499718"/>
              <a:ext cx="1916150" cy="24787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2699792" y="1499718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3223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1172" y="44624"/>
            <a:ext cx="2286442" cy="288658"/>
            <a:chOff x="2699792" y="1499718"/>
            <a:chExt cx="2286442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2699792" y="1718198"/>
              <a:ext cx="2286442" cy="1"/>
            </a:xfrm>
            <a:prstGeom prst="line">
              <a:avLst/>
            </a:prstGeom>
            <a:ln w="152400">
              <a:solidFill>
                <a:srgbClr val="8AB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à coins arrondis 4"/>
            <p:cNvSpPr/>
            <p:nvPr userDrawn="1"/>
          </p:nvSpPr>
          <p:spPr>
            <a:xfrm>
              <a:off x="4524025" y="1499718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884938" y="1499718"/>
              <a:ext cx="1916150" cy="24787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2699792" y="1499718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167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3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2285558" y="44624"/>
            <a:ext cx="2286442" cy="288658"/>
            <a:chOff x="2285558" y="44624"/>
            <a:chExt cx="2286442" cy="288658"/>
          </a:xfrm>
        </p:grpSpPr>
        <p:cxnSp>
          <p:nvCxnSpPr>
            <p:cNvPr id="13" name="Connecteur droit 12"/>
            <p:cNvCxnSpPr/>
            <p:nvPr userDrawn="1"/>
          </p:nvCxnSpPr>
          <p:spPr>
            <a:xfrm flipV="1">
              <a:off x="2285558" y="263104"/>
              <a:ext cx="2286442" cy="1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à coins arrondis 15"/>
            <p:cNvSpPr/>
            <p:nvPr userDrawn="1"/>
          </p:nvSpPr>
          <p:spPr>
            <a:xfrm>
              <a:off x="4109791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2470704" y="44624"/>
              <a:ext cx="1916150" cy="2478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8" name="Rectangle à coins arrondis 17"/>
            <p:cNvSpPr/>
            <p:nvPr userDrawn="1"/>
          </p:nvSpPr>
          <p:spPr>
            <a:xfrm>
              <a:off x="2285558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20" name="ZoneTexte 19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63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2285558" y="44624"/>
            <a:ext cx="2286442" cy="288658"/>
            <a:chOff x="2285558" y="44624"/>
            <a:chExt cx="2286442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2285558" y="263104"/>
              <a:ext cx="2286442" cy="1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à coins arrondis 5"/>
            <p:cNvSpPr/>
            <p:nvPr userDrawn="1"/>
          </p:nvSpPr>
          <p:spPr>
            <a:xfrm>
              <a:off x="4109791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470704" y="44624"/>
              <a:ext cx="1916150" cy="2478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2285558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0517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2285558" y="44624"/>
            <a:ext cx="2286442" cy="288658"/>
            <a:chOff x="2285558" y="44624"/>
            <a:chExt cx="2286442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2285558" y="263104"/>
              <a:ext cx="2286442" cy="1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à coins arrondis 4"/>
            <p:cNvSpPr/>
            <p:nvPr userDrawn="1"/>
          </p:nvSpPr>
          <p:spPr>
            <a:xfrm>
              <a:off x="4109791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470704" y="44624"/>
              <a:ext cx="1916150" cy="2478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2285558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3293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4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4572000" y="44624"/>
            <a:ext cx="2286442" cy="288658"/>
            <a:chOff x="4572000" y="44624"/>
            <a:chExt cx="2286442" cy="288658"/>
          </a:xfrm>
        </p:grpSpPr>
        <p:cxnSp>
          <p:nvCxnSpPr>
            <p:cNvPr id="13" name="Connecteur droit 12"/>
            <p:cNvCxnSpPr/>
            <p:nvPr userDrawn="1"/>
          </p:nvCxnSpPr>
          <p:spPr>
            <a:xfrm flipV="1">
              <a:off x="4572000" y="263104"/>
              <a:ext cx="2286442" cy="1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à coins arrondis 15"/>
            <p:cNvSpPr/>
            <p:nvPr userDrawn="1"/>
          </p:nvSpPr>
          <p:spPr>
            <a:xfrm>
              <a:off x="6396965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4757146" y="44624"/>
              <a:ext cx="1916150" cy="2478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8" name="Rectangle à coins arrondis 17"/>
            <p:cNvSpPr/>
            <p:nvPr userDrawn="1"/>
          </p:nvSpPr>
          <p:spPr>
            <a:xfrm>
              <a:off x="4572000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20" name="ZoneTexte 19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63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4572000" y="44624"/>
            <a:ext cx="2286442" cy="288658"/>
            <a:chOff x="4572000" y="44624"/>
            <a:chExt cx="2286442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4572000" y="263104"/>
              <a:ext cx="2286442" cy="1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à coins arrondis 5"/>
            <p:cNvSpPr/>
            <p:nvPr userDrawn="1"/>
          </p:nvSpPr>
          <p:spPr>
            <a:xfrm>
              <a:off x="6396965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4757146" y="44624"/>
              <a:ext cx="1916150" cy="2478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4572000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4993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4572000" y="44624"/>
            <a:ext cx="2286442" cy="288658"/>
            <a:chOff x="4572000" y="44624"/>
            <a:chExt cx="2286442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4572000" y="263104"/>
              <a:ext cx="2286442" cy="1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à coins arrondis 4"/>
            <p:cNvSpPr/>
            <p:nvPr userDrawn="1"/>
          </p:nvSpPr>
          <p:spPr>
            <a:xfrm>
              <a:off x="6396965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4757146" y="44624"/>
              <a:ext cx="1916150" cy="2478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4572000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736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5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6857558" y="44624"/>
            <a:ext cx="2286442" cy="288658"/>
            <a:chOff x="6857558" y="44624"/>
            <a:chExt cx="2286442" cy="288658"/>
          </a:xfrm>
        </p:grpSpPr>
        <p:cxnSp>
          <p:nvCxnSpPr>
            <p:cNvPr id="13" name="Connecteur droit 12"/>
            <p:cNvCxnSpPr/>
            <p:nvPr userDrawn="1"/>
          </p:nvCxnSpPr>
          <p:spPr>
            <a:xfrm flipV="1">
              <a:off x="6857558" y="263104"/>
              <a:ext cx="2286442" cy="1"/>
            </a:xfrm>
            <a:prstGeom prst="line">
              <a:avLst/>
            </a:prstGeom>
            <a:ln w="152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à coins arrondis 15"/>
            <p:cNvSpPr/>
            <p:nvPr userDrawn="1"/>
          </p:nvSpPr>
          <p:spPr>
            <a:xfrm>
              <a:off x="8682523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042704" y="44624"/>
              <a:ext cx="1916150" cy="24787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8" name="Rectangle à coins arrondis 17"/>
            <p:cNvSpPr/>
            <p:nvPr userDrawn="1"/>
          </p:nvSpPr>
          <p:spPr>
            <a:xfrm>
              <a:off x="6857558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20" name="ZoneTexte 19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687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6857558" y="44624"/>
            <a:ext cx="2286442" cy="288658"/>
            <a:chOff x="6857558" y="44624"/>
            <a:chExt cx="2286442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6857558" y="263104"/>
              <a:ext cx="2286442" cy="1"/>
            </a:xfrm>
            <a:prstGeom prst="line">
              <a:avLst/>
            </a:prstGeom>
            <a:ln w="152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à coins arrondis 5"/>
            <p:cNvSpPr/>
            <p:nvPr userDrawn="1"/>
          </p:nvSpPr>
          <p:spPr>
            <a:xfrm>
              <a:off x="8682523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7042704" y="44624"/>
              <a:ext cx="1916150" cy="24787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6857558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321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5909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6857558" y="44624"/>
            <a:ext cx="2286442" cy="288658"/>
            <a:chOff x="6857558" y="44624"/>
            <a:chExt cx="2286442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6857558" y="263104"/>
              <a:ext cx="2286442" cy="1"/>
            </a:xfrm>
            <a:prstGeom prst="line">
              <a:avLst/>
            </a:prstGeom>
            <a:ln w="152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à coins arrondis 4"/>
            <p:cNvSpPr/>
            <p:nvPr userDrawn="1"/>
          </p:nvSpPr>
          <p:spPr>
            <a:xfrm>
              <a:off x="8682523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7042704" y="44624"/>
              <a:ext cx="1916150" cy="24787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6857558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178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1441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1"/>
          <p:cNvSpPr>
            <a:spLocks noGrp="1"/>
          </p:cNvSpPr>
          <p:nvPr>
            <p:ph type="ctrTitle" hasCustomPrompt="1"/>
          </p:nvPr>
        </p:nvSpPr>
        <p:spPr>
          <a:xfrm>
            <a:off x="2606306" y="2492896"/>
            <a:ext cx="6267270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4400" b="1" baseline="0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DE LA PRÉSENTATION </a:t>
            </a:r>
            <a:endParaRPr lang="fr-FR" dirty="0"/>
          </a:p>
        </p:txBody>
      </p:sp>
      <p:sp>
        <p:nvSpPr>
          <p:cNvPr id="2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603277" y="4509120"/>
            <a:ext cx="62733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sous-titre de la présentation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0" y="5948363"/>
            <a:ext cx="9144000" cy="909637"/>
            <a:chOff x="0" y="5948363"/>
            <a:chExt cx="9144000" cy="909637"/>
          </a:xfrm>
        </p:grpSpPr>
        <p:sp>
          <p:nvSpPr>
            <p:cNvPr id="29" name="Rectangle 28"/>
            <p:cNvSpPr/>
            <p:nvPr userDrawn="1"/>
          </p:nvSpPr>
          <p:spPr>
            <a:xfrm>
              <a:off x="0" y="5948363"/>
              <a:ext cx="9144000" cy="648989"/>
            </a:xfrm>
            <a:prstGeom prst="rect">
              <a:avLst/>
            </a:prstGeom>
            <a:solidFill>
              <a:srgbClr val="005A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fr-FR" dirty="0"/>
            </a:p>
          </p:txBody>
        </p:sp>
        <p:cxnSp>
          <p:nvCxnSpPr>
            <p:cNvPr id="18" name="Connecteur droit 17"/>
            <p:cNvCxnSpPr/>
            <p:nvPr userDrawn="1"/>
          </p:nvCxnSpPr>
          <p:spPr>
            <a:xfrm>
              <a:off x="8418026" y="5948363"/>
              <a:ext cx="0" cy="6659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 userDrawn="1"/>
          </p:nvCxnSpPr>
          <p:spPr>
            <a:xfrm>
              <a:off x="2636240" y="5948363"/>
              <a:ext cx="0" cy="9096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itre 5"/>
          <p:cNvSpPr txBox="1">
            <a:spLocks/>
          </p:cNvSpPr>
          <p:nvPr userDrawn="1"/>
        </p:nvSpPr>
        <p:spPr>
          <a:xfrm>
            <a:off x="2742304" y="6613200"/>
            <a:ext cx="2045720" cy="1502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000"/>
              </a:lnSpc>
            </a:pPr>
            <a:r>
              <a:rPr lang="fr-FR" sz="1600" b="1" spc="10" baseline="0" dirty="0" smtClean="0">
                <a:solidFill>
                  <a:schemeClr val="bg2"/>
                </a:solidFill>
                <a:latin typeface="+mn-lt"/>
                <a:cs typeface="Arial" pitchFamily="34" charset="0"/>
              </a:rPr>
              <a:t>www.groupe-sii.com</a:t>
            </a:r>
            <a:endParaRPr lang="fr-FR" sz="1600" b="1" spc="10" baseline="0" dirty="0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grpSp>
        <p:nvGrpSpPr>
          <p:cNvPr id="15" name="Groupe 14"/>
          <p:cNvGrpSpPr/>
          <p:nvPr userDrawn="1"/>
        </p:nvGrpSpPr>
        <p:grpSpPr>
          <a:xfrm>
            <a:off x="872080" y="6525344"/>
            <a:ext cx="1643848" cy="252000"/>
            <a:chOff x="872080" y="6525344"/>
            <a:chExt cx="1643848" cy="252000"/>
          </a:xfrm>
        </p:grpSpPr>
        <p:pic>
          <p:nvPicPr>
            <p:cNvPr id="19" name="Image 1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080" y="6525344"/>
              <a:ext cx="274187" cy="252000"/>
            </a:xfrm>
            <a:prstGeom prst="rect">
              <a:avLst/>
            </a:prstGeom>
          </p:spPr>
        </p:pic>
        <p:pic>
          <p:nvPicPr>
            <p:cNvPr id="22" name="Image 21" descr="CMMI_blanc.png"/>
            <p:cNvPicPr/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315" y="6561344"/>
              <a:ext cx="770255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Image 22" descr="ITIL_methode.png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617" y="6561344"/>
              <a:ext cx="397311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Espace réservé de la date 3"/>
          <p:cNvSpPr txBox="1">
            <a:spLocks/>
          </p:cNvSpPr>
          <p:nvPr userDrawn="1"/>
        </p:nvSpPr>
        <p:spPr>
          <a:xfrm>
            <a:off x="7077600" y="6421906"/>
            <a:ext cx="1066800" cy="33855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fr-FR" sz="1200" b="0" dirty="0" smtClean="0">
              <a:solidFill>
                <a:schemeClr val="bg1"/>
              </a:solidFill>
            </a:endParaRPr>
          </a:p>
          <a:p>
            <a:pPr algn="r"/>
            <a:r>
              <a:rPr lang="fr-FR" sz="1000" b="0" dirty="0" smtClean="0">
                <a:solidFill>
                  <a:schemeClr val="bg1"/>
                </a:solidFill>
              </a:rPr>
              <a:t>S4-0396-02</a:t>
            </a:r>
            <a:endParaRPr lang="fr-FR" sz="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02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528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 baseline="0">
                <a:solidFill>
                  <a:srgbClr val="88B4DC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0" y="44624"/>
            <a:ext cx="3048442" cy="288658"/>
            <a:chOff x="-2823" y="62656"/>
            <a:chExt cx="3048442" cy="288658"/>
          </a:xfrm>
        </p:grpSpPr>
        <p:cxnSp>
          <p:nvCxnSpPr>
            <p:cNvPr id="13" name="Connecteur droit 12"/>
            <p:cNvCxnSpPr/>
            <p:nvPr userDrawn="1"/>
          </p:nvCxnSpPr>
          <p:spPr>
            <a:xfrm flipV="1">
              <a:off x="-2823" y="276225"/>
              <a:ext cx="3048442" cy="4915"/>
            </a:xfrm>
            <a:prstGeom prst="line">
              <a:avLst/>
            </a:prstGeom>
            <a:ln w="152400">
              <a:solidFill>
                <a:srgbClr val="8AB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e 15"/>
            <p:cNvGrpSpPr/>
            <p:nvPr userDrawn="1"/>
          </p:nvGrpSpPr>
          <p:grpSpPr>
            <a:xfrm>
              <a:off x="-2823" y="62656"/>
              <a:ext cx="3048442" cy="288658"/>
              <a:chOff x="-5399" y="62656"/>
              <a:chExt cx="3048442" cy="288658"/>
            </a:xfrm>
          </p:grpSpPr>
          <p:sp>
            <p:nvSpPr>
              <p:cNvPr id="17" name="Rectangle à coins arrondis 16"/>
              <p:cNvSpPr/>
              <p:nvPr userDrawn="1"/>
            </p:nvSpPr>
            <p:spPr>
              <a:xfrm>
                <a:off x="2581566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179747" y="62656"/>
                <a:ext cx="2678150" cy="2478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Rectangle à coins arrondis 18"/>
              <p:cNvSpPr/>
              <p:nvPr userDrawn="1"/>
            </p:nvSpPr>
            <p:spPr>
              <a:xfrm>
                <a:off x="-5399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21" name="ZoneTexte 20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591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0" y="44624"/>
            <a:ext cx="3048442" cy="288658"/>
            <a:chOff x="-2823" y="62656"/>
            <a:chExt cx="3048442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-2823" y="276225"/>
              <a:ext cx="3048442" cy="4915"/>
            </a:xfrm>
            <a:prstGeom prst="line">
              <a:avLst/>
            </a:prstGeom>
            <a:ln w="152400">
              <a:solidFill>
                <a:srgbClr val="8AB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5"/>
            <p:cNvGrpSpPr/>
            <p:nvPr userDrawn="1"/>
          </p:nvGrpSpPr>
          <p:grpSpPr>
            <a:xfrm>
              <a:off x="-2823" y="62656"/>
              <a:ext cx="3048442" cy="288658"/>
              <a:chOff x="-5399" y="62656"/>
              <a:chExt cx="3048442" cy="288658"/>
            </a:xfrm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2581566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79747" y="62656"/>
                <a:ext cx="2678150" cy="2478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-5399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9032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0" y="44624"/>
            <a:ext cx="3048442" cy="288658"/>
            <a:chOff x="-2823" y="62656"/>
            <a:chExt cx="3048442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-2823" y="276225"/>
              <a:ext cx="3048442" cy="4915"/>
            </a:xfrm>
            <a:prstGeom prst="line">
              <a:avLst/>
            </a:prstGeom>
            <a:ln w="152400">
              <a:solidFill>
                <a:srgbClr val="8AB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/>
            <p:cNvGrpSpPr/>
            <p:nvPr userDrawn="1"/>
          </p:nvGrpSpPr>
          <p:grpSpPr>
            <a:xfrm>
              <a:off x="-2823" y="62656"/>
              <a:ext cx="3048442" cy="288658"/>
              <a:chOff x="-5399" y="62656"/>
              <a:chExt cx="3048442" cy="288658"/>
            </a:xfrm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2581566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79747" y="62656"/>
                <a:ext cx="2678150" cy="2478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-5399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119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3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20" name="Groupe 19"/>
          <p:cNvGrpSpPr/>
          <p:nvPr userDrawn="1"/>
        </p:nvGrpSpPr>
        <p:grpSpPr>
          <a:xfrm>
            <a:off x="3047524" y="43998"/>
            <a:ext cx="3048549" cy="288658"/>
            <a:chOff x="9129" y="62656"/>
            <a:chExt cx="2213757" cy="288658"/>
          </a:xfrm>
        </p:grpSpPr>
        <p:cxnSp>
          <p:nvCxnSpPr>
            <p:cNvPr id="21" name="Connecteur droit 20"/>
            <p:cNvCxnSpPr/>
            <p:nvPr userDrawn="1"/>
          </p:nvCxnSpPr>
          <p:spPr>
            <a:xfrm flipV="1">
              <a:off x="9184" y="276225"/>
              <a:ext cx="2213702" cy="4911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e 21"/>
            <p:cNvGrpSpPr/>
            <p:nvPr userDrawn="1"/>
          </p:nvGrpSpPr>
          <p:grpSpPr>
            <a:xfrm>
              <a:off x="9129" y="62656"/>
              <a:ext cx="2213757" cy="288658"/>
              <a:chOff x="6553" y="62656"/>
              <a:chExt cx="2213757" cy="288658"/>
            </a:xfrm>
          </p:grpSpPr>
          <p:sp>
            <p:nvSpPr>
              <p:cNvPr id="23" name="Rectangle à coins arrondis 22"/>
              <p:cNvSpPr/>
              <p:nvPr userDrawn="1"/>
            </p:nvSpPr>
            <p:spPr>
              <a:xfrm>
                <a:off x="175883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187632" y="62656"/>
                <a:ext cx="1851549" cy="24787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Rectangle à coins arrondis 24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7" name="ZoneTexte 16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44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3047524" y="43998"/>
            <a:ext cx="3048549" cy="288658"/>
            <a:chOff x="9129" y="62656"/>
            <a:chExt cx="2213757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9184" y="276225"/>
              <a:ext cx="2213702" cy="4911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5"/>
            <p:cNvGrpSpPr/>
            <p:nvPr userDrawn="1"/>
          </p:nvGrpSpPr>
          <p:grpSpPr>
            <a:xfrm>
              <a:off x="9129" y="62656"/>
              <a:ext cx="2213757" cy="288658"/>
              <a:chOff x="6553" y="62656"/>
              <a:chExt cx="2213757" cy="288658"/>
            </a:xfrm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175883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87632" y="62656"/>
                <a:ext cx="1851549" cy="24787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1533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3047524" y="43998"/>
            <a:ext cx="3048549" cy="288658"/>
            <a:chOff x="9129" y="62656"/>
            <a:chExt cx="2213757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9184" y="276225"/>
              <a:ext cx="2213702" cy="4911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/>
            <p:cNvGrpSpPr/>
            <p:nvPr userDrawn="1"/>
          </p:nvGrpSpPr>
          <p:grpSpPr>
            <a:xfrm>
              <a:off x="9129" y="62656"/>
              <a:ext cx="2213757" cy="288658"/>
              <a:chOff x="6553" y="62656"/>
              <a:chExt cx="2213757" cy="288658"/>
            </a:xfrm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175883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87632" y="62656"/>
                <a:ext cx="1851549" cy="24787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5675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 b="1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6" name="ZoneTexte 15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4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6098400" y="44624"/>
            <a:ext cx="3048473" cy="288658"/>
            <a:chOff x="9129" y="62656"/>
            <a:chExt cx="2213702" cy="288658"/>
          </a:xfrm>
        </p:grpSpPr>
        <p:cxnSp>
          <p:nvCxnSpPr>
            <p:cNvPr id="13" name="Connecteur droit 12"/>
            <p:cNvCxnSpPr/>
            <p:nvPr userDrawn="1"/>
          </p:nvCxnSpPr>
          <p:spPr>
            <a:xfrm flipV="1">
              <a:off x="9129" y="276225"/>
              <a:ext cx="2213702" cy="4911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e 15"/>
            <p:cNvGrpSpPr/>
            <p:nvPr userDrawn="1"/>
          </p:nvGrpSpPr>
          <p:grpSpPr>
            <a:xfrm>
              <a:off x="9129" y="62656"/>
              <a:ext cx="2213702" cy="288658"/>
              <a:chOff x="6553" y="62656"/>
              <a:chExt cx="2213702" cy="288658"/>
            </a:xfrm>
          </p:grpSpPr>
          <p:sp>
            <p:nvSpPr>
              <p:cNvPr id="17" name="Rectangle à coins arrondis 16"/>
              <p:cNvSpPr/>
              <p:nvPr userDrawn="1"/>
            </p:nvSpPr>
            <p:spPr>
              <a:xfrm>
                <a:off x="1758778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187632" y="62656"/>
                <a:ext cx="1851549" cy="2478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Rectangle à coins arrondis 1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21" name="ZoneTexte 20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976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6098400" y="44624"/>
            <a:ext cx="3048473" cy="288658"/>
            <a:chOff x="9129" y="62656"/>
            <a:chExt cx="2213702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9129" y="276225"/>
              <a:ext cx="2213702" cy="4911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5"/>
            <p:cNvGrpSpPr/>
            <p:nvPr userDrawn="1"/>
          </p:nvGrpSpPr>
          <p:grpSpPr>
            <a:xfrm>
              <a:off x="9129" y="62656"/>
              <a:ext cx="2213702" cy="288658"/>
              <a:chOff x="6553" y="62656"/>
              <a:chExt cx="2213702" cy="288658"/>
            </a:xfrm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1758778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87632" y="62656"/>
                <a:ext cx="1851549" cy="2478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145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6098400" y="44624"/>
            <a:ext cx="3048473" cy="288658"/>
            <a:chOff x="9129" y="62656"/>
            <a:chExt cx="2213702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9129" y="276225"/>
              <a:ext cx="2213702" cy="4911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/>
            <p:cNvGrpSpPr/>
            <p:nvPr userDrawn="1"/>
          </p:nvGrpSpPr>
          <p:grpSpPr>
            <a:xfrm>
              <a:off x="9129" y="62656"/>
              <a:ext cx="2213702" cy="288658"/>
              <a:chOff x="6553" y="62656"/>
              <a:chExt cx="2213702" cy="288658"/>
            </a:xfrm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1758778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87632" y="62656"/>
                <a:ext cx="1851549" cy="2478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0010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234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8793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9330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 b="1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3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6503472"/>
            <a:ext cx="9144000" cy="369332"/>
          </a:xfrm>
          <a:prstGeom prst="rect">
            <a:avLst/>
          </a:prstGeom>
          <a:solidFill>
            <a:srgbClr val="005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fr-FR" dirty="0"/>
          </a:p>
        </p:txBody>
      </p:sp>
      <p:cxnSp>
        <p:nvCxnSpPr>
          <p:cNvPr id="31" name="Connecteur droit 30"/>
          <p:cNvCxnSpPr/>
          <p:nvPr/>
        </p:nvCxnSpPr>
        <p:spPr>
          <a:xfrm>
            <a:off x="8417920" y="6503472"/>
            <a:ext cx="0" cy="35427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8447416" y="6612741"/>
            <a:ext cx="64807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  </a:t>
            </a:r>
            <a:r>
              <a:rPr lang="en-US" sz="1000" dirty="0" smtClean="0">
                <a:solidFill>
                  <a:schemeClr val="bg1"/>
                </a:solidFill>
              </a:rPr>
              <a:t>Page </a:t>
            </a:r>
            <a:fld id="{68D73963-380B-4232-BFDD-1B76183B206E}" type="slidenum">
              <a:rPr lang="en-US" sz="900" smtClean="0">
                <a:solidFill>
                  <a:schemeClr val="bg1"/>
                </a:solidFill>
              </a:rPr>
              <a:pPr algn="ctr"/>
              <a:t>‹N°›</a:t>
            </a:fld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5140"/>
            <a:ext cx="9144000" cy="1089522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01599"/>
            <a:ext cx="1229279" cy="796605"/>
          </a:xfrm>
          <a:prstGeom prst="rect">
            <a:avLst/>
          </a:prstGeom>
        </p:spPr>
      </p:pic>
      <p:grpSp>
        <p:nvGrpSpPr>
          <p:cNvPr id="3" name="Groupe 2"/>
          <p:cNvGrpSpPr/>
          <p:nvPr/>
        </p:nvGrpSpPr>
        <p:grpSpPr>
          <a:xfrm>
            <a:off x="0" y="310534"/>
            <a:ext cx="9145374" cy="0"/>
            <a:chOff x="0" y="310534"/>
            <a:chExt cx="9145374" cy="0"/>
          </a:xfrm>
        </p:grpSpPr>
        <p:cxnSp>
          <p:nvCxnSpPr>
            <p:cNvPr id="12" name="Connecteur droit 11"/>
            <p:cNvCxnSpPr/>
            <p:nvPr/>
          </p:nvCxnSpPr>
          <p:spPr>
            <a:xfrm flipV="1">
              <a:off x="1828868" y="310534"/>
              <a:ext cx="1829902" cy="0"/>
            </a:xfrm>
            <a:prstGeom prst="line">
              <a:avLst/>
            </a:prstGeom>
            <a:ln w="88900">
              <a:solidFill>
                <a:srgbClr val="8D35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7315472" y="310534"/>
              <a:ext cx="1829902" cy="0"/>
            </a:xfrm>
            <a:prstGeom prst="line">
              <a:avLst/>
            </a:prstGeom>
            <a:ln w="88900">
              <a:solidFill>
                <a:srgbClr val="D64B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3657736" y="310534"/>
              <a:ext cx="1829902" cy="0"/>
            </a:xfrm>
            <a:prstGeom prst="line">
              <a:avLst/>
            </a:prstGeom>
            <a:ln w="88900">
              <a:solidFill>
                <a:srgbClr val="B2BE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5486604" y="310534"/>
              <a:ext cx="1829902" cy="0"/>
            </a:xfrm>
            <a:prstGeom prst="line">
              <a:avLst/>
            </a:prstGeom>
            <a:ln w="88900">
              <a:solidFill>
                <a:srgbClr val="8088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V="1">
              <a:off x="0" y="310534"/>
              <a:ext cx="1829902" cy="0"/>
            </a:xfrm>
            <a:prstGeom prst="line">
              <a:avLst/>
            </a:prstGeom>
            <a:ln w="88900">
              <a:solidFill>
                <a:srgbClr val="88B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690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24" r:id="rId3"/>
    <p:sldLayoutId id="2147483712" r:id="rId4"/>
    <p:sldLayoutId id="2147483713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23" r:id="rId1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6503472"/>
            <a:ext cx="9144000" cy="369332"/>
          </a:xfrm>
          <a:prstGeom prst="rect">
            <a:avLst/>
          </a:prstGeom>
          <a:solidFill>
            <a:srgbClr val="005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fr-FR" dirty="0"/>
          </a:p>
        </p:txBody>
      </p:sp>
      <p:cxnSp>
        <p:nvCxnSpPr>
          <p:cNvPr id="31" name="Connecteur droit 30"/>
          <p:cNvCxnSpPr/>
          <p:nvPr/>
        </p:nvCxnSpPr>
        <p:spPr>
          <a:xfrm>
            <a:off x="8417920" y="6503472"/>
            <a:ext cx="0" cy="35427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8447416" y="6612741"/>
            <a:ext cx="64807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  </a:t>
            </a:r>
            <a:r>
              <a:rPr lang="en-US" sz="1000" dirty="0" smtClean="0">
                <a:solidFill>
                  <a:schemeClr val="bg1"/>
                </a:solidFill>
              </a:rPr>
              <a:t>Page </a:t>
            </a:r>
            <a:fld id="{68D73963-380B-4232-BFDD-1B76183B206E}" type="slidenum">
              <a:rPr lang="en-US" sz="900" smtClean="0">
                <a:solidFill>
                  <a:schemeClr val="bg1"/>
                </a:solidFill>
              </a:rPr>
              <a:pPr algn="ctr"/>
              <a:t>‹N°›</a:t>
            </a:fld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5140"/>
            <a:ext cx="9144000" cy="1089522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01599"/>
            <a:ext cx="1229279" cy="796605"/>
          </a:xfrm>
          <a:prstGeom prst="rect">
            <a:avLst/>
          </a:prstGeom>
        </p:spPr>
      </p:pic>
      <p:grpSp>
        <p:nvGrpSpPr>
          <p:cNvPr id="3" name="Groupe 2"/>
          <p:cNvGrpSpPr/>
          <p:nvPr/>
        </p:nvGrpSpPr>
        <p:grpSpPr>
          <a:xfrm>
            <a:off x="0" y="310534"/>
            <a:ext cx="9145374" cy="0"/>
            <a:chOff x="0" y="310534"/>
            <a:chExt cx="9145374" cy="0"/>
          </a:xfrm>
        </p:grpSpPr>
        <p:cxnSp>
          <p:nvCxnSpPr>
            <p:cNvPr id="12" name="Connecteur droit 11"/>
            <p:cNvCxnSpPr/>
            <p:nvPr/>
          </p:nvCxnSpPr>
          <p:spPr>
            <a:xfrm flipV="1">
              <a:off x="1828220" y="310534"/>
              <a:ext cx="1829902" cy="0"/>
            </a:xfrm>
            <a:prstGeom prst="line">
              <a:avLst/>
            </a:prstGeom>
            <a:ln w="88900">
              <a:solidFill>
                <a:srgbClr val="8D35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7315472" y="310534"/>
              <a:ext cx="1829902" cy="0"/>
            </a:xfrm>
            <a:prstGeom prst="line">
              <a:avLst/>
            </a:prstGeom>
            <a:ln w="88900">
              <a:solidFill>
                <a:srgbClr val="D64B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3657600" y="310534"/>
              <a:ext cx="1829902" cy="0"/>
            </a:xfrm>
            <a:prstGeom prst="line">
              <a:avLst/>
            </a:prstGeom>
            <a:ln w="88900">
              <a:solidFill>
                <a:srgbClr val="B2BE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5486400" y="310534"/>
              <a:ext cx="1829902" cy="0"/>
            </a:xfrm>
            <a:prstGeom prst="line">
              <a:avLst/>
            </a:prstGeom>
            <a:ln w="88900">
              <a:solidFill>
                <a:srgbClr val="8088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V="1">
              <a:off x="0" y="310534"/>
              <a:ext cx="1829902" cy="0"/>
            </a:xfrm>
            <a:prstGeom prst="line">
              <a:avLst/>
            </a:prstGeom>
            <a:ln w="88900">
              <a:solidFill>
                <a:srgbClr val="88B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809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755" r:id="rId1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6503472"/>
            <a:ext cx="9144000" cy="369332"/>
          </a:xfrm>
          <a:prstGeom prst="rect">
            <a:avLst/>
          </a:prstGeom>
          <a:solidFill>
            <a:srgbClr val="005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fr-FR" dirty="0"/>
          </a:p>
        </p:txBody>
      </p:sp>
      <p:cxnSp>
        <p:nvCxnSpPr>
          <p:cNvPr id="31" name="Connecteur droit 30"/>
          <p:cNvCxnSpPr/>
          <p:nvPr/>
        </p:nvCxnSpPr>
        <p:spPr>
          <a:xfrm>
            <a:off x="8417920" y="6503472"/>
            <a:ext cx="0" cy="35427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447416" y="6612741"/>
            <a:ext cx="64807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  </a:t>
            </a:r>
            <a:r>
              <a:rPr lang="en-US" sz="1000" dirty="0" smtClean="0">
                <a:solidFill>
                  <a:schemeClr val="bg1"/>
                </a:solidFill>
              </a:rPr>
              <a:t>Page </a:t>
            </a:r>
            <a:fld id="{68D73963-380B-4232-BFDD-1B76183B206E}" type="slidenum">
              <a:rPr lang="en-US" sz="900" smtClean="0">
                <a:solidFill>
                  <a:schemeClr val="bg1"/>
                </a:solidFill>
              </a:rPr>
              <a:pPr algn="ctr"/>
              <a:t>‹N°›</a:t>
            </a:fld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5140"/>
            <a:ext cx="9144000" cy="1089522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01599"/>
            <a:ext cx="1229279" cy="796605"/>
          </a:xfrm>
          <a:prstGeom prst="rect">
            <a:avLst/>
          </a:prstGeom>
        </p:spPr>
      </p:pic>
      <p:grpSp>
        <p:nvGrpSpPr>
          <p:cNvPr id="2" name="Groupe 1"/>
          <p:cNvGrpSpPr/>
          <p:nvPr/>
        </p:nvGrpSpPr>
        <p:grpSpPr>
          <a:xfrm>
            <a:off x="0" y="310534"/>
            <a:ext cx="9144000" cy="0"/>
            <a:chOff x="0" y="310534"/>
            <a:chExt cx="9144000" cy="0"/>
          </a:xfrm>
        </p:grpSpPr>
        <p:cxnSp>
          <p:nvCxnSpPr>
            <p:cNvPr id="12" name="Connecteur droit 11"/>
            <p:cNvCxnSpPr/>
            <p:nvPr/>
          </p:nvCxnSpPr>
          <p:spPr>
            <a:xfrm flipV="1">
              <a:off x="2286000" y="310534"/>
              <a:ext cx="2286000" cy="0"/>
            </a:xfrm>
            <a:prstGeom prst="line">
              <a:avLst/>
            </a:prstGeom>
            <a:ln w="88900">
              <a:solidFill>
                <a:srgbClr val="8D35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4572000" y="310534"/>
              <a:ext cx="2286000" cy="0"/>
            </a:xfrm>
            <a:prstGeom prst="line">
              <a:avLst/>
            </a:prstGeom>
            <a:ln w="88900">
              <a:solidFill>
                <a:srgbClr val="B2BE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6858000" y="310534"/>
              <a:ext cx="2286000" cy="0"/>
            </a:xfrm>
            <a:prstGeom prst="line">
              <a:avLst/>
            </a:prstGeom>
            <a:ln w="88900">
              <a:solidFill>
                <a:srgbClr val="8088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V="1">
              <a:off x="0" y="310534"/>
              <a:ext cx="2286000" cy="0"/>
            </a:xfrm>
            <a:prstGeom prst="line">
              <a:avLst/>
            </a:prstGeom>
            <a:ln w="88900">
              <a:solidFill>
                <a:srgbClr val="88B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410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4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6503472"/>
            <a:ext cx="9144000" cy="369332"/>
          </a:xfrm>
          <a:prstGeom prst="rect">
            <a:avLst/>
          </a:prstGeom>
          <a:solidFill>
            <a:srgbClr val="005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fr-FR" dirty="0"/>
          </a:p>
        </p:txBody>
      </p:sp>
      <p:cxnSp>
        <p:nvCxnSpPr>
          <p:cNvPr id="31" name="Connecteur droit 30"/>
          <p:cNvCxnSpPr/>
          <p:nvPr/>
        </p:nvCxnSpPr>
        <p:spPr>
          <a:xfrm>
            <a:off x="8417920" y="6503472"/>
            <a:ext cx="0" cy="35427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447416" y="6612741"/>
            <a:ext cx="64807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  </a:t>
            </a:r>
            <a:r>
              <a:rPr lang="en-US" sz="1000" dirty="0" smtClean="0">
                <a:solidFill>
                  <a:schemeClr val="bg1"/>
                </a:solidFill>
              </a:rPr>
              <a:t>Page </a:t>
            </a:r>
            <a:fld id="{68D73963-380B-4232-BFDD-1B76183B206E}" type="slidenum">
              <a:rPr lang="en-US" sz="900" smtClean="0">
                <a:solidFill>
                  <a:schemeClr val="bg1"/>
                </a:solidFill>
              </a:rPr>
              <a:pPr algn="ctr"/>
              <a:t>‹N°›</a:t>
            </a:fld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5140"/>
            <a:ext cx="9144000" cy="1089522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01599"/>
            <a:ext cx="1229279" cy="796605"/>
          </a:xfrm>
          <a:prstGeom prst="rect">
            <a:avLst/>
          </a:prstGeom>
        </p:spPr>
      </p:pic>
      <p:grpSp>
        <p:nvGrpSpPr>
          <p:cNvPr id="3" name="Groupe 2"/>
          <p:cNvGrpSpPr/>
          <p:nvPr/>
        </p:nvGrpSpPr>
        <p:grpSpPr>
          <a:xfrm>
            <a:off x="0" y="310534"/>
            <a:ext cx="9144000" cy="0"/>
            <a:chOff x="0" y="310534"/>
            <a:chExt cx="9144000" cy="0"/>
          </a:xfrm>
        </p:grpSpPr>
        <p:cxnSp>
          <p:nvCxnSpPr>
            <p:cNvPr id="12" name="Connecteur droit 11"/>
            <p:cNvCxnSpPr/>
            <p:nvPr/>
          </p:nvCxnSpPr>
          <p:spPr>
            <a:xfrm flipV="1">
              <a:off x="3049200" y="310534"/>
              <a:ext cx="3047224" cy="0"/>
            </a:xfrm>
            <a:prstGeom prst="line">
              <a:avLst/>
            </a:prstGeom>
            <a:ln w="88900">
              <a:solidFill>
                <a:srgbClr val="8D35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6096776" y="310534"/>
              <a:ext cx="3047224" cy="0"/>
            </a:xfrm>
            <a:prstGeom prst="line">
              <a:avLst/>
            </a:prstGeom>
            <a:ln w="88900">
              <a:solidFill>
                <a:srgbClr val="B2BE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V="1">
              <a:off x="0" y="310534"/>
              <a:ext cx="3047224" cy="0"/>
            </a:xfrm>
            <a:prstGeom prst="line">
              <a:avLst/>
            </a:prstGeom>
            <a:ln w="88900">
              <a:solidFill>
                <a:srgbClr val="88B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029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9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21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06306" y="2492896"/>
            <a:ext cx="6267270" cy="1354217"/>
          </a:xfrm>
        </p:spPr>
        <p:txBody>
          <a:bodyPr/>
          <a:lstStyle/>
          <a:p>
            <a:r>
              <a:rPr lang="fr-FR" dirty="0" smtClean="0"/>
              <a:t>Présentation de la solution TALEND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Réf. XXXXX</a:t>
            </a:r>
            <a:endParaRPr lang="fr-FR" dirty="0"/>
          </a:p>
        </p:txBody>
      </p:sp>
      <p:sp>
        <p:nvSpPr>
          <p:cNvPr id="4" name="Titre 5"/>
          <p:cNvSpPr txBox="1">
            <a:spLocks/>
          </p:cNvSpPr>
          <p:nvPr/>
        </p:nvSpPr>
        <p:spPr>
          <a:xfrm>
            <a:off x="2742304" y="6021288"/>
            <a:ext cx="2967725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1100" b="1" dirty="0" smtClean="0">
                <a:solidFill>
                  <a:schemeClr val="bg1"/>
                </a:solidFill>
                <a:latin typeface="+mn-lt"/>
              </a:rPr>
              <a:t>Groupe </a:t>
            </a:r>
            <a:r>
              <a:rPr lang="fr-FR" sz="1100" b="1" dirty="0">
                <a:solidFill>
                  <a:schemeClr val="bg1"/>
                </a:solidFill>
                <a:latin typeface="+mn-lt"/>
              </a:rPr>
              <a:t>SII </a:t>
            </a:r>
            <a:endParaRPr lang="fr-FR" sz="1100" b="1" dirty="0" smtClean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fr-FR" sz="1100" b="1" dirty="0" smtClean="0">
                <a:solidFill>
                  <a:schemeClr val="bg1"/>
                </a:solidFill>
                <a:latin typeface="+mn-lt"/>
              </a:rPr>
              <a:t>65</a:t>
            </a:r>
            <a:r>
              <a:rPr lang="fr-FR" sz="1100" b="1" dirty="0">
                <a:solidFill>
                  <a:schemeClr val="bg1"/>
                </a:solidFill>
                <a:latin typeface="+mn-lt"/>
              </a:rPr>
              <a:t>, rue de Bercy - 75012 Paris</a:t>
            </a:r>
          </a:p>
          <a:p>
            <a:pPr>
              <a:lnSpc>
                <a:spcPct val="100000"/>
              </a:lnSpc>
            </a:pPr>
            <a:r>
              <a:rPr lang="fr-FR" sz="1100" b="1" dirty="0">
                <a:solidFill>
                  <a:schemeClr val="bg1"/>
                </a:solidFill>
                <a:latin typeface="+mn-lt"/>
              </a:rPr>
              <a:t>Tél : 01 42 84 82 22 - Fax : 01 42 84 30 </a:t>
            </a:r>
            <a:r>
              <a:rPr lang="fr-FR" sz="1100" b="1" dirty="0" smtClean="0">
                <a:solidFill>
                  <a:schemeClr val="bg1"/>
                </a:solidFill>
                <a:latin typeface="+mn-lt"/>
              </a:rPr>
              <a:t>82</a:t>
            </a:r>
            <a:endParaRPr lang="fr-FR" sz="11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Espace réservé de la date 3"/>
          <p:cNvSpPr txBox="1">
            <a:spLocks/>
          </p:cNvSpPr>
          <p:nvPr/>
        </p:nvSpPr>
        <p:spPr>
          <a:xfrm>
            <a:off x="7077600" y="6421906"/>
            <a:ext cx="10668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200" b="0" smtClean="0">
                <a:solidFill>
                  <a:schemeClr val="bg1"/>
                </a:solidFill>
              </a:rPr>
              <a:pPr algn="r"/>
              <a:t>22/11/2013</a:t>
            </a:fld>
            <a:endParaRPr lang="fr-FR" sz="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13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vertical 1"/>
          <p:cNvSpPr>
            <a:spLocks noGrp="1"/>
          </p:cNvSpPr>
          <p:nvPr>
            <p:ph type="body" orient="vert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Espace réservé du texte vertical 14"/>
          <p:cNvSpPr>
            <a:spLocks noGrp="1"/>
          </p:cNvSpPr>
          <p:nvPr>
            <p:ph type="body" orient="vert" idx="12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12" name="Espace réservé du texte vertical 1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fr-FR" dirty="0" smtClean="0"/>
              <a:t>La solution TALEND</a:t>
            </a:r>
            <a:endParaRPr lang="fr-FR" dirty="0"/>
          </a:p>
        </p:txBody>
      </p:sp>
      <p:sp>
        <p:nvSpPr>
          <p:cNvPr id="13" name="Espace réservé du texte vertical 12"/>
          <p:cNvSpPr>
            <a:spLocks noGrp="1"/>
          </p:cNvSpPr>
          <p:nvPr>
            <p:ph type="body" orient="vert" idx="10"/>
          </p:nvPr>
        </p:nvSpPr>
        <p:spPr/>
        <p:txBody>
          <a:bodyPr/>
          <a:lstStyle/>
          <a:p>
            <a:r>
              <a:rPr lang="fr-FR" dirty="0" smtClean="0"/>
              <a:t>La concurrence et positionnement de TALEND</a:t>
            </a:r>
            <a:endParaRPr lang="fr-FR" dirty="0"/>
          </a:p>
        </p:txBody>
      </p:sp>
      <p:sp>
        <p:nvSpPr>
          <p:cNvPr id="14" name="Espace réservé du texte vertical 13"/>
          <p:cNvSpPr>
            <a:spLocks noGrp="1"/>
          </p:cNvSpPr>
          <p:nvPr>
            <p:ph type="body" orient="vert" idx="11"/>
          </p:nvPr>
        </p:nvSpPr>
        <p:spPr/>
        <p:txBody>
          <a:bodyPr/>
          <a:lstStyle/>
          <a:p>
            <a:r>
              <a:rPr lang="fr-FR" dirty="0" smtClean="0"/>
              <a:t>Positionnement SII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819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Que sait-on faire actuellement ?</a:t>
            </a:r>
          </a:p>
          <a:p>
            <a:pPr lvl="1"/>
            <a:r>
              <a:rPr lang="fr-FR" dirty="0"/>
              <a:t>Data </a:t>
            </a:r>
            <a:r>
              <a:rPr lang="fr-FR" dirty="0" smtClean="0"/>
              <a:t>Integration </a:t>
            </a:r>
            <a:endParaRPr lang="fr-FR" dirty="0"/>
          </a:p>
          <a:p>
            <a:pPr lvl="1"/>
            <a:r>
              <a:rPr lang="fr-FR" dirty="0"/>
              <a:t>Data </a:t>
            </a:r>
            <a:r>
              <a:rPr lang="fr-FR" dirty="0" smtClean="0"/>
              <a:t>Quality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OBS : Projet </a:t>
            </a:r>
            <a:r>
              <a:rPr lang="fr-FR" dirty="0"/>
              <a:t>Daqtari ( P.Germain, S.Trovalet, D.Cortinovis)</a:t>
            </a:r>
          </a:p>
          <a:p>
            <a:pPr lvl="1"/>
            <a:r>
              <a:rPr lang="fr-FR" dirty="0" smtClean="0"/>
              <a:t>Etude de la concurrence et préconisation Talend</a:t>
            </a:r>
          </a:p>
          <a:p>
            <a:pPr lvl="1"/>
            <a:r>
              <a:rPr lang="fr-FR" dirty="0" smtClean="0"/>
              <a:t>Formation DI DQ</a:t>
            </a:r>
          </a:p>
          <a:p>
            <a:pPr lvl="1"/>
            <a:r>
              <a:rPr lang="fr-FR" dirty="0" smtClean="0"/>
              <a:t>Mise en place plateforme </a:t>
            </a:r>
          </a:p>
          <a:p>
            <a:pPr lvl="1"/>
            <a:r>
              <a:rPr lang="fr-FR" dirty="0" smtClean="0"/>
              <a:t>Développement des process d’intégration de données avec Talend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Positionnement SII</a:t>
            </a:r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038546"/>
            <a:ext cx="534987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619055"/>
            <a:ext cx="5302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841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Orange </a:t>
            </a:r>
            <a:r>
              <a:rPr lang="fr-FR" dirty="0"/>
              <a:t>constate </a:t>
            </a:r>
            <a:r>
              <a:rPr lang="fr-FR" dirty="0" smtClean="0"/>
              <a:t>des </a:t>
            </a:r>
            <a:r>
              <a:rPr lang="fr-FR" dirty="0"/>
              <a:t>problèmes de </a:t>
            </a:r>
            <a:r>
              <a:rPr lang="fr-FR" i="1" dirty="0"/>
              <a:t>qualité de données </a:t>
            </a:r>
            <a:r>
              <a:rPr lang="fr-FR" i="1" dirty="0" smtClean="0"/>
              <a:t>	</a:t>
            </a:r>
          </a:p>
          <a:p>
            <a:pPr lvl="1"/>
            <a:r>
              <a:rPr lang="fr-FR" dirty="0" smtClean="0"/>
              <a:t>contentieux </a:t>
            </a:r>
            <a:r>
              <a:rPr lang="fr-FR" dirty="0"/>
              <a:t>clients</a:t>
            </a:r>
          </a:p>
          <a:p>
            <a:pPr lvl="1"/>
            <a:r>
              <a:rPr lang="fr-FR" dirty="0" smtClean="0"/>
              <a:t>service </a:t>
            </a:r>
            <a:r>
              <a:rPr lang="fr-FR" dirty="0"/>
              <a:t>client</a:t>
            </a:r>
          </a:p>
          <a:p>
            <a:pPr lvl="1"/>
            <a:r>
              <a:rPr lang="fr-FR" dirty="0" smtClean="0"/>
              <a:t>estimations </a:t>
            </a:r>
            <a:r>
              <a:rPr lang="fr-FR" dirty="0"/>
              <a:t>: plusieurs M</a:t>
            </a:r>
            <a:r>
              <a:rPr lang="fr-FR" dirty="0" smtClean="0"/>
              <a:t>€</a:t>
            </a:r>
          </a:p>
          <a:p>
            <a:r>
              <a:rPr lang="fr-FR" dirty="0" smtClean="0"/>
              <a:t>La </a:t>
            </a:r>
            <a:r>
              <a:rPr lang="fr-FR" dirty="0"/>
              <a:t>complexité d’un SI implique la mise en place d’une gouvernance des données</a:t>
            </a:r>
          </a:p>
          <a:p>
            <a:r>
              <a:rPr lang="fr-FR" dirty="0"/>
              <a:t> </a:t>
            </a:r>
            <a:r>
              <a:rPr lang="fr-FR" dirty="0" smtClean="0"/>
              <a:t>Investissement </a:t>
            </a:r>
            <a:r>
              <a:rPr lang="fr-FR" dirty="0"/>
              <a:t>dans un programme transverse (IMADAQ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(cf Projet Daqtari)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Positionnement SII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9" y="1988841"/>
            <a:ext cx="2448272" cy="166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37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vertical 2"/>
          <p:cNvSpPr>
            <a:spLocks noGrp="1"/>
          </p:cNvSpPr>
          <p:nvPr>
            <p:ph type="body" orient="vert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Espace réservé du texte vertical 14"/>
          <p:cNvSpPr>
            <a:spLocks noGrp="1"/>
          </p:cNvSpPr>
          <p:nvPr>
            <p:ph type="body" orient="vert" idx="12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12" name="Espace réservé du texte vertical 1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fr-FR" dirty="0" smtClean="0"/>
              <a:t>La solution TALEND</a:t>
            </a:r>
            <a:endParaRPr lang="fr-FR" dirty="0"/>
          </a:p>
        </p:txBody>
      </p:sp>
      <p:sp>
        <p:nvSpPr>
          <p:cNvPr id="13" name="Espace réservé du texte vertical 12"/>
          <p:cNvSpPr>
            <a:spLocks noGrp="1"/>
          </p:cNvSpPr>
          <p:nvPr>
            <p:ph type="body" orient="vert" idx="10"/>
          </p:nvPr>
        </p:nvSpPr>
        <p:spPr/>
        <p:txBody>
          <a:bodyPr/>
          <a:lstStyle/>
          <a:p>
            <a:r>
              <a:rPr lang="fr-FR" dirty="0" smtClean="0"/>
              <a:t>La concurrence et positionnement de TALEND</a:t>
            </a:r>
            <a:endParaRPr lang="fr-FR" dirty="0"/>
          </a:p>
        </p:txBody>
      </p:sp>
      <p:sp>
        <p:nvSpPr>
          <p:cNvPr id="14" name="Espace réservé du texte vertical 13"/>
          <p:cNvSpPr>
            <a:spLocks noGrp="1"/>
          </p:cNvSpPr>
          <p:nvPr>
            <p:ph type="body" orient="vert" idx="11"/>
          </p:nvPr>
        </p:nvSpPr>
        <p:spPr/>
        <p:txBody>
          <a:bodyPr/>
          <a:lstStyle/>
          <a:p>
            <a:r>
              <a:rPr lang="fr-FR" dirty="0" smtClean="0"/>
              <a:t>Positionnement SII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319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55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03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67544" y="1518829"/>
            <a:ext cx="2736304" cy="84191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72000" tIns="72000" rIns="72000" bIns="72000" rtlCol="0" anchor="ctr" anchorCtr="0">
            <a:spAutoFit/>
          </a:bodyPr>
          <a:lstStyle/>
          <a:p>
            <a:pPr marL="273050" indent="-273050">
              <a:buFont typeface="Wingdings" pitchFamily="2" charset="2"/>
              <a:buChar char="§"/>
            </a:pPr>
            <a:r>
              <a:rPr lang="fr-FR" sz="2000" b="1" dirty="0" smtClean="0">
                <a:solidFill>
                  <a:schemeClr val="bg1"/>
                </a:solidFill>
              </a:rPr>
              <a:t>Modifiez le texte dans le bloc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355976" y="1927923"/>
            <a:ext cx="2736304" cy="841913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72000" tIns="72000" rIns="72000" bIns="72000" rtlCol="0" anchor="ctr" anchorCtr="0">
            <a:spAutoFit/>
          </a:bodyPr>
          <a:lstStyle/>
          <a:p>
            <a:pPr marL="273050" indent="-273050">
              <a:buFont typeface="Wingdings" pitchFamily="2" charset="2"/>
              <a:buChar char="§"/>
            </a:pPr>
            <a:r>
              <a:rPr lang="fr-FR" sz="2000" b="1" dirty="0" smtClean="0">
                <a:solidFill>
                  <a:schemeClr val="bg1"/>
                </a:solidFill>
              </a:rPr>
              <a:t>Modifiez le texte dans le bloc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99592" y="3183620"/>
            <a:ext cx="2736304" cy="841913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72000" tIns="72000" rIns="72000" bIns="72000" rtlCol="0" anchor="ctr" anchorCtr="0">
            <a:spAutoFit/>
          </a:bodyPr>
          <a:lstStyle/>
          <a:p>
            <a:pPr marL="273050" indent="-273050">
              <a:buFont typeface="Wingdings" pitchFamily="2" charset="2"/>
              <a:buChar char="§"/>
            </a:pPr>
            <a:r>
              <a:rPr lang="fr-FR" sz="2000" b="1" dirty="0" smtClean="0">
                <a:solidFill>
                  <a:schemeClr val="bg1"/>
                </a:solidFill>
              </a:rPr>
              <a:t>Modifiez le texte dans le bloc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788024" y="3587685"/>
            <a:ext cx="2736304" cy="841913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72000" tIns="72000" rIns="72000" bIns="72000" rtlCol="0" anchor="ctr" anchorCtr="0">
            <a:spAutoFit/>
          </a:bodyPr>
          <a:lstStyle/>
          <a:p>
            <a:pPr marL="273050" indent="-273050">
              <a:buFont typeface="Wingdings" pitchFamily="2" charset="2"/>
              <a:buChar char="§"/>
            </a:pPr>
            <a:r>
              <a:rPr lang="fr-FR" sz="2000" b="1" dirty="0" smtClean="0">
                <a:solidFill>
                  <a:schemeClr val="bg1"/>
                </a:solidFill>
              </a:rPr>
              <a:t>Modifiez le texte dans le bloc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475656" y="4736235"/>
            <a:ext cx="2736304" cy="841913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72000" tIns="72000" rIns="72000" bIns="72000" rtlCol="0" anchor="ctr" anchorCtr="0">
            <a:spAutoFit/>
          </a:bodyPr>
          <a:lstStyle/>
          <a:p>
            <a:pPr marL="273050" indent="-273050">
              <a:buFont typeface="Wingdings" pitchFamily="2" charset="2"/>
              <a:buChar char="§"/>
            </a:pPr>
            <a:r>
              <a:rPr lang="fr-FR" sz="2000" b="1" dirty="0" smtClean="0">
                <a:solidFill>
                  <a:schemeClr val="bg1"/>
                </a:solidFill>
              </a:rPr>
              <a:t>Modifiez le texte dans le bloc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220072" y="5157191"/>
            <a:ext cx="2736304" cy="841913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72000" tIns="72000" rIns="72000" bIns="72000" rtlCol="0" anchor="ctr" anchorCtr="0">
            <a:spAutoFit/>
          </a:bodyPr>
          <a:lstStyle/>
          <a:p>
            <a:pPr marL="273050" indent="-273050">
              <a:buFont typeface="Wingdings" pitchFamily="2" charset="2"/>
              <a:buChar char="§"/>
            </a:pPr>
            <a:r>
              <a:rPr lang="fr-FR" sz="2000" b="1" dirty="0" smtClean="0">
                <a:solidFill>
                  <a:schemeClr val="bg1"/>
                </a:solidFill>
              </a:rPr>
              <a:t>Modifiez le texte dans le bloc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22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971600" y="2316481"/>
            <a:ext cx="2016224" cy="1944216"/>
          </a:xfrm>
          <a:prstGeom prst="round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827584" y="2172465"/>
            <a:ext cx="2016224" cy="1944216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3923928" y="2756913"/>
            <a:ext cx="3240360" cy="1944216"/>
          </a:xfrm>
          <a:prstGeom prst="round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4067944" y="2892545"/>
            <a:ext cx="3240360" cy="1944216"/>
          </a:xfrm>
          <a:prstGeom prst="roundRect">
            <a:avLst/>
          </a:prstGeom>
          <a:noFill/>
          <a:ln w="317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4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41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vertical 15"/>
          <p:cNvSpPr>
            <a:spLocks noGrp="1"/>
          </p:cNvSpPr>
          <p:nvPr>
            <p:ph type="body" orient="vert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Espace réservé du texte vertical 14"/>
          <p:cNvSpPr>
            <a:spLocks noGrp="1"/>
          </p:cNvSpPr>
          <p:nvPr>
            <p:ph type="body" orient="vert" idx="12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12" name="Espace réservé du texte vertical 1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fr-FR" dirty="0" smtClean="0"/>
              <a:t>La solution TALEND</a:t>
            </a:r>
            <a:endParaRPr lang="fr-FR" dirty="0"/>
          </a:p>
        </p:txBody>
      </p:sp>
      <p:sp>
        <p:nvSpPr>
          <p:cNvPr id="13" name="Espace réservé du texte vertical 12"/>
          <p:cNvSpPr>
            <a:spLocks noGrp="1"/>
          </p:cNvSpPr>
          <p:nvPr>
            <p:ph type="body" orient="vert" idx="10"/>
          </p:nvPr>
        </p:nvSpPr>
        <p:spPr/>
        <p:txBody>
          <a:bodyPr/>
          <a:lstStyle/>
          <a:p>
            <a:r>
              <a:rPr lang="fr-FR" dirty="0" smtClean="0"/>
              <a:t>La concurrence et positionnement de TALEND</a:t>
            </a:r>
            <a:endParaRPr lang="fr-FR" dirty="0"/>
          </a:p>
        </p:txBody>
      </p:sp>
      <p:sp>
        <p:nvSpPr>
          <p:cNvPr id="14" name="Espace réservé du texte vertical 13"/>
          <p:cNvSpPr>
            <a:spLocks noGrp="1"/>
          </p:cNvSpPr>
          <p:nvPr>
            <p:ph type="body" orient="vert" idx="11"/>
          </p:nvPr>
        </p:nvSpPr>
        <p:spPr/>
        <p:txBody>
          <a:bodyPr/>
          <a:lstStyle/>
          <a:p>
            <a:r>
              <a:rPr lang="fr-FR" dirty="0" smtClean="0"/>
              <a:t>Positionnement SII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865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6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59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8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vertical 1"/>
          <p:cNvSpPr>
            <a:spLocks noGrp="1"/>
          </p:cNvSpPr>
          <p:nvPr>
            <p:ph type="body" orient="vert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Espace réservé du texte vertical 14"/>
          <p:cNvSpPr>
            <a:spLocks noGrp="1"/>
          </p:cNvSpPr>
          <p:nvPr>
            <p:ph type="body" orient="vert" idx="12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12" name="Espace réservé du texte vertical 1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fr-FR" dirty="0" smtClean="0"/>
              <a:t>La solution TALEND</a:t>
            </a:r>
            <a:endParaRPr lang="fr-FR" dirty="0"/>
          </a:p>
        </p:txBody>
      </p:sp>
      <p:sp>
        <p:nvSpPr>
          <p:cNvPr id="13" name="Espace réservé du texte vertical 12"/>
          <p:cNvSpPr>
            <a:spLocks noGrp="1"/>
          </p:cNvSpPr>
          <p:nvPr>
            <p:ph type="body" orient="vert" idx="10"/>
          </p:nvPr>
        </p:nvSpPr>
        <p:spPr/>
        <p:txBody>
          <a:bodyPr/>
          <a:lstStyle/>
          <a:p>
            <a:r>
              <a:rPr lang="fr-FR" dirty="0" smtClean="0"/>
              <a:t>La concurrence et positionnement de TALEND</a:t>
            </a:r>
            <a:endParaRPr lang="fr-FR" dirty="0"/>
          </a:p>
        </p:txBody>
      </p:sp>
      <p:sp>
        <p:nvSpPr>
          <p:cNvPr id="14" name="Espace réservé du texte vertical 13"/>
          <p:cNvSpPr>
            <a:spLocks noGrp="1"/>
          </p:cNvSpPr>
          <p:nvPr>
            <p:ph type="body" orient="vert" idx="11"/>
          </p:nvPr>
        </p:nvSpPr>
        <p:spPr/>
        <p:txBody>
          <a:bodyPr/>
          <a:lstStyle/>
          <a:p>
            <a:r>
              <a:rPr lang="fr-FR" dirty="0" smtClean="0"/>
              <a:t>Positionnement SII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96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O</a:t>
            </a:r>
            <a:r>
              <a:rPr lang="fr-FR" dirty="0" smtClean="0"/>
              <a:t>util </a:t>
            </a:r>
            <a:r>
              <a:rPr lang="fr-FR" dirty="0"/>
              <a:t>de gestion des </a:t>
            </a:r>
            <a:r>
              <a:rPr lang="fr-FR" dirty="0" smtClean="0"/>
              <a:t>données (Data Management)</a:t>
            </a:r>
          </a:p>
          <a:p>
            <a:pPr lvl="1"/>
            <a:r>
              <a:rPr lang="fr-FR" dirty="0"/>
              <a:t>Data </a:t>
            </a:r>
            <a:r>
              <a:rPr lang="fr-FR" dirty="0" smtClean="0"/>
              <a:t>Integration</a:t>
            </a:r>
            <a:endParaRPr lang="fr-FR" dirty="0"/>
          </a:p>
          <a:p>
            <a:pPr lvl="1"/>
            <a:r>
              <a:rPr lang="fr-FR" dirty="0"/>
              <a:t>Data Quality</a:t>
            </a:r>
          </a:p>
          <a:p>
            <a:pPr lvl="1"/>
            <a:r>
              <a:rPr lang="fr-FR" dirty="0"/>
              <a:t>Master Data Management (MDM) : gestion de données de référence</a:t>
            </a:r>
          </a:p>
          <a:p>
            <a:pPr lvl="1"/>
            <a:r>
              <a:rPr lang="fr-FR" dirty="0"/>
              <a:t>Big Data</a:t>
            </a:r>
          </a:p>
          <a:p>
            <a:pPr lvl="1"/>
            <a:r>
              <a:rPr lang="fr-FR" dirty="0"/>
              <a:t>ESB (Enterprise Service Bus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BPM (Business Process Management)  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La solution TALEND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536495"/>
            <a:ext cx="5349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038546"/>
            <a:ext cx="534987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37" y="3429000"/>
            <a:ext cx="577850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293096"/>
            <a:ext cx="5429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133373"/>
            <a:ext cx="576064" cy="544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112" y="4149080"/>
            <a:ext cx="3394850" cy="2138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126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solution TALEND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39290"/>
            <a:ext cx="7776864" cy="5131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6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Sièges sociaux : Californie, France</a:t>
            </a:r>
          </a:p>
          <a:p>
            <a:r>
              <a:rPr lang="fr-FR" dirty="0" smtClean="0"/>
              <a:t>4000 clients payants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solution TALEND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564904"/>
            <a:ext cx="6279680" cy="3931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30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Base Opensource </a:t>
            </a:r>
          </a:p>
          <a:p>
            <a:r>
              <a:rPr lang="fr-FR" dirty="0"/>
              <a:t>ET plateformes </a:t>
            </a:r>
            <a:r>
              <a:rPr lang="fr-FR" dirty="0" smtClean="0"/>
              <a:t>professionnelles </a:t>
            </a:r>
          </a:p>
          <a:p>
            <a:pPr lvl="1"/>
            <a:r>
              <a:rPr lang="fr-FR" dirty="0" smtClean="0"/>
              <a:t>Modèle de licence : souscription pluriannuelle</a:t>
            </a:r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solution TALEND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40967"/>
            <a:ext cx="7128792" cy="35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416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solution </a:t>
            </a:r>
            <a:r>
              <a:rPr lang="fr-FR" dirty="0" smtClean="0"/>
              <a:t>TALEND : commercialisation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7026"/>
            <a:ext cx="7944944" cy="5034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063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vertical 2"/>
          <p:cNvSpPr>
            <a:spLocks noGrp="1"/>
          </p:cNvSpPr>
          <p:nvPr>
            <p:ph type="body" orient="vert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Espace réservé du texte vertical 14"/>
          <p:cNvSpPr>
            <a:spLocks noGrp="1"/>
          </p:cNvSpPr>
          <p:nvPr>
            <p:ph type="body" orient="vert" idx="12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12" name="Espace réservé du texte vertical 1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fr-FR" dirty="0" smtClean="0"/>
              <a:t>La solution TALEND</a:t>
            </a:r>
            <a:endParaRPr lang="fr-FR" dirty="0"/>
          </a:p>
        </p:txBody>
      </p:sp>
      <p:sp>
        <p:nvSpPr>
          <p:cNvPr id="13" name="Espace réservé du texte vertical 12"/>
          <p:cNvSpPr>
            <a:spLocks noGrp="1"/>
          </p:cNvSpPr>
          <p:nvPr>
            <p:ph type="body" orient="vert" idx="10"/>
          </p:nvPr>
        </p:nvSpPr>
        <p:spPr/>
        <p:txBody>
          <a:bodyPr/>
          <a:lstStyle/>
          <a:p>
            <a:r>
              <a:rPr lang="fr-FR" dirty="0" smtClean="0"/>
              <a:t>La concurrence et positionnement de TALEND</a:t>
            </a:r>
            <a:endParaRPr lang="fr-FR" dirty="0"/>
          </a:p>
        </p:txBody>
      </p:sp>
      <p:sp>
        <p:nvSpPr>
          <p:cNvPr id="14" name="Espace réservé du texte vertical 13"/>
          <p:cNvSpPr>
            <a:spLocks noGrp="1"/>
          </p:cNvSpPr>
          <p:nvPr>
            <p:ph type="body" orient="vert" idx="11"/>
          </p:nvPr>
        </p:nvSpPr>
        <p:spPr/>
        <p:txBody>
          <a:bodyPr/>
          <a:lstStyle/>
          <a:p>
            <a:r>
              <a:rPr lang="fr-FR" dirty="0" smtClean="0"/>
              <a:t>Positionnement SII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529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1d0i4WEUkS5Tv.9RKPu2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1d0i4WEUkS5Tv.9RKPu2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1d0i4WEUkS5Tv.9RKPu2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1d0i4WEUkS5Tv.9RKPu2Q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S4_0396_FR_Modele_PPT_Paysage">
  <a:themeElements>
    <a:clrScheme name="SII">
      <a:dk1>
        <a:srgbClr val="000000"/>
      </a:dk1>
      <a:lt1>
        <a:srgbClr val="FFFFFF"/>
      </a:lt1>
      <a:dk2>
        <a:srgbClr val="005AA2"/>
      </a:dk2>
      <a:lt2>
        <a:srgbClr val="BCD5EC"/>
      </a:lt2>
      <a:accent1>
        <a:srgbClr val="005AA2"/>
      </a:accent1>
      <a:accent2>
        <a:srgbClr val="88B4DC"/>
      </a:accent2>
      <a:accent3>
        <a:srgbClr val="8D3589"/>
      </a:accent3>
      <a:accent4>
        <a:srgbClr val="B2BE3A"/>
      </a:accent4>
      <a:accent5>
        <a:srgbClr val="80888C"/>
      </a:accent5>
      <a:accent6>
        <a:srgbClr val="D64B13"/>
      </a:accent6>
      <a:hlink>
        <a:srgbClr val="005AA2"/>
      </a:hlink>
      <a:folHlink>
        <a:srgbClr val="80888C"/>
      </a:folHlink>
    </a:clrScheme>
    <a:fontScheme name="Thème SII - 4 partie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 Parties">
  <a:themeElements>
    <a:clrScheme name="SII">
      <a:dk1>
        <a:srgbClr val="000000"/>
      </a:dk1>
      <a:lt1>
        <a:srgbClr val="FFFFFF"/>
      </a:lt1>
      <a:dk2>
        <a:srgbClr val="005AA2"/>
      </a:dk2>
      <a:lt2>
        <a:srgbClr val="BCD5EC"/>
      </a:lt2>
      <a:accent1>
        <a:srgbClr val="005AA2"/>
      </a:accent1>
      <a:accent2>
        <a:srgbClr val="88B4DC"/>
      </a:accent2>
      <a:accent3>
        <a:srgbClr val="8D3589"/>
      </a:accent3>
      <a:accent4>
        <a:srgbClr val="B2BE3A"/>
      </a:accent4>
      <a:accent5>
        <a:srgbClr val="80888C"/>
      </a:accent5>
      <a:accent6>
        <a:srgbClr val="D64B13"/>
      </a:accent6>
      <a:hlink>
        <a:srgbClr val="005AA2"/>
      </a:hlink>
      <a:folHlink>
        <a:srgbClr val="80888C"/>
      </a:folHlink>
    </a:clrScheme>
    <a:fontScheme name="Thème SII - 4 partie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 Parties">
  <a:themeElements>
    <a:clrScheme name="SII">
      <a:dk1>
        <a:srgbClr val="000000"/>
      </a:dk1>
      <a:lt1>
        <a:srgbClr val="FFFFFF"/>
      </a:lt1>
      <a:dk2>
        <a:srgbClr val="005AA2"/>
      </a:dk2>
      <a:lt2>
        <a:srgbClr val="BCD5EC"/>
      </a:lt2>
      <a:accent1>
        <a:srgbClr val="005AA2"/>
      </a:accent1>
      <a:accent2>
        <a:srgbClr val="88B4DC"/>
      </a:accent2>
      <a:accent3>
        <a:srgbClr val="8D3589"/>
      </a:accent3>
      <a:accent4>
        <a:srgbClr val="B2BE3A"/>
      </a:accent4>
      <a:accent5>
        <a:srgbClr val="80888C"/>
      </a:accent5>
      <a:accent6>
        <a:srgbClr val="D64B13"/>
      </a:accent6>
      <a:hlink>
        <a:srgbClr val="005AA2"/>
      </a:hlink>
      <a:folHlink>
        <a:srgbClr val="80888C"/>
      </a:folHlink>
    </a:clrScheme>
    <a:fontScheme name="Thème SII - 4 partie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 Parties">
  <a:themeElements>
    <a:clrScheme name="SII">
      <a:dk1>
        <a:srgbClr val="000000"/>
      </a:dk1>
      <a:lt1>
        <a:srgbClr val="FFFFFF"/>
      </a:lt1>
      <a:dk2>
        <a:srgbClr val="005AA2"/>
      </a:dk2>
      <a:lt2>
        <a:srgbClr val="BCD5EC"/>
      </a:lt2>
      <a:accent1>
        <a:srgbClr val="005AA2"/>
      </a:accent1>
      <a:accent2>
        <a:srgbClr val="88B4DC"/>
      </a:accent2>
      <a:accent3>
        <a:srgbClr val="8D3589"/>
      </a:accent3>
      <a:accent4>
        <a:srgbClr val="B2BE3A"/>
      </a:accent4>
      <a:accent5>
        <a:srgbClr val="80888C"/>
      </a:accent5>
      <a:accent6>
        <a:srgbClr val="D64B13"/>
      </a:accent6>
      <a:hlink>
        <a:srgbClr val="005AA2"/>
      </a:hlink>
      <a:folHlink>
        <a:srgbClr val="80888C"/>
      </a:folHlink>
    </a:clrScheme>
    <a:fontScheme name="Thème SII - 4 partie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S4_0396_FR_Modele_PPT_Paysage</Template>
  <TotalTime>61</TotalTime>
  <Words>260</Words>
  <Application>Microsoft Office PowerPoint</Application>
  <PresentationFormat>Affichage à l'écran (4:3)</PresentationFormat>
  <Paragraphs>68</Paragraphs>
  <Slides>23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4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S4_0396_FR_Modele_PPT_Paysage</vt:lpstr>
      <vt:lpstr>5 Parties</vt:lpstr>
      <vt:lpstr>4 Parties</vt:lpstr>
      <vt:lpstr>3 Parties</vt:lpstr>
      <vt:lpstr>Présentation de la solution TALEND</vt:lpstr>
      <vt:lpstr>Présentation PowerPoint</vt:lpstr>
      <vt:lpstr>Présentation PowerPoint</vt:lpstr>
      <vt:lpstr>La solution TALEND</vt:lpstr>
      <vt:lpstr>La solution TALEND</vt:lpstr>
      <vt:lpstr>La solution TALEND</vt:lpstr>
      <vt:lpstr>La solution TALEND</vt:lpstr>
      <vt:lpstr>La solution TALEND : commercialisation</vt:lpstr>
      <vt:lpstr>Présentation PowerPoint</vt:lpstr>
      <vt:lpstr>Présentation PowerPoint</vt:lpstr>
      <vt:lpstr>Présentation PowerPoint</vt:lpstr>
      <vt:lpstr>Positionnement SII</vt:lpstr>
      <vt:lpstr>Positionnement SII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SII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la solution TALEND</dc:title>
  <dc:creator>pgermain</dc:creator>
  <cp:lastModifiedBy>Daniel CORTINOVIS</cp:lastModifiedBy>
  <cp:revision>12</cp:revision>
  <dcterms:created xsi:type="dcterms:W3CDTF">2013-11-22T08:43:52Z</dcterms:created>
  <dcterms:modified xsi:type="dcterms:W3CDTF">2013-11-22T09:52:11Z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f-modele">
    <vt:lpwstr>S4-0396-01</vt:lpwstr>
  </property>
</Properties>
</file>