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9D1F-EED7-47BD-AFDC-BEA849CB118B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83E1-734F-4065-BBBD-1C226B30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71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9D1F-EED7-47BD-AFDC-BEA849CB118B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83E1-734F-4065-BBBD-1C226B30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6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9D1F-EED7-47BD-AFDC-BEA849CB118B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83E1-734F-4065-BBBD-1C226B30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9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9D1F-EED7-47BD-AFDC-BEA849CB118B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83E1-734F-4065-BBBD-1C226B30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7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9D1F-EED7-47BD-AFDC-BEA849CB118B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83E1-734F-4065-BBBD-1C226B30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2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9D1F-EED7-47BD-AFDC-BEA849CB118B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83E1-734F-4065-BBBD-1C226B30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0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9D1F-EED7-47BD-AFDC-BEA849CB118B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83E1-734F-4065-BBBD-1C226B30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1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9D1F-EED7-47BD-AFDC-BEA849CB118B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83E1-734F-4065-BBBD-1C226B30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5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9D1F-EED7-47BD-AFDC-BEA849CB118B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83E1-734F-4065-BBBD-1C226B30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0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9D1F-EED7-47BD-AFDC-BEA849CB118B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83E1-734F-4065-BBBD-1C226B30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7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9D1F-EED7-47BD-AFDC-BEA849CB118B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83E1-734F-4065-BBBD-1C226B30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69D1F-EED7-47BD-AFDC-BEA849CB118B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383E1-734F-4065-BBBD-1C226B30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7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58572" b="28547"/>
          <a:stretch/>
        </p:blipFill>
        <p:spPr>
          <a:xfrm>
            <a:off x="25758" y="0"/>
            <a:ext cx="12093262" cy="685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8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Cadena</dc:creator>
  <cp:lastModifiedBy>Daniel Cadena</cp:lastModifiedBy>
  <cp:revision>1</cp:revision>
  <dcterms:created xsi:type="dcterms:W3CDTF">2017-03-12T05:33:57Z</dcterms:created>
  <dcterms:modified xsi:type="dcterms:W3CDTF">2017-03-12T05:35:01Z</dcterms:modified>
</cp:coreProperties>
</file>