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6"/>
  </p:notesMasterIdLst>
  <p:sldIdLst>
    <p:sldId id="256" r:id="rId2"/>
    <p:sldId id="263" r:id="rId3"/>
    <p:sldId id="262" r:id="rId4"/>
    <p:sldId id="257" r:id="rId5"/>
    <p:sldId id="258" r:id="rId6"/>
    <p:sldId id="266" r:id="rId7"/>
    <p:sldId id="267" r:id="rId8"/>
    <p:sldId id="268" r:id="rId9"/>
    <p:sldId id="269" r:id="rId10"/>
    <p:sldId id="264" r:id="rId11"/>
    <p:sldId id="259" r:id="rId12"/>
    <p:sldId id="265" r:id="rId13"/>
    <p:sldId id="261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89321-DFDA-43F5-BCE8-1C18FB318627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AA0AC-6FA9-4431-92AA-FE6C8525E1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AA0AC-6FA9-4431-92AA-FE6C8525E1A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4B07001-C032-4E44-8CAA-EF950BEDBEFC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4B07001-C032-4E44-8CAA-EF950BEDBEFC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4B07001-C032-4E44-8CAA-EF950BEDBEFC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7001-C032-4E44-8CAA-EF950BEDBEFC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4B07001-C032-4E44-8CAA-EF950BEDBEFC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8A1B212-D236-46CD-9458-D6C5FE768E9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Controle de Tarefas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>
            <a:normAutofit/>
          </a:bodyPr>
          <a:lstStyle/>
          <a:p>
            <a:endParaRPr lang="pt-BR" b="1" dirty="0" smtClean="0"/>
          </a:p>
          <a:p>
            <a:r>
              <a:rPr lang="pt-BR" b="1" dirty="0" smtClean="0"/>
              <a:t>Universidade </a:t>
            </a:r>
            <a:r>
              <a:rPr lang="pt-BR" b="1" dirty="0"/>
              <a:t>Federal </a:t>
            </a:r>
            <a:r>
              <a:rPr lang="pt-BR" b="1" dirty="0" err="1"/>
              <a:t>Fluminsense</a:t>
            </a:r>
            <a:endParaRPr lang="pt-BR" b="1" dirty="0"/>
          </a:p>
          <a:p>
            <a:r>
              <a:rPr lang="pt-BR" dirty="0" smtClean="0"/>
              <a:t>Técnicas de Programação Avançadas</a:t>
            </a:r>
          </a:p>
          <a:p>
            <a:endParaRPr lang="pt-BR" dirty="0" smtClean="0"/>
          </a:p>
          <a:p>
            <a:pPr algn="r"/>
            <a:r>
              <a:rPr lang="pt-BR" dirty="0" smtClean="0"/>
              <a:t>Prof.: Daniel Castellani</a:t>
            </a:r>
          </a:p>
          <a:p>
            <a:pPr algn="r"/>
            <a:r>
              <a:rPr lang="pt-BR" dirty="0" smtClean="0"/>
              <a:t>danielcastellani@id.uff.br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Direcionamento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Padrões de Projeto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>
                <a:solidFill>
                  <a:srgbClr val="0070C0"/>
                </a:solidFill>
              </a:rPr>
              <a:t>MVC – </a:t>
            </a:r>
            <a:r>
              <a:rPr lang="pt-BR" b="1" dirty="0" err="1" smtClean="0">
                <a:solidFill>
                  <a:srgbClr val="0070C0"/>
                </a:solidFill>
              </a:rPr>
              <a:t>Model</a:t>
            </a:r>
            <a:r>
              <a:rPr lang="pt-BR" b="1" dirty="0" smtClean="0">
                <a:solidFill>
                  <a:srgbClr val="0070C0"/>
                </a:solidFill>
              </a:rPr>
              <a:t>, </a:t>
            </a:r>
            <a:r>
              <a:rPr lang="pt-BR" b="1" dirty="0" err="1" smtClean="0">
                <a:solidFill>
                  <a:srgbClr val="0070C0"/>
                </a:solidFill>
              </a:rPr>
              <a:t>View</a:t>
            </a:r>
            <a:r>
              <a:rPr lang="pt-BR" b="1" dirty="0" smtClean="0">
                <a:solidFill>
                  <a:srgbClr val="0070C0"/>
                </a:solidFill>
              </a:rPr>
              <a:t>, </a:t>
            </a:r>
            <a:r>
              <a:rPr lang="pt-BR" b="1" dirty="0" err="1" smtClean="0">
                <a:solidFill>
                  <a:srgbClr val="0070C0"/>
                </a:solidFill>
              </a:rPr>
              <a:t>Controler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smtClean="0"/>
              <a:t>Modelos:</a:t>
            </a:r>
          </a:p>
          <a:p>
            <a:pPr lvl="2"/>
            <a:r>
              <a:rPr lang="pt-BR" dirty="0" smtClean="0"/>
              <a:t>Situação</a:t>
            </a:r>
          </a:p>
          <a:p>
            <a:pPr lvl="2"/>
            <a:r>
              <a:rPr lang="pt-BR" dirty="0" smtClean="0"/>
              <a:t>Tarefa</a:t>
            </a:r>
          </a:p>
          <a:p>
            <a:pPr lvl="2"/>
            <a:r>
              <a:rPr lang="pt-BR" dirty="0" smtClean="0"/>
              <a:t>Projeto</a:t>
            </a:r>
          </a:p>
          <a:p>
            <a:endParaRPr lang="pt-BR" dirty="0"/>
          </a:p>
          <a:p>
            <a:r>
              <a:rPr lang="pt-BR" b="1" dirty="0" err="1" smtClean="0">
                <a:solidFill>
                  <a:srgbClr val="0070C0"/>
                </a:solidFill>
              </a:rPr>
              <a:t>Service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err="1" smtClean="0"/>
              <a:t>ArquivoService</a:t>
            </a:r>
            <a:r>
              <a:rPr lang="pt-BR" dirty="0" smtClean="0"/>
              <a:t>: salvar, recarregar</a:t>
            </a:r>
          </a:p>
          <a:p>
            <a:endParaRPr lang="pt-BR" dirty="0" smtClean="0"/>
          </a:p>
          <a:p>
            <a:r>
              <a:rPr lang="pt-BR" b="1" dirty="0" err="1" smtClean="0">
                <a:solidFill>
                  <a:srgbClr val="0070C0"/>
                </a:solidFill>
              </a:rPr>
              <a:t>Singleton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err="1" smtClean="0"/>
              <a:t>BancoDeDados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b="1" dirty="0" err="1" smtClean="0">
                <a:solidFill>
                  <a:srgbClr val="0070C0"/>
                </a:solidFill>
              </a:rPr>
              <a:t>Factory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smtClean="0"/>
              <a:t>Telas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Padrões de Projeto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>
                <a:solidFill>
                  <a:srgbClr val="0070C0"/>
                </a:solidFill>
              </a:rPr>
              <a:t>Strategy</a:t>
            </a:r>
            <a:endParaRPr lang="pt-BR" b="1" dirty="0">
              <a:solidFill>
                <a:srgbClr val="0070C0"/>
              </a:solidFill>
            </a:endParaRPr>
          </a:p>
          <a:p>
            <a:pPr lvl="1"/>
            <a:r>
              <a:rPr lang="pt-BR" dirty="0" smtClean="0"/>
              <a:t>Ordenação das tarefas:</a:t>
            </a:r>
            <a:endParaRPr lang="pt-BR" dirty="0"/>
          </a:p>
          <a:p>
            <a:pPr lvl="2"/>
            <a:r>
              <a:rPr lang="pt-BR" dirty="0" smtClean="0"/>
              <a:t>Implementar um algoritmo de ordenação</a:t>
            </a:r>
          </a:p>
          <a:p>
            <a:pPr lvl="2"/>
            <a:r>
              <a:rPr lang="pt-BR" dirty="0" smtClean="0"/>
              <a:t>Usar o </a:t>
            </a:r>
            <a:r>
              <a:rPr lang="pt-BR" dirty="0" err="1" smtClean="0"/>
              <a:t>Quicksort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Interfaces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>
                <a:solidFill>
                  <a:srgbClr val="0070C0"/>
                </a:solidFill>
              </a:rPr>
              <a:t>Comparable</a:t>
            </a:r>
            <a:endParaRPr lang="pt-BR" b="1" u="sng" dirty="0" smtClean="0">
              <a:solidFill>
                <a:srgbClr val="0070C0"/>
              </a:solidFill>
            </a:endParaRPr>
          </a:p>
          <a:p>
            <a:pPr lvl="1"/>
            <a:r>
              <a:rPr lang="pt-BR" dirty="0" smtClean="0"/>
              <a:t>Projeto</a:t>
            </a:r>
          </a:p>
          <a:p>
            <a:pPr lvl="1"/>
            <a:r>
              <a:rPr lang="pt-BR" dirty="0" smtClean="0"/>
              <a:t>Tarefa</a:t>
            </a:r>
          </a:p>
          <a:p>
            <a:pPr lvl="1"/>
            <a:r>
              <a:rPr lang="pt-BR" dirty="0" smtClean="0"/>
              <a:t>Situação</a:t>
            </a:r>
          </a:p>
          <a:p>
            <a:pPr lvl="1"/>
            <a:endParaRPr lang="pt-BR" dirty="0"/>
          </a:p>
          <a:p>
            <a:r>
              <a:rPr lang="pt-BR" b="1" dirty="0" err="1" smtClean="0">
                <a:solidFill>
                  <a:srgbClr val="0070C0"/>
                </a:solidFill>
              </a:rPr>
              <a:t>Serializable</a:t>
            </a:r>
            <a:endParaRPr lang="pt-BR" b="1" dirty="0" smtClean="0">
              <a:solidFill>
                <a:srgbClr val="0070C0"/>
              </a:solidFill>
            </a:endParaRPr>
          </a:p>
          <a:p>
            <a:pPr lvl="1"/>
            <a:r>
              <a:rPr lang="pt-BR" dirty="0" smtClean="0"/>
              <a:t>Projeto</a:t>
            </a:r>
          </a:p>
          <a:p>
            <a:pPr lvl="1"/>
            <a:r>
              <a:rPr lang="pt-BR" dirty="0" smtClean="0"/>
              <a:t>Tarefa</a:t>
            </a:r>
          </a:p>
          <a:p>
            <a:pPr lvl="1"/>
            <a:r>
              <a:rPr lang="pt-BR" dirty="0" smtClean="0"/>
              <a:t>Situação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Deve-se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no </a:t>
            </a:r>
            <a:r>
              <a:rPr lang="pt-BR" dirty="0" err="1" smtClean="0"/>
              <a:t>GitHub</a:t>
            </a:r>
            <a:r>
              <a:rPr lang="pt-BR" dirty="0" smtClean="0"/>
              <a:t> ou </a:t>
            </a:r>
            <a:r>
              <a:rPr lang="pt-BR" dirty="0" err="1" smtClean="0"/>
              <a:t>GoogleCode</a:t>
            </a:r>
            <a:endParaRPr lang="en-US" dirty="0" smtClean="0"/>
          </a:p>
          <a:p>
            <a:endParaRPr lang="pt-BR" dirty="0" smtClean="0"/>
          </a:p>
          <a:p>
            <a:r>
              <a:rPr lang="pt-BR" dirty="0" smtClean="0"/>
              <a:t>Fazer em dupla</a:t>
            </a:r>
          </a:p>
          <a:p>
            <a:endParaRPr lang="pt-BR" dirty="0" smtClean="0"/>
          </a:p>
          <a:p>
            <a:r>
              <a:rPr lang="pt-BR" dirty="0" smtClean="0"/>
              <a:t>Seguir </a:t>
            </a:r>
            <a:r>
              <a:rPr lang="pt-BR" smtClean="0"/>
              <a:t>os Direcionamentos</a:t>
            </a:r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Aplicar o que foi aprendido na disciplina</a:t>
            </a:r>
          </a:p>
          <a:p>
            <a:pPr lvl="1"/>
            <a:r>
              <a:rPr lang="pt-BR" dirty="0" smtClean="0"/>
              <a:t>Orientação a Objetos</a:t>
            </a:r>
          </a:p>
          <a:p>
            <a:pPr lvl="1"/>
            <a:r>
              <a:rPr lang="pt-BR" dirty="0" smtClean="0"/>
              <a:t>Java</a:t>
            </a:r>
          </a:p>
          <a:p>
            <a:pPr lvl="1"/>
            <a:r>
              <a:rPr lang="pt-BR" dirty="0" smtClean="0"/>
              <a:t>Padrões de projeto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E também</a:t>
            </a:r>
          </a:p>
          <a:p>
            <a:pPr lvl="1"/>
            <a:r>
              <a:rPr lang="pt-BR" dirty="0" smtClean="0"/>
              <a:t>Gerencia de Configuração - Controle de Versão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4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Construir um sistema de controle de tarefas associadas a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115617" y="2238859"/>
            <a:ext cx="6912766" cy="434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Funcionalidades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Situação 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Listar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Cadastrar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Editar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Remover</a:t>
            </a:r>
          </a:p>
          <a:p>
            <a:pPr marL="914400" lvl="1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b="1" dirty="0" smtClean="0">
                <a:solidFill>
                  <a:srgbClr val="0070C0"/>
                </a:solidFill>
              </a:rPr>
              <a:t>Projeto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Listar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Cadastrar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Editar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Remover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pt-BR" b="1" dirty="0" smtClean="0">
                <a:solidFill>
                  <a:srgbClr val="0070C0"/>
                </a:solidFill>
              </a:rPr>
              <a:t>Tarefa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Listar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Cadastrar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Editar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 smtClean="0"/>
              <a:t>Remover</a:t>
            </a:r>
          </a:p>
          <a:p>
            <a:pPr marL="914400" lvl="1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 startAt="4"/>
            </a:pPr>
            <a:r>
              <a:rPr lang="pt-BR" b="1" dirty="0" smtClean="0">
                <a:solidFill>
                  <a:srgbClr val="0070C0"/>
                </a:solidFill>
              </a:rPr>
              <a:t>Salvar</a:t>
            </a:r>
            <a:r>
              <a:rPr lang="pt-BR" dirty="0" smtClean="0"/>
              <a:t> em arquivo ao fechar programa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pt-BR" b="1" dirty="0" smtClean="0">
                <a:solidFill>
                  <a:srgbClr val="0070C0"/>
                </a:solidFill>
              </a:rPr>
              <a:t>Recarregar</a:t>
            </a:r>
            <a:r>
              <a:rPr lang="pt-BR" dirty="0" smtClean="0"/>
              <a:t> arquivo ao abrir programa</a:t>
            </a:r>
          </a:p>
          <a:p>
            <a:pPr marL="514350" indent="-514350">
              <a:buFont typeface="+mj-lt"/>
              <a:buAutoNum type="arabicPeriod" startAt="4"/>
            </a:pPr>
            <a:endParaRPr lang="pt-BR" dirty="0"/>
          </a:p>
          <a:p>
            <a:pPr marL="514350" indent="-514350">
              <a:buFont typeface="+mj-lt"/>
              <a:buAutoNum type="arabicPeriod" startAt="4"/>
            </a:pPr>
            <a:r>
              <a:rPr lang="pt-BR" b="1" dirty="0" smtClean="0">
                <a:solidFill>
                  <a:srgbClr val="0070C0"/>
                </a:solidFill>
              </a:rPr>
              <a:t>Buscar</a:t>
            </a:r>
            <a:r>
              <a:rPr lang="pt-BR" dirty="0" smtClean="0"/>
              <a:t> Tarefas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Telas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49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Listagem de projetos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11560" y="2492896"/>
            <a:ext cx="8208912" cy="4032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71600" y="3861048"/>
            <a:ext cx="7488832" cy="2376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65882"/>
              </p:ext>
            </p:extLst>
          </p:nvPr>
        </p:nvGraphicFramePr>
        <p:xfrm>
          <a:off x="980162" y="3885634"/>
          <a:ext cx="7480269" cy="2351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06"/>
                <a:gridCol w="2232248"/>
                <a:gridCol w="3744415"/>
              </a:tblGrid>
              <a:tr h="78389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Ações</a:t>
                      </a:r>
                      <a:endParaRPr lang="pt-BR" dirty="0"/>
                    </a:p>
                  </a:txBody>
                  <a:tcPr/>
                </a:tc>
              </a:tr>
              <a:tr h="78389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8389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tângulo de cantos arredondados 8"/>
          <p:cNvSpPr/>
          <p:nvPr/>
        </p:nvSpPr>
        <p:spPr>
          <a:xfrm>
            <a:off x="4932040" y="4869160"/>
            <a:ext cx="68407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826224" y="4869160"/>
            <a:ext cx="90601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Editar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977816" y="4869160"/>
            <a:ext cx="978559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Excluir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4939355" y="5589240"/>
            <a:ext cx="68407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Ver</a:t>
            </a:r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5833539" y="5589240"/>
            <a:ext cx="906016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Editar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985131" y="5589240"/>
            <a:ext cx="978559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Excluir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77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414936"/>
            <a:ext cx="8229600" cy="1069848"/>
          </a:xfrm>
        </p:spPr>
        <p:txBody>
          <a:bodyPr/>
          <a:lstStyle/>
          <a:p>
            <a:r>
              <a:rPr lang="pt-BR" dirty="0" smtClean="0"/>
              <a:t>Ver: Projeto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11560" y="1412776"/>
            <a:ext cx="8208912" cy="51125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71600" y="3861048"/>
            <a:ext cx="7488832" cy="2376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50086"/>
              </p:ext>
            </p:extLst>
          </p:nvPr>
        </p:nvGraphicFramePr>
        <p:xfrm>
          <a:off x="980162" y="3885634"/>
          <a:ext cx="7480270" cy="2351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93"/>
                <a:gridCol w="995680"/>
                <a:gridCol w="1258793"/>
                <a:gridCol w="864096"/>
                <a:gridCol w="1296144"/>
                <a:gridCol w="864096"/>
                <a:gridCol w="1512168"/>
              </a:tblGrid>
              <a:tr h="78389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DT Vencimento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DT Criação 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DT Fechamento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Situação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Ações</a:t>
                      </a:r>
                      <a:endParaRPr lang="pt-BR" sz="1200" dirty="0"/>
                    </a:p>
                  </a:txBody>
                  <a:tcPr/>
                </a:tc>
              </a:tr>
              <a:tr h="78389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8389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3459477" y="1556792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 err="1" smtClean="0"/>
              <a:t>Projeto.Nome</a:t>
            </a:r>
            <a:endParaRPr lang="pt-BR" sz="28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971600" y="2276872"/>
            <a:ext cx="748883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Projeto.descrição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044739" y="3212976"/>
            <a:ext cx="1799069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Criar Tarefa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4139952" y="3212976"/>
            <a:ext cx="432048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203848" y="323228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Filtro: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7963690" y="3232287"/>
            <a:ext cx="496742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Mesclar 18"/>
          <p:cNvSpPr/>
          <p:nvPr/>
        </p:nvSpPr>
        <p:spPr>
          <a:xfrm>
            <a:off x="8068045" y="3335471"/>
            <a:ext cx="288032" cy="206368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548893" y="620688"/>
            <a:ext cx="224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Filtros</a:t>
            </a:r>
            <a:r>
              <a:rPr lang="pt-BR" dirty="0" smtClean="0"/>
              <a:t>: situação da tarefa ou todas.</a:t>
            </a:r>
            <a:endParaRPr lang="pt-BR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300186" y="4726713"/>
            <a:ext cx="722669" cy="3446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Editar</a:t>
            </a:r>
            <a:endParaRPr lang="pt-BR" dirty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7306773" y="5085184"/>
            <a:ext cx="721611" cy="31860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Excluir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45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414936"/>
            <a:ext cx="8229600" cy="1069848"/>
          </a:xfrm>
        </p:spPr>
        <p:txBody>
          <a:bodyPr/>
          <a:lstStyle/>
          <a:p>
            <a:r>
              <a:rPr lang="pt-BR" dirty="0" smtClean="0"/>
              <a:t>Criar/Editar: Tarefa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11560" y="1412776"/>
            <a:ext cx="8208912" cy="41044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459477" y="1556792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 err="1" smtClean="0"/>
              <a:t>Tarefa.Nome</a:t>
            </a:r>
            <a:endParaRPr lang="pt-BR" sz="2800" b="1" u="sng" dirty="0"/>
          </a:p>
        </p:txBody>
      </p:sp>
      <p:sp>
        <p:nvSpPr>
          <p:cNvPr id="4" name="Retângulo 3"/>
          <p:cNvSpPr/>
          <p:nvPr/>
        </p:nvSpPr>
        <p:spPr>
          <a:xfrm>
            <a:off x="971600" y="2276872"/>
            <a:ext cx="748883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Tarefa.descrição</a:t>
            </a:r>
            <a:endParaRPr lang="pt-BR" dirty="0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300186" y="4797152"/>
            <a:ext cx="1194495" cy="43204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6350510" y="3212976"/>
            <a:ext cx="210992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5169754" y="325398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Situação: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7963690" y="3232287"/>
            <a:ext cx="496742" cy="412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luxograma: Mesclar 18"/>
          <p:cNvSpPr/>
          <p:nvPr/>
        </p:nvSpPr>
        <p:spPr>
          <a:xfrm>
            <a:off x="8068045" y="3335471"/>
            <a:ext cx="288032" cy="206368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300192" y="620688"/>
            <a:ext cx="249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Situações</a:t>
            </a:r>
            <a:r>
              <a:rPr lang="pt-BR" dirty="0" smtClean="0"/>
              <a:t>: a fazer, fazendo, pronto</a:t>
            </a:r>
            <a:r>
              <a:rPr lang="pt-BR" b="1" dirty="0" smtClean="0"/>
              <a:t>.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74966"/>
              </p:ext>
            </p:extLst>
          </p:nvPr>
        </p:nvGraphicFramePr>
        <p:xfrm>
          <a:off x="971598" y="3861048"/>
          <a:ext cx="74888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7"/>
                <a:gridCol w="3744417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Data de criação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 de Fechamento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tângulo 22"/>
          <p:cNvSpPr/>
          <p:nvPr/>
        </p:nvSpPr>
        <p:spPr>
          <a:xfrm>
            <a:off x="2675531" y="3249262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141673" y="3268573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Vencimento: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971600" y="5589240"/>
            <a:ext cx="475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Data de criação </a:t>
            </a:r>
            <a:r>
              <a:rPr lang="pt-BR" dirty="0" smtClean="0"/>
              <a:t>– automática quando cria.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71600" y="5958572"/>
            <a:ext cx="727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Data de fechamento – </a:t>
            </a:r>
            <a:r>
              <a:rPr lang="pt-BR" dirty="0" smtClean="0"/>
              <a:t>automática quando vai pra situação pronto.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971600" y="6300028"/>
            <a:ext cx="596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Situação &lt;&gt; de fechado = </a:t>
            </a:r>
            <a:r>
              <a:rPr lang="pt-BR" dirty="0" smtClean="0"/>
              <a:t>data de fechamento é nula.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672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69</TotalTime>
  <Words>248</Words>
  <Application>Microsoft Office PowerPoint</Application>
  <PresentationFormat>Apresentação na tela (4:3)</PresentationFormat>
  <Paragraphs>125</Paragraphs>
  <Slides>14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Urbano</vt:lpstr>
      <vt:lpstr>Controle de Tarefas</vt:lpstr>
      <vt:lpstr>Motivação</vt:lpstr>
      <vt:lpstr>Objetivo</vt:lpstr>
      <vt:lpstr>Dados</vt:lpstr>
      <vt:lpstr>Funcionalidades</vt:lpstr>
      <vt:lpstr>Telas</vt:lpstr>
      <vt:lpstr>Listagem de projetos</vt:lpstr>
      <vt:lpstr>Ver: Projeto</vt:lpstr>
      <vt:lpstr>Criar/Editar: Tarefa</vt:lpstr>
      <vt:lpstr>Direcionamento</vt:lpstr>
      <vt:lpstr>Padrões de Projeto</vt:lpstr>
      <vt:lpstr>Padrões de Projeto</vt:lpstr>
      <vt:lpstr>Principais Interfaces</vt:lpstr>
      <vt:lpstr>Deve-se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de Tarefas</dc:title>
  <dc:creator>DanCastellani</dc:creator>
  <cp:lastModifiedBy>Daniel Castellani</cp:lastModifiedBy>
  <cp:revision>17</cp:revision>
  <dcterms:created xsi:type="dcterms:W3CDTF">2013-06-19T23:18:49Z</dcterms:created>
  <dcterms:modified xsi:type="dcterms:W3CDTF">2013-07-19T20:39:02Z</dcterms:modified>
</cp:coreProperties>
</file>