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645DF-E0D6-BDAC-F970-0E1308830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7D6E40-B264-4C7E-1E4D-B5371A40C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3B173-99FE-9441-9889-C591C181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241D-F21C-4471-93A1-6428FA93F42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B086B-79DB-F3CA-221F-3EAC4BEE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EFEFE-C0B9-9CE4-7F4C-DE58B9CA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FEF-9D9A-4056-AE50-A90DDC57A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0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2DA9E-70E1-EA8A-B1F4-6BDF3F46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A67AE-2896-74E4-E4DD-476FE9BD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1684D-7E0C-1976-38D4-CB599D5E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241D-F21C-4471-93A1-6428FA93F42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B5B36-A573-683F-A9C5-849007E9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32404-4CBB-2D0B-DDB0-AC477206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FEF-9D9A-4056-AE50-A90DDC57A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7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CF7A96-CB1D-F54D-9D7D-911B6D4FC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5FA94-AA85-12E7-68E4-03E9A1B8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54340-62A1-2301-C767-6D72E74B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241D-F21C-4471-93A1-6428FA93F42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80F41-F85C-F259-C9ED-E8291175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CCFCF-3C98-92EF-D95A-BD904E02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FEF-9D9A-4056-AE50-A90DDC57A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4011C-4D9A-4406-AABF-1117C81B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157E4-F1B8-D6E4-1CC6-7686FA3C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7AD7A-3A71-F382-10FA-D79A2D56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241D-F21C-4471-93A1-6428FA93F42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34B22-839B-ED4E-C7F0-59BE0AA1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D2106-C7A4-65CD-969A-804109C0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FEF-9D9A-4056-AE50-A90DDC57A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4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95D4B-0671-CA97-8D43-DD17EDFE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B30F1-327D-06E3-BB55-C68F179C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12BA5-54F3-8EC2-113D-63C52CBC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241D-F21C-4471-93A1-6428FA93F42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87916-C6B7-DBDC-4347-47E2A8AE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6C60A-4566-3C97-497D-6AA840A9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FEF-9D9A-4056-AE50-A90DDC57A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3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9E064-FF81-0885-187C-79CAC525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EFD72-0E21-4E4C-271B-824630E19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FF992-A8E8-E7E0-F0B6-FF7434641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71146-68B3-F0B7-920F-E1CB3E57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241D-F21C-4471-93A1-6428FA93F42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8C7319-BE32-7B0B-136D-FF3A9D86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09297-ACFA-5A64-62FF-4E6593E9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FEF-9D9A-4056-AE50-A90DDC57A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6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73A43-8BE2-2B61-FC28-7F6DA9D1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3A518F-82C1-3A9D-E959-48C5F0F2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7A1C2D-7854-B129-66B0-69E9D8181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C5694C-DED2-5A6F-8290-B969FE932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A56908-DBA7-6C19-9635-358E1B474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DCBB9A-80D7-404A-A3C6-DC84CE37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241D-F21C-4471-93A1-6428FA93F42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1D1A26-BDF5-066E-8923-8649971D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C3BC32-D099-F551-316A-867552A0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FEF-9D9A-4056-AE50-A90DDC57A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7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F2CF9-98BA-A68A-F0D5-EC509542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101430-C84E-1B23-0017-371E2164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241D-F21C-4471-93A1-6428FA93F42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BAE295-53FD-0347-3331-EF675388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B7C03-BC0A-E497-D35C-9FE204D7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FEF-9D9A-4056-AE50-A90DDC57A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9F73FC-00D6-2E73-2412-170E3241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241D-F21C-4471-93A1-6428FA93F42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5339F3-EF29-0670-D1B8-E51B6D46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BCC31E-5243-626A-239C-CD6B772A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FEF-9D9A-4056-AE50-A90DDC57A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1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E201-AC6E-17FF-C870-123D45B9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7A9B8-10AD-23D8-72B8-8932B3C0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7DB67-43F9-F378-E141-8BE6A2D85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AAF4D-00D3-34DE-5657-80A5623C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241D-F21C-4471-93A1-6428FA93F42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E3869-4D03-FC9F-1CD7-4BAA7888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E82C4-4EC1-21D2-1783-F09C9AFF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FEF-9D9A-4056-AE50-A90DDC57A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2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2BF78-9FE4-D02A-9EA7-4268C46D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0CE264-9E9A-0B1B-E251-D228767EB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C693F-80B6-0292-A35A-AF12DC491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3B4C8-53DA-010E-7D1F-35E0460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241D-F21C-4471-93A1-6428FA93F42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03E5B-8F8B-84A6-F69A-87592729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33722-CF1F-B719-4B23-28D2E7FF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FEF-9D9A-4056-AE50-A90DDC57A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2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17770A-5749-7E6D-1566-4326694D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8CC77-3EFE-F9F0-7843-6E098F938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9F374-904F-B2AC-0548-1B03B25A3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241D-F21C-4471-93A1-6428FA93F42B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FA149-17CE-C176-86C3-3DF351EDC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078DF-FD5C-4460-47B9-BEA97E2D3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9FEF-9D9A-4056-AE50-A90DDC57AF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5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34379D-1356-C995-5E87-08B3902172F3}"/>
              </a:ext>
            </a:extLst>
          </p:cNvPr>
          <p:cNvGrpSpPr/>
          <p:nvPr/>
        </p:nvGrpSpPr>
        <p:grpSpPr>
          <a:xfrm>
            <a:off x="3807226" y="927095"/>
            <a:ext cx="3238150" cy="528506"/>
            <a:chOff x="2080470" y="1208015"/>
            <a:chExt cx="3238150" cy="5285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F089DF6-D508-598C-A89A-BF7220221E7F}"/>
                </a:ext>
              </a:extLst>
            </p:cNvPr>
            <p:cNvSpPr/>
            <p:nvPr/>
          </p:nvSpPr>
          <p:spPr>
            <a:xfrm>
              <a:off x="2080470" y="1208015"/>
              <a:ext cx="3238150" cy="52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D338072-1AD0-D916-C5EC-B31C8565AC72}"/>
                </a:ext>
              </a:extLst>
            </p:cNvPr>
            <p:cNvSpPr/>
            <p:nvPr/>
          </p:nvSpPr>
          <p:spPr>
            <a:xfrm>
              <a:off x="2516697" y="1208015"/>
              <a:ext cx="738231" cy="5285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329670-956A-2BF1-7597-5CBA44147A10}"/>
                </a:ext>
              </a:extLst>
            </p:cNvPr>
            <p:cNvSpPr/>
            <p:nvPr/>
          </p:nvSpPr>
          <p:spPr>
            <a:xfrm>
              <a:off x="3917658" y="1208015"/>
              <a:ext cx="738231" cy="5285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6C6FC7-B3E2-FBE0-1316-BA7D4DC1F896}"/>
                </a:ext>
              </a:extLst>
            </p:cNvPr>
            <p:cNvSpPr txBox="1"/>
            <p:nvPr/>
          </p:nvSpPr>
          <p:spPr>
            <a:xfrm>
              <a:off x="3917658" y="1287602"/>
              <a:ext cx="7382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8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F8702E8-8142-1144-EB15-E9BF701B6585}"/>
              </a:ext>
            </a:extLst>
          </p:cNvPr>
          <p:cNvCxnSpPr>
            <a:cxnSpLocks/>
          </p:cNvCxnSpPr>
          <p:nvPr/>
        </p:nvCxnSpPr>
        <p:spPr>
          <a:xfrm flipH="1">
            <a:off x="2545779" y="1474953"/>
            <a:ext cx="1069022" cy="121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83BFB0-EEED-99FE-CE86-04CC60E18F02}"/>
              </a:ext>
            </a:extLst>
          </p:cNvPr>
          <p:cNvCxnSpPr>
            <a:cxnSpLocks/>
          </p:cNvCxnSpPr>
          <p:nvPr/>
        </p:nvCxnSpPr>
        <p:spPr>
          <a:xfrm>
            <a:off x="5378941" y="1509133"/>
            <a:ext cx="321302" cy="133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E7E58B-1CA1-F402-6D2A-37B36BD7215C}"/>
              </a:ext>
            </a:extLst>
          </p:cNvPr>
          <p:cNvGrpSpPr/>
          <p:nvPr/>
        </p:nvGrpSpPr>
        <p:grpSpPr>
          <a:xfrm>
            <a:off x="742228" y="3711781"/>
            <a:ext cx="1677798" cy="1971413"/>
            <a:chOff x="1090569" y="2902591"/>
            <a:chExt cx="1677798" cy="197141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DA74D77-F8D7-3AE4-75B1-F01B2D9989B1}"/>
                </a:ext>
              </a:extLst>
            </p:cNvPr>
            <p:cNvSpPr/>
            <p:nvPr/>
          </p:nvSpPr>
          <p:spPr>
            <a:xfrm>
              <a:off x="1090569" y="2902591"/>
              <a:ext cx="1677798" cy="1971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573D2FB-41E3-A245-0E22-1D0D78C0A7D2}"/>
                </a:ext>
              </a:extLst>
            </p:cNvPr>
            <p:cNvCxnSpPr>
              <a:stCxn id="14" idx="0"/>
              <a:endCxn id="14" idx="2"/>
            </p:cNvCxnSpPr>
            <p:nvPr/>
          </p:nvCxnSpPr>
          <p:spPr>
            <a:xfrm>
              <a:off x="1929468" y="2902591"/>
              <a:ext cx="0" cy="19714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93F0AB8-AB48-4FFB-B16B-A931E562E9F4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9" y="3554835"/>
              <a:ext cx="16777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8B51287-70E3-9147-26C4-32CA4B626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9" y="4260908"/>
              <a:ext cx="16777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45F7B2C8-BCF1-6DAA-2468-2DC9B03AF664}"/>
              </a:ext>
            </a:extLst>
          </p:cNvPr>
          <p:cNvSpPr/>
          <p:nvPr/>
        </p:nvSpPr>
        <p:spPr>
          <a:xfrm>
            <a:off x="742228" y="3099384"/>
            <a:ext cx="1677798" cy="6123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16DDC02-49AB-30D6-56C3-507AA848B7F8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1581127" y="3099384"/>
            <a:ext cx="0" cy="612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4F720E4-CD96-D87C-88F8-CF1D24E874F4}"/>
              </a:ext>
            </a:extLst>
          </p:cNvPr>
          <p:cNvSpPr txBox="1"/>
          <p:nvPr/>
        </p:nvSpPr>
        <p:spPr>
          <a:xfrm>
            <a:off x="974607" y="32209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5619E88-5B63-0BD0-3D47-BFE5F58BE432}"/>
              </a:ext>
            </a:extLst>
          </p:cNvPr>
          <p:cNvSpPr txBox="1"/>
          <p:nvPr/>
        </p:nvSpPr>
        <p:spPr>
          <a:xfrm>
            <a:off x="1855450" y="32209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A12CBB-3C72-6C16-A1FD-AFAE1BDACA5B}"/>
              </a:ext>
            </a:extLst>
          </p:cNvPr>
          <p:cNvSpPr txBox="1"/>
          <p:nvPr/>
        </p:nvSpPr>
        <p:spPr>
          <a:xfrm>
            <a:off x="758844" y="39268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user1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D51F269-56E2-6ECE-8387-621C74D6B677}"/>
              </a:ext>
            </a:extLst>
          </p:cNvPr>
          <p:cNvSpPr txBox="1"/>
          <p:nvPr/>
        </p:nvSpPr>
        <p:spPr>
          <a:xfrm>
            <a:off x="1650309" y="394855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user2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322C796-A917-8752-4A30-C31DF63A3E51}"/>
              </a:ext>
            </a:extLst>
          </p:cNvPr>
          <p:cNvSpPr txBox="1"/>
          <p:nvPr/>
        </p:nvSpPr>
        <p:spPr>
          <a:xfrm>
            <a:off x="769637" y="460701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123456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8CFC63E-68D2-5E16-ECEC-879DA8B6F302}"/>
              </a:ext>
            </a:extLst>
          </p:cNvPr>
          <p:cNvSpPr txBox="1"/>
          <p:nvPr/>
        </p:nvSpPr>
        <p:spPr>
          <a:xfrm>
            <a:off x="1608587" y="459756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000000</a:t>
            </a:r>
            <a:endParaRPr lang="zh-CN" altLang="en-US" sz="1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28D0FC-33D8-AD46-EB35-03E27F5D5648}"/>
              </a:ext>
            </a:extLst>
          </p:cNvPr>
          <p:cNvSpPr txBox="1"/>
          <p:nvPr/>
        </p:nvSpPr>
        <p:spPr>
          <a:xfrm>
            <a:off x="885934" y="51799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16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98C12F-3B37-D661-C835-8FDBB78D1E81}"/>
              </a:ext>
            </a:extLst>
          </p:cNvPr>
          <p:cNvSpPr txBox="1"/>
          <p:nvPr/>
        </p:nvSpPr>
        <p:spPr>
          <a:xfrm>
            <a:off x="1724833" y="51642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18</a:t>
            </a:r>
            <a:endParaRPr lang="zh-CN" altLang="en-US" b="1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2539F39-4510-5685-8FE5-6B74CE40F14A}"/>
              </a:ext>
            </a:extLst>
          </p:cNvPr>
          <p:cNvGrpSpPr/>
          <p:nvPr/>
        </p:nvGrpSpPr>
        <p:grpSpPr>
          <a:xfrm>
            <a:off x="4628680" y="3613491"/>
            <a:ext cx="2471402" cy="1971414"/>
            <a:chOff x="296965" y="2902591"/>
            <a:chExt cx="2471402" cy="197141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DE3EBD4-6357-66B7-E25A-618787D52142}"/>
                </a:ext>
              </a:extLst>
            </p:cNvPr>
            <p:cNvSpPr/>
            <p:nvPr/>
          </p:nvSpPr>
          <p:spPr>
            <a:xfrm>
              <a:off x="327421" y="2902591"/>
              <a:ext cx="2440946" cy="1971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3C5B63E-2F8A-57A9-6414-25BFF31704AB}"/>
                </a:ext>
              </a:extLst>
            </p:cNvPr>
            <p:cNvCxnSpPr>
              <a:cxnSpLocks/>
            </p:cNvCxnSpPr>
            <p:nvPr/>
          </p:nvCxnSpPr>
          <p:spPr>
            <a:xfrm>
              <a:off x="1111666" y="2902591"/>
              <a:ext cx="0" cy="19714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74D0D32-33E3-8F4D-F4AA-13C9EC6E9B2C}"/>
                </a:ext>
              </a:extLst>
            </p:cNvPr>
            <p:cNvCxnSpPr>
              <a:cxnSpLocks/>
            </p:cNvCxnSpPr>
            <p:nvPr/>
          </p:nvCxnSpPr>
          <p:spPr>
            <a:xfrm>
              <a:off x="296965" y="3554835"/>
              <a:ext cx="24714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4C4793D-584C-6BB4-2959-36D9AE510120}"/>
                </a:ext>
              </a:extLst>
            </p:cNvPr>
            <p:cNvCxnSpPr>
              <a:cxnSpLocks/>
            </p:cNvCxnSpPr>
            <p:nvPr/>
          </p:nvCxnSpPr>
          <p:spPr>
            <a:xfrm>
              <a:off x="327421" y="4260908"/>
              <a:ext cx="244094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40252EE0-2424-D605-7CFC-15017B7CE3B9}"/>
              </a:ext>
            </a:extLst>
          </p:cNvPr>
          <p:cNvSpPr/>
          <p:nvPr/>
        </p:nvSpPr>
        <p:spPr>
          <a:xfrm>
            <a:off x="5452740" y="2995855"/>
            <a:ext cx="1647342" cy="6123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3BA7A7-88FF-DAC5-F803-A983D8CF2E88}"/>
              </a:ext>
            </a:extLst>
          </p:cNvPr>
          <p:cNvCxnSpPr>
            <a:cxnSpLocks/>
            <a:stCxn id="42" idx="0"/>
            <a:endCxn id="42" idx="2"/>
          </p:cNvCxnSpPr>
          <p:nvPr/>
        </p:nvCxnSpPr>
        <p:spPr>
          <a:xfrm>
            <a:off x="6276411" y="2995855"/>
            <a:ext cx="0" cy="612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7EC40FD-588E-6FB0-8158-CD20DADADDCE}"/>
              </a:ext>
            </a:extLst>
          </p:cNvPr>
          <p:cNvSpPr txBox="1"/>
          <p:nvPr/>
        </p:nvSpPr>
        <p:spPr>
          <a:xfrm>
            <a:off x="5685119" y="31173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DCA4078-FE64-212B-8109-CD8A24084417}"/>
              </a:ext>
            </a:extLst>
          </p:cNvPr>
          <p:cNvSpPr txBox="1"/>
          <p:nvPr/>
        </p:nvSpPr>
        <p:spPr>
          <a:xfrm>
            <a:off x="6565962" y="31173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9C1CA00-A75A-7E94-7E66-0878F1FA3208}"/>
              </a:ext>
            </a:extLst>
          </p:cNvPr>
          <p:cNvSpPr txBox="1"/>
          <p:nvPr/>
        </p:nvSpPr>
        <p:spPr>
          <a:xfrm>
            <a:off x="4651109" y="374860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user5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3DA0215-6EB6-066D-75EA-50A79FFE58FD}"/>
              </a:ext>
            </a:extLst>
          </p:cNvPr>
          <p:cNvSpPr txBox="1"/>
          <p:nvPr/>
        </p:nvSpPr>
        <p:spPr>
          <a:xfrm>
            <a:off x="5521901" y="375619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user6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D3DA8A8-A385-5C32-46FE-056CBBAECFA6}"/>
              </a:ext>
            </a:extLst>
          </p:cNvPr>
          <p:cNvSpPr txBox="1"/>
          <p:nvPr/>
        </p:nvSpPr>
        <p:spPr>
          <a:xfrm>
            <a:off x="4686050" y="449404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666666</a:t>
            </a:r>
            <a:endParaRPr lang="zh-CN" altLang="en-US" sz="1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FDB661-9B33-7C70-AA37-2F4AEE931612}"/>
              </a:ext>
            </a:extLst>
          </p:cNvPr>
          <p:cNvSpPr txBox="1"/>
          <p:nvPr/>
        </p:nvSpPr>
        <p:spPr>
          <a:xfrm>
            <a:off x="5491234" y="451551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654321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B6D1B9D-7CE9-EF66-D615-ED50D0F33756}"/>
              </a:ext>
            </a:extLst>
          </p:cNvPr>
          <p:cNvSpPr txBox="1"/>
          <p:nvPr/>
        </p:nvSpPr>
        <p:spPr>
          <a:xfrm>
            <a:off x="4782975" y="50607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17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C4FB3F1-8E21-7BE7-BBF1-767A1C5E2849}"/>
              </a:ext>
            </a:extLst>
          </p:cNvPr>
          <p:cNvSpPr txBox="1"/>
          <p:nvPr/>
        </p:nvSpPr>
        <p:spPr>
          <a:xfrm>
            <a:off x="5621874" y="51124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15</a:t>
            </a:r>
            <a:endParaRPr lang="zh-CN" altLang="en-US" b="1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C42235B-FF1D-6573-2223-0DE31B7F1246}"/>
              </a:ext>
            </a:extLst>
          </p:cNvPr>
          <p:cNvCxnSpPr>
            <a:cxnSpLocks/>
          </p:cNvCxnSpPr>
          <p:nvPr/>
        </p:nvCxnSpPr>
        <p:spPr>
          <a:xfrm>
            <a:off x="6863615" y="1556876"/>
            <a:ext cx="1889763" cy="11357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云形 69">
            <a:extLst>
              <a:ext uri="{FF2B5EF4-FFF2-40B4-BE49-F238E27FC236}">
                <a16:creationId xmlns:a16="http://schemas.microsoft.com/office/drawing/2014/main" id="{32A2CD9D-E9F3-2070-294F-541584A816BE}"/>
              </a:ext>
            </a:extLst>
          </p:cNvPr>
          <p:cNvSpPr/>
          <p:nvPr/>
        </p:nvSpPr>
        <p:spPr>
          <a:xfrm>
            <a:off x="4487691" y="121752"/>
            <a:ext cx="1085813" cy="571800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F185802-A7A7-0725-CC83-50F9AEDFA036}"/>
              </a:ext>
            </a:extLst>
          </p:cNvPr>
          <p:cNvSpPr txBox="1"/>
          <p:nvPr/>
        </p:nvSpPr>
        <p:spPr>
          <a:xfrm>
            <a:off x="4849353" y="186627"/>
            <a:ext cx="43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F8BB95D-08AC-4F2F-6B61-467C59B343EA}"/>
              </a:ext>
            </a:extLst>
          </p:cNvPr>
          <p:cNvCxnSpPr>
            <a:cxnSpLocks/>
          </p:cNvCxnSpPr>
          <p:nvPr/>
        </p:nvCxnSpPr>
        <p:spPr>
          <a:xfrm flipV="1">
            <a:off x="2634160" y="3248019"/>
            <a:ext cx="1869071" cy="220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FC7D742-D1AC-42C6-3B5A-1CAFF3908321}"/>
              </a:ext>
            </a:extLst>
          </p:cNvPr>
          <p:cNvCxnSpPr>
            <a:cxnSpLocks/>
          </p:cNvCxnSpPr>
          <p:nvPr/>
        </p:nvCxnSpPr>
        <p:spPr>
          <a:xfrm flipV="1">
            <a:off x="7398838" y="3298329"/>
            <a:ext cx="700719" cy="44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43CFFFBC-C9E0-97E0-4187-5C93743DC3C0}"/>
              </a:ext>
            </a:extLst>
          </p:cNvPr>
          <p:cNvSpPr/>
          <p:nvPr/>
        </p:nvSpPr>
        <p:spPr>
          <a:xfrm>
            <a:off x="4659136" y="2990613"/>
            <a:ext cx="793604" cy="612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BD82831-A444-9900-F0CF-B8DEC7B70F42}"/>
              </a:ext>
            </a:extLst>
          </p:cNvPr>
          <p:cNvCxnSpPr>
            <a:cxnSpLocks/>
          </p:cNvCxnSpPr>
          <p:nvPr/>
        </p:nvCxnSpPr>
        <p:spPr>
          <a:xfrm>
            <a:off x="6277154" y="3612573"/>
            <a:ext cx="0" cy="1971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7DD47C1-2EFD-32AC-B5A0-6D7B5FD5CB94}"/>
              </a:ext>
            </a:extLst>
          </p:cNvPr>
          <p:cNvSpPr txBox="1"/>
          <p:nvPr/>
        </p:nvSpPr>
        <p:spPr>
          <a:xfrm>
            <a:off x="4880570" y="31027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10A9BF6-2CBB-11AC-AAB8-79CFBF913B4E}"/>
              </a:ext>
            </a:extLst>
          </p:cNvPr>
          <p:cNvSpPr txBox="1"/>
          <p:nvPr/>
        </p:nvSpPr>
        <p:spPr>
          <a:xfrm>
            <a:off x="6286714" y="378206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user7</a:t>
            </a:r>
            <a:endParaRPr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CD99CE6-B61C-8AB0-80D7-542B279E1526}"/>
              </a:ext>
            </a:extLst>
          </p:cNvPr>
          <p:cNvSpPr txBox="1"/>
          <p:nvPr/>
        </p:nvSpPr>
        <p:spPr>
          <a:xfrm>
            <a:off x="6281938" y="452678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654321</a:t>
            </a:r>
            <a:endParaRPr lang="zh-CN" altLang="en-US" sz="14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4D04F9D-77E2-1B62-DE3F-B170203D96A1}"/>
              </a:ext>
            </a:extLst>
          </p:cNvPr>
          <p:cNvSpPr txBox="1"/>
          <p:nvPr/>
        </p:nvSpPr>
        <p:spPr>
          <a:xfrm>
            <a:off x="6454416" y="50607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15</a:t>
            </a:r>
            <a:endParaRPr lang="zh-CN" altLang="en-US" b="1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FEF77BE-D5E6-FF03-8E98-37185BF7D5A2}"/>
              </a:ext>
            </a:extLst>
          </p:cNvPr>
          <p:cNvGrpSpPr/>
          <p:nvPr/>
        </p:nvGrpSpPr>
        <p:grpSpPr>
          <a:xfrm>
            <a:off x="8378510" y="3434242"/>
            <a:ext cx="2471402" cy="1971414"/>
            <a:chOff x="296965" y="2902591"/>
            <a:chExt cx="2471402" cy="1971413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0EEECD7-A4BA-0CCB-7BBF-32C03AC87EC2}"/>
                </a:ext>
              </a:extLst>
            </p:cNvPr>
            <p:cNvSpPr/>
            <p:nvPr/>
          </p:nvSpPr>
          <p:spPr>
            <a:xfrm>
              <a:off x="327421" y="2902591"/>
              <a:ext cx="2440946" cy="1971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4616D94-F02C-99B1-9DFD-D52089C9641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666" y="2902591"/>
              <a:ext cx="0" cy="19714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A2BCF0B0-617C-1969-2E5D-D15184136243}"/>
                </a:ext>
              </a:extLst>
            </p:cNvPr>
            <p:cNvCxnSpPr>
              <a:cxnSpLocks/>
            </p:cNvCxnSpPr>
            <p:nvPr/>
          </p:nvCxnSpPr>
          <p:spPr>
            <a:xfrm>
              <a:off x="296965" y="3554835"/>
              <a:ext cx="24714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3A0846FA-1FF9-9106-C9EB-CFB4D0C4B155}"/>
                </a:ext>
              </a:extLst>
            </p:cNvPr>
            <p:cNvCxnSpPr>
              <a:cxnSpLocks/>
            </p:cNvCxnSpPr>
            <p:nvPr/>
          </p:nvCxnSpPr>
          <p:spPr>
            <a:xfrm>
              <a:off x="327421" y="4260908"/>
              <a:ext cx="244094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164882D2-67CC-9E3F-6EC8-72763BC19788}"/>
              </a:ext>
            </a:extLst>
          </p:cNvPr>
          <p:cNvSpPr/>
          <p:nvPr/>
        </p:nvSpPr>
        <p:spPr>
          <a:xfrm>
            <a:off x="9202570" y="2816606"/>
            <a:ext cx="1647342" cy="6123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0DDF6832-97EC-7F10-188D-C156EFAED181}"/>
              </a:ext>
            </a:extLst>
          </p:cNvPr>
          <p:cNvCxnSpPr>
            <a:cxnSpLocks/>
            <a:stCxn id="96" idx="0"/>
            <a:endCxn id="96" idx="2"/>
          </p:cNvCxnSpPr>
          <p:nvPr/>
        </p:nvCxnSpPr>
        <p:spPr>
          <a:xfrm>
            <a:off x="10026241" y="2816606"/>
            <a:ext cx="0" cy="612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9DFCB2F2-3BBD-26F7-90CA-0DDD5D60C09C}"/>
              </a:ext>
            </a:extLst>
          </p:cNvPr>
          <p:cNvSpPr txBox="1"/>
          <p:nvPr/>
        </p:nvSpPr>
        <p:spPr>
          <a:xfrm>
            <a:off x="9434949" y="293813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629070A-8AB7-FF06-A67F-12A9FE9CF0C7}"/>
              </a:ext>
            </a:extLst>
          </p:cNvPr>
          <p:cNvSpPr txBox="1"/>
          <p:nvPr/>
        </p:nvSpPr>
        <p:spPr>
          <a:xfrm>
            <a:off x="10056308" y="2938137"/>
            <a:ext cx="57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54DF0FF-5FAC-2804-C117-544187B75119}"/>
              </a:ext>
            </a:extLst>
          </p:cNvPr>
          <p:cNvSpPr txBox="1"/>
          <p:nvPr/>
        </p:nvSpPr>
        <p:spPr>
          <a:xfrm>
            <a:off x="8400939" y="3569357"/>
            <a:ext cx="75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user8</a:t>
            </a:r>
            <a:endParaRPr lang="zh-CN" altLang="en-US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56F5FF3-C892-6737-54F3-F80D51687D6C}"/>
              </a:ext>
            </a:extLst>
          </p:cNvPr>
          <p:cNvSpPr txBox="1"/>
          <p:nvPr/>
        </p:nvSpPr>
        <p:spPr>
          <a:xfrm>
            <a:off x="9271731" y="3576942"/>
            <a:ext cx="75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user9</a:t>
            </a:r>
            <a:endParaRPr lang="zh-CN" altLang="en-US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7B9A3A-8ED0-7288-6003-EA9E7E97EDCB}"/>
              </a:ext>
            </a:extLst>
          </p:cNvPr>
          <p:cNvSpPr txBox="1"/>
          <p:nvPr/>
        </p:nvSpPr>
        <p:spPr>
          <a:xfrm>
            <a:off x="8435880" y="4314791"/>
            <a:ext cx="78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666666</a:t>
            </a:r>
            <a:endParaRPr lang="zh-CN" altLang="en-US" sz="14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DDA0AF2-E124-2D6D-6E26-B16680F8F77A}"/>
              </a:ext>
            </a:extLst>
          </p:cNvPr>
          <p:cNvSpPr txBox="1"/>
          <p:nvPr/>
        </p:nvSpPr>
        <p:spPr>
          <a:xfrm>
            <a:off x="9241064" y="4336264"/>
            <a:ext cx="78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654321</a:t>
            </a:r>
            <a:endParaRPr lang="zh-CN" altLang="en-US" sz="1400" b="1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5401386-6F36-4EA1-87D1-A89E2B53F9D9}"/>
              </a:ext>
            </a:extLst>
          </p:cNvPr>
          <p:cNvSpPr txBox="1"/>
          <p:nvPr/>
        </p:nvSpPr>
        <p:spPr>
          <a:xfrm>
            <a:off x="8532805" y="488146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17</a:t>
            </a:r>
            <a:endParaRPr lang="zh-CN" altLang="en-US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CA14FE87-4A24-E1B8-6540-DA43CCED781F}"/>
              </a:ext>
            </a:extLst>
          </p:cNvPr>
          <p:cNvSpPr txBox="1"/>
          <p:nvPr/>
        </p:nvSpPr>
        <p:spPr>
          <a:xfrm>
            <a:off x="9371704" y="493321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15</a:t>
            </a:r>
            <a:endParaRPr lang="zh-CN" altLang="en-US" b="1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BAFA4F4-09BD-ABC0-229E-A91B68FB2C5B}"/>
              </a:ext>
            </a:extLst>
          </p:cNvPr>
          <p:cNvSpPr/>
          <p:nvPr/>
        </p:nvSpPr>
        <p:spPr>
          <a:xfrm>
            <a:off x="8408966" y="2811364"/>
            <a:ext cx="793604" cy="612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8946B42-0F32-6F11-CD08-4F3B0E597939}"/>
              </a:ext>
            </a:extLst>
          </p:cNvPr>
          <p:cNvCxnSpPr>
            <a:cxnSpLocks/>
          </p:cNvCxnSpPr>
          <p:nvPr/>
        </p:nvCxnSpPr>
        <p:spPr>
          <a:xfrm>
            <a:off x="10026984" y="3433324"/>
            <a:ext cx="0" cy="1971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FA8C74C-3854-7D93-C292-6DBA011B507D}"/>
              </a:ext>
            </a:extLst>
          </p:cNvPr>
          <p:cNvSpPr txBox="1"/>
          <p:nvPr/>
        </p:nvSpPr>
        <p:spPr>
          <a:xfrm>
            <a:off x="8630400" y="292345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A102937D-D8F9-AF89-653E-EE453E616C25}"/>
              </a:ext>
            </a:extLst>
          </p:cNvPr>
          <p:cNvSpPr txBox="1"/>
          <p:nvPr/>
        </p:nvSpPr>
        <p:spPr>
          <a:xfrm>
            <a:off x="10036544" y="3602817"/>
            <a:ext cx="90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user10</a:t>
            </a:r>
            <a:endParaRPr lang="zh-CN" altLang="en-US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F3E2BE6-6C7C-DCBE-D5B9-9ACBE6E21AD4}"/>
              </a:ext>
            </a:extLst>
          </p:cNvPr>
          <p:cNvSpPr txBox="1"/>
          <p:nvPr/>
        </p:nvSpPr>
        <p:spPr>
          <a:xfrm>
            <a:off x="10031768" y="4347539"/>
            <a:ext cx="78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654321</a:t>
            </a:r>
            <a:endParaRPr lang="zh-CN" altLang="en-US" sz="14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CE997E7-5536-1BFF-39D6-3A019DAA58B2}"/>
              </a:ext>
            </a:extLst>
          </p:cNvPr>
          <p:cNvSpPr txBox="1"/>
          <p:nvPr/>
        </p:nvSpPr>
        <p:spPr>
          <a:xfrm>
            <a:off x="10204246" y="488146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15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679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34379D-1356-C995-5E87-08B3902172F3}"/>
              </a:ext>
            </a:extLst>
          </p:cNvPr>
          <p:cNvGrpSpPr/>
          <p:nvPr/>
        </p:nvGrpSpPr>
        <p:grpSpPr>
          <a:xfrm>
            <a:off x="4157017" y="1364204"/>
            <a:ext cx="3238150" cy="528506"/>
            <a:chOff x="2080470" y="1208015"/>
            <a:chExt cx="3238150" cy="5285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F089DF6-D508-598C-A89A-BF7220221E7F}"/>
                </a:ext>
              </a:extLst>
            </p:cNvPr>
            <p:cNvSpPr/>
            <p:nvPr/>
          </p:nvSpPr>
          <p:spPr>
            <a:xfrm>
              <a:off x="2080470" y="1208015"/>
              <a:ext cx="3238150" cy="52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D338072-1AD0-D916-C5EC-B31C8565AC72}"/>
                </a:ext>
              </a:extLst>
            </p:cNvPr>
            <p:cNvSpPr/>
            <p:nvPr/>
          </p:nvSpPr>
          <p:spPr>
            <a:xfrm>
              <a:off x="2516697" y="1208015"/>
              <a:ext cx="738231" cy="5285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333333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329670-956A-2BF1-7597-5CBA44147A10}"/>
                </a:ext>
              </a:extLst>
            </p:cNvPr>
            <p:cNvSpPr/>
            <p:nvPr/>
          </p:nvSpPr>
          <p:spPr>
            <a:xfrm>
              <a:off x="3917658" y="1208015"/>
              <a:ext cx="738231" cy="5285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6C6FC7-B3E2-FBE0-1316-BA7D4DC1F896}"/>
                </a:ext>
              </a:extLst>
            </p:cNvPr>
            <p:cNvSpPr txBox="1"/>
            <p:nvPr/>
          </p:nvSpPr>
          <p:spPr>
            <a:xfrm>
              <a:off x="3917658" y="1287602"/>
              <a:ext cx="7382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</a:rPr>
                <a:t>666666</a:t>
              </a:r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F8702E8-8142-1144-EB15-E9BF701B6585}"/>
              </a:ext>
            </a:extLst>
          </p:cNvPr>
          <p:cNvCxnSpPr>
            <a:cxnSpLocks/>
          </p:cNvCxnSpPr>
          <p:nvPr/>
        </p:nvCxnSpPr>
        <p:spPr>
          <a:xfrm flipH="1">
            <a:off x="2638913" y="1976292"/>
            <a:ext cx="1631083" cy="1388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83BFB0-EEED-99FE-CE86-04CC60E18F02}"/>
              </a:ext>
            </a:extLst>
          </p:cNvPr>
          <p:cNvCxnSpPr>
            <a:cxnSpLocks/>
          </p:cNvCxnSpPr>
          <p:nvPr/>
        </p:nvCxnSpPr>
        <p:spPr>
          <a:xfrm>
            <a:off x="5710326" y="1976292"/>
            <a:ext cx="0" cy="1388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E7E58B-1CA1-F402-6D2A-37B36BD7215C}"/>
              </a:ext>
            </a:extLst>
          </p:cNvPr>
          <p:cNvGrpSpPr/>
          <p:nvPr/>
        </p:nvGrpSpPr>
        <p:grpSpPr>
          <a:xfrm>
            <a:off x="1866962" y="4089634"/>
            <a:ext cx="1677798" cy="652243"/>
            <a:chOff x="1090569" y="2902591"/>
            <a:chExt cx="1677798" cy="197141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DA74D77-F8D7-3AE4-75B1-F01B2D9989B1}"/>
                </a:ext>
              </a:extLst>
            </p:cNvPr>
            <p:cNvSpPr/>
            <p:nvPr/>
          </p:nvSpPr>
          <p:spPr>
            <a:xfrm>
              <a:off x="1090569" y="2902591"/>
              <a:ext cx="1677798" cy="1971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573D2FB-41E3-A245-0E22-1D0D78C0A7D2}"/>
                </a:ext>
              </a:extLst>
            </p:cNvPr>
            <p:cNvCxnSpPr>
              <a:stCxn id="14" idx="0"/>
              <a:endCxn id="14" idx="2"/>
            </p:cNvCxnSpPr>
            <p:nvPr/>
          </p:nvCxnSpPr>
          <p:spPr>
            <a:xfrm>
              <a:off x="1929468" y="2902591"/>
              <a:ext cx="0" cy="19714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C42235B-FF1D-6573-2223-0DE31B7F1246}"/>
              </a:ext>
            </a:extLst>
          </p:cNvPr>
          <p:cNvCxnSpPr>
            <a:cxnSpLocks/>
          </p:cNvCxnSpPr>
          <p:nvPr/>
        </p:nvCxnSpPr>
        <p:spPr>
          <a:xfrm>
            <a:off x="7273255" y="1950576"/>
            <a:ext cx="900566" cy="1559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23E04F73-1A51-1ACC-A2C2-945BF3D280C3}"/>
              </a:ext>
            </a:extLst>
          </p:cNvPr>
          <p:cNvGrpSpPr/>
          <p:nvPr/>
        </p:nvGrpSpPr>
        <p:grpSpPr>
          <a:xfrm>
            <a:off x="4983538" y="361301"/>
            <a:ext cx="1525839" cy="815081"/>
            <a:chOff x="3985171" y="706028"/>
            <a:chExt cx="1525839" cy="815081"/>
          </a:xfrm>
        </p:grpSpPr>
        <p:sp>
          <p:nvSpPr>
            <p:cNvPr id="70" name="云形 69">
              <a:extLst>
                <a:ext uri="{FF2B5EF4-FFF2-40B4-BE49-F238E27FC236}">
                  <a16:creationId xmlns:a16="http://schemas.microsoft.com/office/drawing/2014/main" id="{32A2CD9D-E9F3-2070-294F-541584A816BE}"/>
                </a:ext>
              </a:extLst>
            </p:cNvPr>
            <p:cNvSpPr/>
            <p:nvPr/>
          </p:nvSpPr>
          <p:spPr>
            <a:xfrm>
              <a:off x="3985171" y="706028"/>
              <a:ext cx="1525839" cy="81508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CF185802-A7A7-0725-CC83-50F9AEDFA036}"/>
                </a:ext>
              </a:extLst>
            </p:cNvPr>
            <p:cNvSpPr txBox="1"/>
            <p:nvPr/>
          </p:nvSpPr>
          <p:spPr>
            <a:xfrm>
              <a:off x="4262550" y="922265"/>
              <a:ext cx="951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password</a:t>
              </a:r>
              <a:endParaRPr lang="zh-CN" altLang="en-US" sz="1400" b="1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58587A8-17AD-23C4-1F36-926724852828}"/>
              </a:ext>
            </a:extLst>
          </p:cNvPr>
          <p:cNvSpPr/>
          <p:nvPr/>
        </p:nvSpPr>
        <p:spPr>
          <a:xfrm>
            <a:off x="1866962" y="3561128"/>
            <a:ext cx="838899" cy="528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A006B0-0710-21FA-0276-81944697FED0}"/>
              </a:ext>
            </a:extLst>
          </p:cNvPr>
          <p:cNvSpPr/>
          <p:nvPr/>
        </p:nvSpPr>
        <p:spPr>
          <a:xfrm>
            <a:off x="2710466" y="3566722"/>
            <a:ext cx="838899" cy="528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123456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AA60A9-AA99-802A-C49E-32403E1EA0EA}"/>
              </a:ext>
            </a:extLst>
          </p:cNvPr>
          <p:cNvSpPr txBox="1"/>
          <p:nvPr/>
        </p:nvSpPr>
        <p:spPr>
          <a:xfrm>
            <a:off x="2972064" y="4248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9EFE3C-8A50-A46E-587B-5615FEBA2F28}"/>
              </a:ext>
            </a:extLst>
          </p:cNvPr>
          <p:cNvSpPr txBox="1"/>
          <p:nvPr/>
        </p:nvSpPr>
        <p:spPr>
          <a:xfrm>
            <a:off x="2133165" y="42855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FBFF40D-7CBF-D616-EB93-8F0E2C34D77F}"/>
              </a:ext>
            </a:extLst>
          </p:cNvPr>
          <p:cNvCxnSpPr>
            <a:cxnSpLocks/>
          </p:cNvCxnSpPr>
          <p:nvPr/>
        </p:nvCxnSpPr>
        <p:spPr>
          <a:xfrm flipV="1">
            <a:off x="3582078" y="3803089"/>
            <a:ext cx="806186" cy="24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38E789D-B365-46B5-F34B-10BE69024060}"/>
              </a:ext>
            </a:extLst>
          </p:cNvPr>
          <p:cNvCxnSpPr>
            <a:cxnSpLocks/>
          </p:cNvCxnSpPr>
          <p:nvPr/>
        </p:nvCxnSpPr>
        <p:spPr>
          <a:xfrm flipV="1">
            <a:off x="6992830" y="3793260"/>
            <a:ext cx="700719" cy="44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2C81D355-7BE7-ACAE-97FB-686EEBF8D3B2}"/>
              </a:ext>
            </a:extLst>
          </p:cNvPr>
          <p:cNvGrpSpPr/>
          <p:nvPr/>
        </p:nvGrpSpPr>
        <p:grpSpPr>
          <a:xfrm>
            <a:off x="4480355" y="3566722"/>
            <a:ext cx="2214443" cy="1199250"/>
            <a:chOff x="4295735" y="3564918"/>
            <a:chExt cx="2214443" cy="119925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48270EE-D59E-AA8D-44A1-D908CBB81A4D}"/>
                </a:ext>
              </a:extLst>
            </p:cNvPr>
            <p:cNvCxnSpPr>
              <a:cxnSpLocks/>
            </p:cNvCxnSpPr>
            <p:nvPr/>
          </p:nvCxnSpPr>
          <p:spPr>
            <a:xfrm>
              <a:off x="5033966" y="4061828"/>
              <a:ext cx="0" cy="7023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33940F83-8E97-0F1F-6547-2E7B03442EC9}"/>
                </a:ext>
              </a:extLst>
            </p:cNvPr>
            <p:cNvGrpSpPr/>
            <p:nvPr/>
          </p:nvGrpSpPr>
          <p:grpSpPr>
            <a:xfrm>
              <a:off x="4295735" y="3564918"/>
              <a:ext cx="2214443" cy="1199250"/>
              <a:chOff x="4295735" y="3564918"/>
              <a:chExt cx="2214443" cy="1199250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949F11F-97B3-E61C-D646-CE1AD92786C8}"/>
                  </a:ext>
                </a:extLst>
              </p:cNvPr>
              <p:cNvSpPr txBox="1"/>
              <p:nvPr/>
            </p:nvSpPr>
            <p:spPr>
              <a:xfrm>
                <a:off x="5957937" y="42954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79EFC96-7616-1FEE-2FAD-0B65D419C21B}"/>
                  </a:ext>
                </a:extLst>
              </p:cNvPr>
              <p:cNvSpPr txBox="1"/>
              <p:nvPr/>
            </p:nvSpPr>
            <p:spPr>
              <a:xfrm>
                <a:off x="5219212" y="42702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8D2F19B-16D8-1AF8-4A3E-880FA446BC07}"/>
                  </a:ext>
                </a:extLst>
              </p:cNvPr>
              <p:cNvSpPr/>
              <p:nvPr/>
            </p:nvSpPr>
            <p:spPr>
              <a:xfrm>
                <a:off x="4298575" y="4089634"/>
                <a:ext cx="2211603" cy="674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8602D3A-B9EC-A264-90E8-501DCA756BF8}"/>
                  </a:ext>
                </a:extLst>
              </p:cNvPr>
              <p:cNvSpPr txBox="1"/>
              <p:nvPr/>
            </p:nvSpPr>
            <p:spPr>
              <a:xfrm>
                <a:off x="4585248" y="425354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8F334F08-F344-456D-A628-38E03CBE2F4D}"/>
                  </a:ext>
                </a:extLst>
              </p:cNvPr>
              <p:cNvSpPr/>
              <p:nvPr/>
            </p:nvSpPr>
            <p:spPr>
              <a:xfrm>
                <a:off x="4295735" y="3566720"/>
                <a:ext cx="738231" cy="5285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333333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55D3094E-8917-4A3A-E2F1-A0E9C6F84B36}"/>
                  </a:ext>
                </a:extLst>
              </p:cNvPr>
              <p:cNvSpPr/>
              <p:nvPr/>
            </p:nvSpPr>
            <p:spPr>
              <a:xfrm>
                <a:off x="5033966" y="3564918"/>
                <a:ext cx="738231" cy="5285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444444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56A2E7CB-3405-69BF-7163-E420E117E6D6}"/>
                  </a:ext>
                </a:extLst>
              </p:cNvPr>
              <p:cNvSpPr/>
              <p:nvPr/>
            </p:nvSpPr>
            <p:spPr>
              <a:xfrm>
                <a:off x="5771947" y="3564918"/>
                <a:ext cx="738231" cy="5285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555555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8192B7A0-A319-A1A1-5FBD-7F4B96CB5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1947" y="4061828"/>
                <a:ext cx="0" cy="7023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982DE6CA-63C4-0F01-89D6-563F2445B64C}"/>
              </a:ext>
            </a:extLst>
          </p:cNvPr>
          <p:cNvGrpSpPr/>
          <p:nvPr/>
        </p:nvGrpSpPr>
        <p:grpSpPr>
          <a:xfrm>
            <a:off x="7731061" y="3556529"/>
            <a:ext cx="2214443" cy="1199250"/>
            <a:chOff x="4295735" y="3564918"/>
            <a:chExt cx="2214443" cy="1199250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E867E4C-AE2E-569C-AE4F-DF9F264C22AF}"/>
                </a:ext>
              </a:extLst>
            </p:cNvPr>
            <p:cNvCxnSpPr>
              <a:cxnSpLocks/>
            </p:cNvCxnSpPr>
            <p:nvPr/>
          </p:nvCxnSpPr>
          <p:spPr>
            <a:xfrm>
              <a:off x="5033966" y="4061828"/>
              <a:ext cx="0" cy="7023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DC10EF7A-609B-08EF-9B2E-30181E2E11BB}"/>
                </a:ext>
              </a:extLst>
            </p:cNvPr>
            <p:cNvGrpSpPr/>
            <p:nvPr/>
          </p:nvGrpSpPr>
          <p:grpSpPr>
            <a:xfrm>
              <a:off x="4295735" y="3564918"/>
              <a:ext cx="2214443" cy="1199250"/>
              <a:chOff x="4295735" y="3564918"/>
              <a:chExt cx="2214443" cy="1199250"/>
            </a:xfrm>
          </p:grpSpPr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28378DD9-746A-F37D-A686-80A64D418078}"/>
                  </a:ext>
                </a:extLst>
              </p:cNvPr>
              <p:cNvSpPr txBox="1"/>
              <p:nvPr/>
            </p:nvSpPr>
            <p:spPr>
              <a:xfrm>
                <a:off x="5957937" y="42954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AF0FD1E-9C93-1331-87AA-D25B37905CA9}"/>
                  </a:ext>
                </a:extLst>
              </p:cNvPr>
              <p:cNvSpPr txBox="1"/>
              <p:nvPr/>
            </p:nvSpPr>
            <p:spPr>
              <a:xfrm>
                <a:off x="5219212" y="42702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FDEF817-296C-775A-D701-49162D52A232}"/>
                  </a:ext>
                </a:extLst>
              </p:cNvPr>
              <p:cNvSpPr/>
              <p:nvPr/>
            </p:nvSpPr>
            <p:spPr>
              <a:xfrm>
                <a:off x="4298575" y="4089634"/>
                <a:ext cx="2211603" cy="674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AB0DD1D9-938F-ECBC-1381-8292366930D7}"/>
                  </a:ext>
                </a:extLst>
              </p:cNvPr>
              <p:cNvSpPr txBox="1"/>
              <p:nvPr/>
            </p:nvSpPr>
            <p:spPr>
              <a:xfrm>
                <a:off x="4585248" y="425354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841E4CC4-FA8C-489F-6069-165C43706472}"/>
                  </a:ext>
                </a:extLst>
              </p:cNvPr>
              <p:cNvSpPr/>
              <p:nvPr/>
            </p:nvSpPr>
            <p:spPr>
              <a:xfrm>
                <a:off x="4295735" y="3566720"/>
                <a:ext cx="738231" cy="5285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666666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3A9A563B-D573-2CC0-0D1F-53DFAA87761E}"/>
                  </a:ext>
                </a:extLst>
              </p:cNvPr>
              <p:cNvSpPr/>
              <p:nvPr/>
            </p:nvSpPr>
            <p:spPr>
              <a:xfrm>
                <a:off x="5033966" y="3564918"/>
                <a:ext cx="738231" cy="5285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777777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000EA8F6-F1C3-2F9B-B9C6-23BEB177F799}"/>
                  </a:ext>
                </a:extLst>
              </p:cNvPr>
              <p:cNvSpPr/>
              <p:nvPr/>
            </p:nvSpPr>
            <p:spPr>
              <a:xfrm>
                <a:off x="5771947" y="3564918"/>
                <a:ext cx="738231" cy="5285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888888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8F5810E5-5079-B246-F4D8-06FFB8EA0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1947" y="4061828"/>
                <a:ext cx="0" cy="7023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898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34379D-1356-C995-5E87-08B3902172F3}"/>
              </a:ext>
            </a:extLst>
          </p:cNvPr>
          <p:cNvGrpSpPr/>
          <p:nvPr/>
        </p:nvGrpSpPr>
        <p:grpSpPr>
          <a:xfrm>
            <a:off x="4157017" y="1364204"/>
            <a:ext cx="3238150" cy="528506"/>
            <a:chOff x="2080470" y="1208015"/>
            <a:chExt cx="3238150" cy="5285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F089DF6-D508-598C-A89A-BF7220221E7F}"/>
                </a:ext>
              </a:extLst>
            </p:cNvPr>
            <p:cNvSpPr/>
            <p:nvPr/>
          </p:nvSpPr>
          <p:spPr>
            <a:xfrm>
              <a:off x="2080470" y="1208015"/>
              <a:ext cx="3238150" cy="52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D338072-1AD0-D916-C5EC-B31C8565AC72}"/>
                </a:ext>
              </a:extLst>
            </p:cNvPr>
            <p:cNvSpPr/>
            <p:nvPr/>
          </p:nvSpPr>
          <p:spPr>
            <a:xfrm>
              <a:off x="2516697" y="1208015"/>
              <a:ext cx="738231" cy="5285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user3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329670-956A-2BF1-7597-5CBA44147A10}"/>
                </a:ext>
              </a:extLst>
            </p:cNvPr>
            <p:cNvSpPr/>
            <p:nvPr/>
          </p:nvSpPr>
          <p:spPr>
            <a:xfrm>
              <a:off x="3917658" y="1208015"/>
              <a:ext cx="738231" cy="5285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6C6FC7-B3E2-FBE0-1316-BA7D4DC1F896}"/>
                </a:ext>
              </a:extLst>
            </p:cNvPr>
            <p:cNvSpPr txBox="1"/>
            <p:nvPr/>
          </p:nvSpPr>
          <p:spPr>
            <a:xfrm>
              <a:off x="3917658" y="1287602"/>
              <a:ext cx="7382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</a:rPr>
                <a:t>user6</a:t>
              </a:r>
              <a:endParaRPr lang="zh-CN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F8702E8-8142-1144-EB15-E9BF701B6585}"/>
              </a:ext>
            </a:extLst>
          </p:cNvPr>
          <p:cNvCxnSpPr>
            <a:cxnSpLocks/>
          </p:cNvCxnSpPr>
          <p:nvPr/>
        </p:nvCxnSpPr>
        <p:spPr>
          <a:xfrm flipH="1">
            <a:off x="2638913" y="1976292"/>
            <a:ext cx="1631083" cy="1388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83BFB0-EEED-99FE-CE86-04CC60E18F02}"/>
              </a:ext>
            </a:extLst>
          </p:cNvPr>
          <p:cNvCxnSpPr>
            <a:cxnSpLocks/>
          </p:cNvCxnSpPr>
          <p:nvPr/>
        </p:nvCxnSpPr>
        <p:spPr>
          <a:xfrm>
            <a:off x="5710326" y="1976292"/>
            <a:ext cx="0" cy="1388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E7E58B-1CA1-F402-6D2A-37B36BD7215C}"/>
              </a:ext>
            </a:extLst>
          </p:cNvPr>
          <p:cNvGrpSpPr/>
          <p:nvPr/>
        </p:nvGrpSpPr>
        <p:grpSpPr>
          <a:xfrm>
            <a:off x="1866962" y="4089634"/>
            <a:ext cx="1677798" cy="652243"/>
            <a:chOff x="1090569" y="2902591"/>
            <a:chExt cx="1677798" cy="197141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DA74D77-F8D7-3AE4-75B1-F01B2D9989B1}"/>
                </a:ext>
              </a:extLst>
            </p:cNvPr>
            <p:cNvSpPr/>
            <p:nvPr/>
          </p:nvSpPr>
          <p:spPr>
            <a:xfrm>
              <a:off x="1090569" y="2902591"/>
              <a:ext cx="1677798" cy="1971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573D2FB-41E3-A245-0E22-1D0D78C0A7D2}"/>
                </a:ext>
              </a:extLst>
            </p:cNvPr>
            <p:cNvCxnSpPr>
              <a:stCxn id="14" idx="0"/>
              <a:endCxn id="14" idx="2"/>
            </p:cNvCxnSpPr>
            <p:nvPr/>
          </p:nvCxnSpPr>
          <p:spPr>
            <a:xfrm>
              <a:off x="1929468" y="2902591"/>
              <a:ext cx="0" cy="19714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C42235B-FF1D-6573-2223-0DE31B7F1246}"/>
              </a:ext>
            </a:extLst>
          </p:cNvPr>
          <p:cNvCxnSpPr>
            <a:cxnSpLocks/>
          </p:cNvCxnSpPr>
          <p:nvPr/>
        </p:nvCxnSpPr>
        <p:spPr>
          <a:xfrm>
            <a:off x="7273255" y="1950576"/>
            <a:ext cx="900566" cy="1559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23E04F73-1A51-1ACC-A2C2-945BF3D280C3}"/>
              </a:ext>
            </a:extLst>
          </p:cNvPr>
          <p:cNvGrpSpPr/>
          <p:nvPr/>
        </p:nvGrpSpPr>
        <p:grpSpPr>
          <a:xfrm>
            <a:off x="4983538" y="361301"/>
            <a:ext cx="1525839" cy="815081"/>
            <a:chOff x="3985171" y="706028"/>
            <a:chExt cx="1525839" cy="815081"/>
          </a:xfrm>
        </p:grpSpPr>
        <p:sp>
          <p:nvSpPr>
            <p:cNvPr id="70" name="云形 69">
              <a:extLst>
                <a:ext uri="{FF2B5EF4-FFF2-40B4-BE49-F238E27FC236}">
                  <a16:creationId xmlns:a16="http://schemas.microsoft.com/office/drawing/2014/main" id="{32A2CD9D-E9F3-2070-294F-541584A816BE}"/>
                </a:ext>
              </a:extLst>
            </p:cNvPr>
            <p:cNvSpPr/>
            <p:nvPr/>
          </p:nvSpPr>
          <p:spPr>
            <a:xfrm>
              <a:off x="3985171" y="706028"/>
              <a:ext cx="1525839" cy="81508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CF185802-A7A7-0725-CC83-50F9AEDFA036}"/>
                </a:ext>
              </a:extLst>
            </p:cNvPr>
            <p:cNvSpPr txBox="1"/>
            <p:nvPr/>
          </p:nvSpPr>
          <p:spPr>
            <a:xfrm>
              <a:off x="4262550" y="922265"/>
              <a:ext cx="107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username</a:t>
              </a:r>
              <a:endParaRPr lang="zh-CN" altLang="en-US" sz="1400" b="1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58587A8-17AD-23C4-1F36-926724852828}"/>
              </a:ext>
            </a:extLst>
          </p:cNvPr>
          <p:cNvSpPr/>
          <p:nvPr/>
        </p:nvSpPr>
        <p:spPr>
          <a:xfrm>
            <a:off x="1866962" y="3561128"/>
            <a:ext cx="838899" cy="528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user1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A006B0-0710-21FA-0276-81944697FED0}"/>
              </a:ext>
            </a:extLst>
          </p:cNvPr>
          <p:cNvSpPr/>
          <p:nvPr/>
        </p:nvSpPr>
        <p:spPr>
          <a:xfrm>
            <a:off x="2710466" y="3566722"/>
            <a:ext cx="838899" cy="528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user2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AA60A9-AA99-802A-C49E-32403E1EA0EA}"/>
              </a:ext>
            </a:extLst>
          </p:cNvPr>
          <p:cNvSpPr txBox="1"/>
          <p:nvPr/>
        </p:nvSpPr>
        <p:spPr>
          <a:xfrm>
            <a:off x="2972064" y="4248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9EFE3C-8A50-A46E-587B-5615FEBA2F28}"/>
              </a:ext>
            </a:extLst>
          </p:cNvPr>
          <p:cNvSpPr txBox="1"/>
          <p:nvPr/>
        </p:nvSpPr>
        <p:spPr>
          <a:xfrm>
            <a:off x="2133165" y="42855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FBFF40D-7CBF-D616-EB93-8F0E2C34D77F}"/>
              </a:ext>
            </a:extLst>
          </p:cNvPr>
          <p:cNvCxnSpPr>
            <a:cxnSpLocks/>
          </p:cNvCxnSpPr>
          <p:nvPr/>
        </p:nvCxnSpPr>
        <p:spPr>
          <a:xfrm flipV="1">
            <a:off x="3582078" y="3803089"/>
            <a:ext cx="806186" cy="24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38E789D-B365-46B5-F34B-10BE69024060}"/>
              </a:ext>
            </a:extLst>
          </p:cNvPr>
          <p:cNvCxnSpPr>
            <a:cxnSpLocks/>
          </p:cNvCxnSpPr>
          <p:nvPr/>
        </p:nvCxnSpPr>
        <p:spPr>
          <a:xfrm flipV="1">
            <a:off x="6900739" y="3793260"/>
            <a:ext cx="792810" cy="37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2C81D355-7BE7-ACAE-97FB-686EEBF8D3B2}"/>
              </a:ext>
            </a:extLst>
          </p:cNvPr>
          <p:cNvGrpSpPr/>
          <p:nvPr/>
        </p:nvGrpSpPr>
        <p:grpSpPr>
          <a:xfrm>
            <a:off x="4480355" y="3566722"/>
            <a:ext cx="2214443" cy="1199250"/>
            <a:chOff x="4295735" y="3564918"/>
            <a:chExt cx="2214443" cy="119925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48270EE-D59E-AA8D-44A1-D908CBB81A4D}"/>
                </a:ext>
              </a:extLst>
            </p:cNvPr>
            <p:cNvCxnSpPr>
              <a:cxnSpLocks/>
            </p:cNvCxnSpPr>
            <p:nvPr/>
          </p:nvCxnSpPr>
          <p:spPr>
            <a:xfrm>
              <a:off x="5033966" y="4061828"/>
              <a:ext cx="0" cy="7023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33940F83-8E97-0F1F-6547-2E7B03442EC9}"/>
                </a:ext>
              </a:extLst>
            </p:cNvPr>
            <p:cNvGrpSpPr/>
            <p:nvPr/>
          </p:nvGrpSpPr>
          <p:grpSpPr>
            <a:xfrm>
              <a:off x="4295735" y="3564918"/>
              <a:ext cx="2214443" cy="1199250"/>
              <a:chOff x="4295735" y="3564918"/>
              <a:chExt cx="2214443" cy="1199250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949F11F-97B3-E61C-D646-CE1AD92786C8}"/>
                  </a:ext>
                </a:extLst>
              </p:cNvPr>
              <p:cNvSpPr txBox="1"/>
              <p:nvPr/>
            </p:nvSpPr>
            <p:spPr>
              <a:xfrm>
                <a:off x="5957937" y="42954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79EFC96-7616-1FEE-2FAD-0B65D419C21B}"/>
                  </a:ext>
                </a:extLst>
              </p:cNvPr>
              <p:cNvSpPr txBox="1"/>
              <p:nvPr/>
            </p:nvSpPr>
            <p:spPr>
              <a:xfrm>
                <a:off x="5219212" y="42702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8D2F19B-16D8-1AF8-4A3E-880FA446BC07}"/>
                  </a:ext>
                </a:extLst>
              </p:cNvPr>
              <p:cNvSpPr/>
              <p:nvPr/>
            </p:nvSpPr>
            <p:spPr>
              <a:xfrm>
                <a:off x="4298575" y="4089634"/>
                <a:ext cx="2211603" cy="674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8602D3A-B9EC-A264-90E8-501DCA756BF8}"/>
                  </a:ext>
                </a:extLst>
              </p:cNvPr>
              <p:cNvSpPr txBox="1"/>
              <p:nvPr/>
            </p:nvSpPr>
            <p:spPr>
              <a:xfrm>
                <a:off x="4585248" y="425354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8F334F08-F344-456D-A628-38E03CBE2F4D}"/>
                  </a:ext>
                </a:extLst>
              </p:cNvPr>
              <p:cNvSpPr/>
              <p:nvPr/>
            </p:nvSpPr>
            <p:spPr>
              <a:xfrm>
                <a:off x="4295735" y="3566720"/>
                <a:ext cx="738231" cy="5285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user3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55D3094E-8917-4A3A-E2F1-A0E9C6F84B36}"/>
                  </a:ext>
                </a:extLst>
              </p:cNvPr>
              <p:cNvSpPr/>
              <p:nvPr/>
            </p:nvSpPr>
            <p:spPr>
              <a:xfrm>
                <a:off x="5033966" y="3564918"/>
                <a:ext cx="738231" cy="5285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user4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56A2E7CB-3405-69BF-7163-E420E117E6D6}"/>
                  </a:ext>
                </a:extLst>
              </p:cNvPr>
              <p:cNvSpPr/>
              <p:nvPr/>
            </p:nvSpPr>
            <p:spPr>
              <a:xfrm>
                <a:off x="5771947" y="3564918"/>
                <a:ext cx="738231" cy="5285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user5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8192B7A0-A319-A1A1-5FBD-7F4B96CB5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1947" y="4061828"/>
                <a:ext cx="0" cy="7023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982DE6CA-63C4-0F01-89D6-563F2445B64C}"/>
              </a:ext>
            </a:extLst>
          </p:cNvPr>
          <p:cNvGrpSpPr/>
          <p:nvPr/>
        </p:nvGrpSpPr>
        <p:grpSpPr>
          <a:xfrm>
            <a:off x="7731061" y="3556529"/>
            <a:ext cx="2214443" cy="1199250"/>
            <a:chOff x="4295735" y="3564918"/>
            <a:chExt cx="2214443" cy="1199250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E867E4C-AE2E-569C-AE4F-DF9F264C22AF}"/>
                </a:ext>
              </a:extLst>
            </p:cNvPr>
            <p:cNvCxnSpPr>
              <a:cxnSpLocks/>
            </p:cNvCxnSpPr>
            <p:nvPr/>
          </p:nvCxnSpPr>
          <p:spPr>
            <a:xfrm>
              <a:off x="5033966" y="4061828"/>
              <a:ext cx="0" cy="7023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DC10EF7A-609B-08EF-9B2E-30181E2E11BB}"/>
                </a:ext>
              </a:extLst>
            </p:cNvPr>
            <p:cNvGrpSpPr/>
            <p:nvPr/>
          </p:nvGrpSpPr>
          <p:grpSpPr>
            <a:xfrm>
              <a:off x="4295735" y="3564918"/>
              <a:ext cx="2214443" cy="1199250"/>
              <a:chOff x="4295735" y="3564918"/>
              <a:chExt cx="2214443" cy="1199250"/>
            </a:xfrm>
          </p:grpSpPr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28378DD9-746A-F37D-A686-80A64D418078}"/>
                  </a:ext>
                </a:extLst>
              </p:cNvPr>
              <p:cNvSpPr txBox="1"/>
              <p:nvPr/>
            </p:nvSpPr>
            <p:spPr>
              <a:xfrm>
                <a:off x="5957937" y="42954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AF0FD1E-9C93-1331-87AA-D25B37905CA9}"/>
                  </a:ext>
                </a:extLst>
              </p:cNvPr>
              <p:cNvSpPr txBox="1"/>
              <p:nvPr/>
            </p:nvSpPr>
            <p:spPr>
              <a:xfrm>
                <a:off x="5219212" y="42702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FDEF817-296C-775A-D701-49162D52A232}"/>
                  </a:ext>
                </a:extLst>
              </p:cNvPr>
              <p:cNvSpPr/>
              <p:nvPr/>
            </p:nvSpPr>
            <p:spPr>
              <a:xfrm>
                <a:off x="4298575" y="4089634"/>
                <a:ext cx="2211603" cy="6745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AB0DD1D9-938F-ECBC-1381-8292366930D7}"/>
                  </a:ext>
                </a:extLst>
              </p:cNvPr>
              <p:cNvSpPr txBox="1"/>
              <p:nvPr/>
            </p:nvSpPr>
            <p:spPr>
              <a:xfrm>
                <a:off x="4585248" y="425354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841E4CC4-FA8C-489F-6069-165C43706472}"/>
                  </a:ext>
                </a:extLst>
              </p:cNvPr>
              <p:cNvSpPr/>
              <p:nvPr/>
            </p:nvSpPr>
            <p:spPr>
              <a:xfrm>
                <a:off x="4295735" y="3566720"/>
                <a:ext cx="738231" cy="5285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user6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3A9A563B-D573-2CC0-0D1F-53DFAA87761E}"/>
                  </a:ext>
                </a:extLst>
              </p:cNvPr>
              <p:cNvSpPr/>
              <p:nvPr/>
            </p:nvSpPr>
            <p:spPr>
              <a:xfrm>
                <a:off x="5033966" y="3564918"/>
                <a:ext cx="738231" cy="5285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user7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000EA8F6-F1C3-2F9B-B9C6-23BEB177F799}"/>
                  </a:ext>
                </a:extLst>
              </p:cNvPr>
              <p:cNvSpPr/>
              <p:nvPr/>
            </p:nvSpPr>
            <p:spPr>
              <a:xfrm>
                <a:off x="5771947" y="3564918"/>
                <a:ext cx="738231" cy="5285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user8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8F5810E5-5079-B246-F4D8-06FFB8EA0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1947" y="4061828"/>
                <a:ext cx="0" cy="7023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741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73</Words>
  <Application>Microsoft Office PowerPoint</Application>
  <PresentationFormat>宽屏</PresentationFormat>
  <Paragraphs>73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Fengshang Zhang</dc:creator>
  <cp:lastModifiedBy>Fengshang Zhang</cp:lastModifiedBy>
  <cp:revision>1</cp:revision>
  <dcterms:created xsi:type="dcterms:W3CDTF">2023-08-18T12:56:48Z</dcterms:created>
  <dcterms:modified xsi:type="dcterms:W3CDTF">2023-08-18T13:21:08Z</dcterms:modified>
</cp:coreProperties>
</file>