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73b3b9093282fa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1D59-C5DA-4D65-B36D-C3F3AB968D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CFF5-FFD3-4250-96CE-7610F0B8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1D59-C5DA-4D65-B36D-C3F3AB968D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CFF5-FFD3-4250-96CE-7610F0B8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1D59-C5DA-4D65-B36D-C3F3AB968D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CFF5-FFD3-4250-96CE-7610F0B8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1D59-C5DA-4D65-B36D-C3F3AB968D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CFF5-FFD3-4250-96CE-7610F0B8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6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1D59-C5DA-4D65-B36D-C3F3AB968D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CFF5-FFD3-4250-96CE-7610F0B89F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1D59-C5DA-4D65-B36D-C3F3AB968D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CFF5-FFD3-4250-96CE-7610F0B8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1D59-C5DA-4D65-B36D-C3F3AB968D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CFF5-FFD3-4250-96CE-7610F0B8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1D59-C5DA-4D65-B36D-C3F3AB968D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CFF5-FFD3-4250-96CE-7610F0B8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3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1D59-C5DA-4D65-B36D-C3F3AB968D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CFF5-FFD3-4250-96CE-7610F0B8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1D59-C5DA-4D65-B36D-C3F3AB968D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CFF5-FFD3-4250-96CE-7610F0B89F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1D59-C5DA-4D65-B36D-C3F3AB968D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CFF5-FFD3-4250-96CE-7610F0B8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1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C1D59-C5DA-4D65-B36D-C3F3AB968DC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CFF5-FFD3-4250-96CE-7610F0B8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2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 피하기 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43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농구공 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764" y="1600200"/>
            <a:ext cx="100764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 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541" r="972" b="5199"/>
          <a:stretch/>
        </p:blipFill>
        <p:spPr>
          <a:xfrm>
            <a:off x="0" y="1534785"/>
            <a:ext cx="11746523" cy="52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 피하기 게임 만들기</a:t>
            </a:r>
            <a:endParaRPr lang="en-US" altLang="ko-KR" dirty="0" smtClean="0"/>
          </a:p>
          <a:p>
            <a:r>
              <a:rPr lang="ko-KR" altLang="en-US" dirty="0" smtClean="0"/>
              <a:t>대상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 연령층</a:t>
            </a:r>
            <a:endParaRPr lang="en-US" altLang="ko-KR" dirty="0" smtClean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무료한 일상생활 속에서 소소한 즐거움을 주기 위한 게임을 만드는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2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01- </a:t>
            </a:r>
            <a:r>
              <a:rPr lang="ko-KR" altLang="en-US" dirty="0" smtClean="0"/>
              <a:t>첫 화면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379" y="1499616"/>
            <a:ext cx="8855242" cy="5027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1261" y="2090404"/>
            <a:ext cx="138918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초시계</a:t>
            </a:r>
            <a:r>
              <a:rPr lang="ko-KR" altLang="en-US" dirty="0" smtClean="0"/>
              <a:t> 값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6053" y="2540922"/>
            <a:ext cx="11957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농구공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15726" y="2901462"/>
            <a:ext cx="117816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야구공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5363308"/>
            <a:ext cx="211894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주인공 </a:t>
            </a:r>
            <a:r>
              <a:rPr lang="ko-KR" altLang="en-US" dirty="0" err="1" smtClean="0"/>
              <a:t>엔트리봇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07469" y="3690395"/>
            <a:ext cx="141324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게임 종료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메세지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9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</a:t>
            </a:r>
            <a:r>
              <a:rPr lang="en-US" altLang="ko-KR" dirty="0"/>
              <a:t>02- </a:t>
            </a:r>
            <a:r>
              <a:rPr lang="ko-KR" altLang="en-US" dirty="0"/>
              <a:t>공 피하는 과정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8294" r="58908" b="35262"/>
          <a:stretch/>
        </p:blipFill>
        <p:spPr>
          <a:xfrm>
            <a:off x="337039" y="2246068"/>
            <a:ext cx="5622292" cy="3574439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8005"/>
          <a:stretch/>
        </p:blipFill>
        <p:spPr>
          <a:xfrm>
            <a:off x="6060831" y="2246067"/>
            <a:ext cx="5880886" cy="35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03- </a:t>
            </a:r>
            <a:r>
              <a:rPr lang="ko-KR" altLang="en-US" dirty="0" smtClean="0"/>
              <a:t>공에 맞을 경우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" t="18261" r="58888" b="40535"/>
          <a:stretch/>
        </p:blipFill>
        <p:spPr>
          <a:xfrm>
            <a:off x="1600155" y="1499616"/>
            <a:ext cx="8991689" cy="50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그림 1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40" y="2707631"/>
            <a:ext cx="6011177" cy="4145261"/>
          </a:xfrm>
          <a:prstGeom prst="rect">
            <a:avLst/>
          </a:prstGeom>
        </p:spPr>
      </p:pic>
      <p:sp>
        <p:nvSpPr>
          <p:cNvPr id="75" name="순서도: 처리 74"/>
          <p:cNvSpPr/>
          <p:nvPr/>
        </p:nvSpPr>
        <p:spPr>
          <a:xfrm>
            <a:off x="3911841" y="1598476"/>
            <a:ext cx="6014675" cy="5259524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순서도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5209" y="1767254"/>
            <a:ext cx="8235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시작하기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294666" y="2318250"/>
            <a:ext cx="12646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초시계시작하기</a:t>
            </a:r>
            <a:endParaRPr lang="ko-KR" altLang="en-US" sz="1200" dirty="0"/>
          </a:p>
        </p:txBody>
      </p:sp>
      <p:sp>
        <p:nvSpPr>
          <p:cNvPr id="8" name="순서도: 판단 7"/>
          <p:cNvSpPr/>
          <p:nvPr/>
        </p:nvSpPr>
        <p:spPr>
          <a:xfrm>
            <a:off x="767491" y="2916348"/>
            <a:ext cx="2318972" cy="8592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오른쪽 화살표를 눌렀는가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6320" y="4063518"/>
            <a:ext cx="1161315" cy="277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이동방향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+10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5" idx="2"/>
          </p:cNvCxnSpPr>
          <p:nvPr/>
        </p:nvCxnSpPr>
        <p:spPr>
          <a:xfrm flipH="1">
            <a:off x="1926979" y="2044253"/>
            <a:ext cx="3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8" idx="0"/>
          </p:cNvCxnSpPr>
          <p:nvPr/>
        </p:nvCxnSpPr>
        <p:spPr>
          <a:xfrm flipH="1">
            <a:off x="1926977" y="2595249"/>
            <a:ext cx="2" cy="32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80754" y="5664854"/>
            <a:ext cx="10924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이동방향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-10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926977" y="3863182"/>
            <a:ext cx="0" cy="20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45623" y="3824850"/>
            <a:ext cx="28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T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6492" y="3068964"/>
            <a:ext cx="21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순서도: 판단 24"/>
          <p:cNvSpPr/>
          <p:nvPr/>
        </p:nvSpPr>
        <p:spPr>
          <a:xfrm>
            <a:off x="811452" y="4579670"/>
            <a:ext cx="2231049" cy="8465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왼</a:t>
            </a:r>
            <a:r>
              <a:rPr lang="ko-KR" altLang="en-US" sz="1200" dirty="0" smtClean="0">
                <a:solidFill>
                  <a:schemeClr val="tx1"/>
                </a:solidFill>
              </a:rPr>
              <a:t>쪽 화살표를 눌렀는가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  <a:endCxn id="25" idx="0"/>
          </p:cNvCxnSpPr>
          <p:nvPr/>
        </p:nvCxnSpPr>
        <p:spPr>
          <a:xfrm flipH="1">
            <a:off x="1926977" y="4341002"/>
            <a:ext cx="1" cy="23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5" idx="2"/>
            <a:endCxn id="19" idx="0"/>
          </p:cNvCxnSpPr>
          <p:nvPr/>
        </p:nvCxnSpPr>
        <p:spPr>
          <a:xfrm flipH="1">
            <a:off x="1926976" y="5426186"/>
            <a:ext cx="1" cy="23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3" idx="2"/>
          </p:cNvCxnSpPr>
          <p:nvPr/>
        </p:nvCxnSpPr>
        <p:spPr>
          <a:xfrm>
            <a:off x="3126396" y="3345963"/>
            <a:ext cx="0" cy="1114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1995854" y="4460336"/>
            <a:ext cx="1130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7779" y="2414101"/>
            <a:ext cx="50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반복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45623" y="5377726"/>
            <a:ext cx="28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T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144" y="4700940"/>
            <a:ext cx="21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6" name="직선 연결선 45"/>
          <p:cNvCxnSpPr>
            <a:endCxn id="25" idx="1"/>
          </p:cNvCxnSpPr>
          <p:nvPr/>
        </p:nvCxnSpPr>
        <p:spPr>
          <a:xfrm>
            <a:off x="502441" y="5002928"/>
            <a:ext cx="30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527538" y="2825203"/>
            <a:ext cx="1399437" cy="1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02441" y="2832069"/>
            <a:ext cx="0" cy="216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926975" y="5941853"/>
            <a:ext cx="0" cy="87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334360" y="1598476"/>
            <a:ext cx="0" cy="23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판단 56"/>
          <p:cNvSpPr/>
          <p:nvPr/>
        </p:nvSpPr>
        <p:spPr>
          <a:xfrm>
            <a:off x="4218836" y="1846589"/>
            <a:ext cx="2231049" cy="8465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오른쪽 벽에 닿았는가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00202" y="2847909"/>
            <a:ext cx="14507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x: 210</a:t>
            </a:r>
            <a:r>
              <a:rPr lang="ko-KR" altLang="en-US" sz="1200" dirty="0" smtClean="0"/>
              <a:t>위치로 이동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087086" y="2649790"/>
            <a:ext cx="24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T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30077" y="2024728"/>
            <a:ext cx="21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순서도: 판단 65"/>
          <p:cNvSpPr/>
          <p:nvPr/>
        </p:nvSpPr>
        <p:spPr>
          <a:xfrm>
            <a:off x="4218836" y="3293133"/>
            <a:ext cx="2231049" cy="8465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왼</a:t>
            </a:r>
            <a:r>
              <a:rPr lang="ko-KR" altLang="en-US" sz="1200" dirty="0" smtClean="0">
                <a:solidFill>
                  <a:schemeClr val="tx1"/>
                </a:solidFill>
              </a:rPr>
              <a:t>쪽 벽에 닿았는가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74485" y="4893964"/>
            <a:ext cx="231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T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30077" y="3481416"/>
            <a:ext cx="21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00202" y="4292994"/>
            <a:ext cx="14507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x: -210</a:t>
            </a:r>
            <a:r>
              <a:rPr lang="ko-KR" altLang="en-US" sz="1200" dirty="0" smtClean="0"/>
              <a:t>위치로 이동</a:t>
            </a:r>
            <a:endParaRPr lang="ko-KR" altLang="en-US" sz="1200" dirty="0"/>
          </a:p>
        </p:txBody>
      </p:sp>
      <p:cxnSp>
        <p:nvCxnSpPr>
          <p:cNvPr id="73" name="직선 화살표 연결선 72"/>
          <p:cNvCxnSpPr>
            <a:stCxn id="66" idx="2"/>
            <a:endCxn id="71" idx="0"/>
          </p:cNvCxnSpPr>
          <p:nvPr/>
        </p:nvCxnSpPr>
        <p:spPr>
          <a:xfrm flipH="1">
            <a:off x="5325568" y="4139649"/>
            <a:ext cx="8793" cy="15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53006" y="4080440"/>
            <a:ext cx="28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T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6461428" y="2264793"/>
            <a:ext cx="0" cy="98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5345903" y="3247518"/>
            <a:ext cx="111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판단 79"/>
          <p:cNvSpPr/>
          <p:nvPr/>
        </p:nvSpPr>
        <p:spPr>
          <a:xfrm>
            <a:off x="4213701" y="4747705"/>
            <a:ext cx="2231049" cy="8465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야구공에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닿았는가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251" y="5531523"/>
            <a:ext cx="292633" cy="323116"/>
          </a:xfrm>
          <a:prstGeom prst="rect">
            <a:avLst/>
          </a:prstGeom>
        </p:spPr>
      </p:pic>
      <p:cxnSp>
        <p:nvCxnSpPr>
          <p:cNvPr id="87" name="직선 연결선 86"/>
          <p:cNvCxnSpPr>
            <a:stCxn id="66" idx="3"/>
          </p:cNvCxnSpPr>
          <p:nvPr/>
        </p:nvCxnSpPr>
        <p:spPr>
          <a:xfrm flipH="1">
            <a:off x="6447865" y="3716391"/>
            <a:ext cx="2020" cy="96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5397725" y="4677841"/>
            <a:ext cx="1055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판단 95"/>
          <p:cNvSpPr/>
          <p:nvPr/>
        </p:nvSpPr>
        <p:spPr>
          <a:xfrm>
            <a:off x="4210042" y="5750869"/>
            <a:ext cx="2231049" cy="8465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농구공에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닿았는가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684509" y="4957630"/>
            <a:ext cx="6682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끝신호</a:t>
            </a:r>
            <a:endParaRPr lang="en-US" altLang="ko-KR" sz="1200" dirty="0" smtClean="0"/>
          </a:p>
          <a:p>
            <a:r>
              <a:rPr lang="ko-KR" altLang="en-US" sz="1200" dirty="0" smtClean="0"/>
              <a:t>보내기</a:t>
            </a:r>
            <a:endParaRPr lang="ko-KR" altLang="en-US" sz="1200" dirty="0"/>
          </a:p>
        </p:txBody>
      </p:sp>
      <p:cxnSp>
        <p:nvCxnSpPr>
          <p:cNvPr id="122" name="직선 화살표 연결선 121"/>
          <p:cNvCxnSpPr>
            <a:stCxn id="80" idx="3"/>
            <a:endCxn id="120" idx="1"/>
          </p:cNvCxnSpPr>
          <p:nvPr/>
        </p:nvCxnSpPr>
        <p:spPr>
          <a:xfrm>
            <a:off x="6444750" y="5170963"/>
            <a:ext cx="239759" cy="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560270" y="4959048"/>
            <a:ext cx="8482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초시계값말하기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647470" y="4957630"/>
            <a:ext cx="914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모든코드멈추기</a:t>
            </a:r>
            <a:endParaRPr lang="ko-KR" altLang="en-US" sz="1200" dirty="0"/>
          </a:p>
        </p:txBody>
      </p:sp>
      <p:cxnSp>
        <p:nvCxnSpPr>
          <p:cNvPr id="127" name="직선 화살표 연결선 126"/>
          <p:cNvCxnSpPr>
            <a:stCxn id="120" idx="3"/>
            <a:endCxn id="124" idx="1"/>
          </p:cNvCxnSpPr>
          <p:nvPr/>
        </p:nvCxnSpPr>
        <p:spPr>
          <a:xfrm>
            <a:off x="7352724" y="5188463"/>
            <a:ext cx="207546" cy="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24" idx="3"/>
            <a:endCxn id="125" idx="1"/>
          </p:cNvCxnSpPr>
          <p:nvPr/>
        </p:nvCxnSpPr>
        <p:spPr>
          <a:xfrm flipV="1">
            <a:off x="8408533" y="5188463"/>
            <a:ext cx="238937" cy="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71" idx="2"/>
            <a:endCxn id="80" idx="0"/>
          </p:cNvCxnSpPr>
          <p:nvPr/>
        </p:nvCxnSpPr>
        <p:spPr>
          <a:xfrm>
            <a:off x="5325568" y="4569993"/>
            <a:ext cx="3658" cy="17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80" idx="2"/>
            <a:endCxn id="96" idx="0"/>
          </p:cNvCxnSpPr>
          <p:nvPr/>
        </p:nvCxnSpPr>
        <p:spPr>
          <a:xfrm flipH="1">
            <a:off x="5325567" y="5594221"/>
            <a:ext cx="3659" cy="15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60" idx="2"/>
            <a:endCxn id="66" idx="0"/>
          </p:cNvCxnSpPr>
          <p:nvPr/>
        </p:nvCxnSpPr>
        <p:spPr>
          <a:xfrm>
            <a:off x="5325568" y="3124908"/>
            <a:ext cx="8793" cy="16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57" idx="2"/>
            <a:endCxn id="60" idx="0"/>
          </p:cNvCxnSpPr>
          <p:nvPr/>
        </p:nvCxnSpPr>
        <p:spPr>
          <a:xfrm flipH="1">
            <a:off x="5325568" y="2693105"/>
            <a:ext cx="8793" cy="15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그림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35" y="5851959"/>
            <a:ext cx="298730" cy="329213"/>
          </a:xfrm>
          <a:prstGeom prst="rect">
            <a:avLst/>
          </a:prstGeom>
        </p:spPr>
      </p:pic>
      <p:cxnSp>
        <p:nvCxnSpPr>
          <p:cNvPr id="166" name="직선 화살표 연결선 165"/>
          <p:cNvCxnSpPr>
            <a:stCxn id="96" idx="3"/>
            <a:endCxn id="80" idx="3"/>
          </p:cNvCxnSpPr>
          <p:nvPr/>
        </p:nvCxnSpPr>
        <p:spPr>
          <a:xfrm flipV="1">
            <a:off x="6441091" y="5170963"/>
            <a:ext cx="3659" cy="100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그림 1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571" y="6430917"/>
            <a:ext cx="292633" cy="323116"/>
          </a:xfrm>
          <a:prstGeom prst="rect">
            <a:avLst/>
          </a:prstGeom>
        </p:spPr>
      </p:pic>
      <p:cxnSp>
        <p:nvCxnSpPr>
          <p:cNvPr id="170" name="직선 화살표 연결선 169"/>
          <p:cNvCxnSpPr>
            <a:stCxn id="96" idx="2"/>
          </p:cNvCxnSpPr>
          <p:nvPr/>
        </p:nvCxnSpPr>
        <p:spPr>
          <a:xfrm flipH="1">
            <a:off x="5325566" y="6597385"/>
            <a:ext cx="1" cy="22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3833446" y="5654725"/>
            <a:ext cx="14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3795525" y="6667723"/>
            <a:ext cx="1530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 flipH="1">
            <a:off x="3795526" y="4685440"/>
            <a:ext cx="37920" cy="198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3833446" y="4668908"/>
            <a:ext cx="1469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5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설명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605391"/>
              </p:ext>
            </p:extLst>
          </p:nvPr>
        </p:nvGraphicFramePr>
        <p:xfrm>
          <a:off x="609600" y="2004645"/>
          <a:ext cx="10972800" cy="3903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9592">
                  <a:extLst>
                    <a:ext uri="{9D8B030D-6E8A-4147-A177-3AD203B41FA5}">
                      <a16:colId xmlns:a16="http://schemas.microsoft.com/office/drawing/2014/main" val="1871194825"/>
                    </a:ext>
                  </a:extLst>
                </a:gridCol>
                <a:gridCol w="2716823">
                  <a:extLst>
                    <a:ext uri="{9D8B030D-6E8A-4147-A177-3AD203B41FA5}">
                      <a16:colId xmlns:a16="http://schemas.microsoft.com/office/drawing/2014/main" val="604760012"/>
                    </a:ext>
                  </a:extLst>
                </a:gridCol>
                <a:gridCol w="5656385">
                  <a:extLst>
                    <a:ext uri="{9D8B030D-6E8A-4147-A177-3AD203B41FA5}">
                      <a16:colId xmlns:a16="http://schemas.microsoft.com/office/drawing/2014/main" val="46706741"/>
                    </a:ext>
                  </a:extLst>
                </a:gridCol>
              </a:tblGrid>
              <a:tr h="714059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오브젝트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엔트리봇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오른쪽 화살표와 왼쪽 화살표를 누르면 해당 방향으로 움직임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smtClean="0"/>
                        <a:t>공에 맞으면 게임 종료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809386"/>
                  </a:ext>
                </a:extLst>
              </a:tr>
              <a:tr h="531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농구공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시작하면 이동방향으로 움직임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84024"/>
                  </a:ext>
                </a:extLst>
              </a:tr>
              <a:tr h="531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야구공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시작하면 이동방향으로 움직임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63433"/>
                  </a:ext>
                </a:extLst>
              </a:tr>
              <a:tr h="531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공원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87270"/>
                  </a:ext>
                </a:extLst>
              </a:tr>
              <a:tr h="531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끝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글상자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게임이 종료되면 나타남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423681"/>
                  </a:ext>
                </a:extLst>
              </a:tr>
              <a:tr h="5316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농구공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err="1" smtClean="0"/>
                        <a:t>초후에</a:t>
                      </a:r>
                      <a:r>
                        <a:rPr lang="ko-KR" altLang="en-US" dirty="0" smtClean="0"/>
                        <a:t> 농구공 나타내기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10933"/>
                  </a:ext>
                </a:extLst>
              </a:tr>
              <a:tr h="5316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끝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엔트리봇이</a:t>
                      </a:r>
                      <a:r>
                        <a:rPr lang="ko-KR" altLang="en-US" dirty="0" smtClean="0"/>
                        <a:t> 공에 닿았을 때 게임 종료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812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엔트리봇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" t="14464" r="-247" b="4487"/>
          <a:stretch/>
        </p:blipFill>
        <p:spPr>
          <a:xfrm>
            <a:off x="124634" y="1499615"/>
            <a:ext cx="11771357" cy="53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야구공 코드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057" y="1600200"/>
            <a:ext cx="995188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120</TotalTime>
  <Words>171</Words>
  <Application>Microsoft Office PowerPoint</Application>
  <PresentationFormat>와이드스크린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Arial Black</vt:lpstr>
      <vt:lpstr>Tw Cen MT</vt:lpstr>
      <vt:lpstr>Wingdings 3</vt:lpstr>
      <vt:lpstr>New_Simple01</vt:lpstr>
      <vt:lpstr>공 피하기 게임</vt:lpstr>
      <vt:lpstr>프로젝트 소개</vt:lpstr>
      <vt:lpstr>화면 01- 첫 화면</vt:lpstr>
      <vt:lpstr>화면 02- 공 피하는 과정</vt:lpstr>
      <vt:lpstr>화면 03- 공에 맞을 경우 </vt:lpstr>
      <vt:lpstr>프로젝트 순서도</vt:lpstr>
      <vt:lpstr>요소 설명</vt:lpstr>
      <vt:lpstr>엔트리봇 코드</vt:lpstr>
      <vt:lpstr>야구공 코드</vt:lpstr>
      <vt:lpstr>농구공 코드</vt:lpstr>
      <vt:lpstr>끝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 피하기 게임</dc:title>
  <dc:creator>user</dc:creator>
  <cp:lastModifiedBy>user</cp:lastModifiedBy>
  <cp:revision>36</cp:revision>
  <dcterms:created xsi:type="dcterms:W3CDTF">2020-11-26T01:36:17Z</dcterms:created>
  <dcterms:modified xsi:type="dcterms:W3CDTF">2020-11-26T16:31:21Z</dcterms:modified>
</cp:coreProperties>
</file>