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jkwDhGcl+4MRl3+73V7iZ2y54x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2ead969d9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d2ead969d9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2ead969d9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d2ead969d9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2ead969d9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d2ead969d9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小狐狸事務所: MicroPython on ESP8266 (八) : GPIO 測試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207" y="1010821"/>
            <a:ext cx="8753476" cy="5404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 descr="0.96吋OLED 液晶屏顯示模組黃藍雙色I2C OLED模塊！只需4個引腳- 台灣物聯科技TaiwanIOT Studi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8899900" y="2032806"/>
            <a:ext cx="3438525" cy="307876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6426522" y="1782735"/>
            <a:ext cx="2923082" cy="357890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"/>
          <p:cNvCxnSpPr/>
          <p:nvPr/>
        </p:nvCxnSpPr>
        <p:spPr>
          <a:xfrm rot="10800000" flipH="1">
            <a:off x="6254134" y="3667006"/>
            <a:ext cx="3380400" cy="1130100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8" name="Google Shape;88;p1"/>
          <p:cNvCxnSpPr/>
          <p:nvPr/>
        </p:nvCxnSpPr>
        <p:spPr>
          <a:xfrm rot="10800000" flipH="1">
            <a:off x="6254135" y="3957371"/>
            <a:ext cx="2406000" cy="454500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9" name="Google Shape;89;p1"/>
          <p:cNvCxnSpPr/>
          <p:nvPr/>
        </p:nvCxnSpPr>
        <p:spPr>
          <a:xfrm>
            <a:off x="8660057" y="3957403"/>
            <a:ext cx="97436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0" name="Google Shape;90;p1"/>
          <p:cNvCxnSpPr/>
          <p:nvPr/>
        </p:nvCxnSpPr>
        <p:spPr>
          <a:xfrm>
            <a:off x="6254134" y="2900597"/>
            <a:ext cx="3380400" cy="520200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1" name="Google Shape;91;p1"/>
          <p:cNvCxnSpPr/>
          <p:nvPr/>
        </p:nvCxnSpPr>
        <p:spPr>
          <a:xfrm>
            <a:off x="6228760" y="3281487"/>
            <a:ext cx="1072813" cy="0"/>
          </a:xfrm>
          <a:prstGeom prst="straightConnector1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2" name="Google Shape;92;p1"/>
          <p:cNvCxnSpPr/>
          <p:nvPr/>
        </p:nvCxnSpPr>
        <p:spPr>
          <a:xfrm rot="10800000">
            <a:off x="7303447" y="3183242"/>
            <a:ext cx="2319728" cy="0"/>
          </a:xfrm>
          <a:prstGeom prst="straightConnector1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" name="Google Shape;93;p1"/>
          <p:cNvCxnSpPr/>
          <p:nvPr/>
        </p:nvCxnSpPr>
        <p:spPr>
          <a:xfrm rot="10800000">
            <a:off x="7340687" y="3160758"/>
            <a:ext cx="0" cy="160292"/>
          </a:xfrm>
          <a:prstGeom prst="straightConnector1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"/>
          <p:cNvSpPr/>
          <p:nvPr/>
        </p:nvSpPr>
        <p:spPr>
          <a:xfrm>
            <a:off x="173512" y="1955820"/>
            <a:ext cx="2960322" cy="294635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862003" y="3707020"/>
            <a:ext cx="1183062" cy="21801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"/>
          <p:cNvCxnSpPr/>
          <p:nvPr/>
        </p:nvCxnSpPr>
        <p:spPr>
          <a:xfrm rot="10800000" flipH="1">
            <a:off x="1862003" y="4064128"/>
            <a:ext cx="1574400" cy="702900"/>
          </a:xfrm>
          <a:prstGeom prst="bentConnector3">
            <a:avLst>
              <a:gd name="adj1" fmla="val 50000"/>
            </a:avLst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"/>
          <p:cNvCxnSpPr/>
          <p:nvPr/>
        </p:nvCxnSpPr>
        <p:spPr>
          <a:xfrm>
            <a:off x="1861877" y="4969913"/>
            <a:ext cx="1115793" cy="0"/>
          </a:xfrm>
          <a:prstGeom prst="straightConnector1">
            <a:avLst/>
          </a:prstGeom>
          <a:noFill/>
          <a:ln w="762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9" name="Google Shape;99;p1"/>
          <p:cNvCxnSpPr>
            <a:cxnSpLocks/>
          </p:cNvCxnSpPr>
          <p:nvPr/>
        </p:nvCxnSpPr>
        <p:spPr>
          <a:xfrm>
            <a:off x="2930321" y="4773837"/>
            <a:ext cx="0" cy="196076"/>
          </a:xfrm>
          <a:prstGeom prst="straightConnector1">
            <a:avLst/>
          </a:prstGeom>
          <a:noFill/>
          <a:ln w="762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1"/>
          <p:cNvCxnSpPr/>
          <p:nvPr/>
        </p:nvCxnSpPr>
        <p:spPr>
          <a:xfrm>
            <a:off x="2904645" y="4797107"/>
            <a:ext cx="531758" cy="0"/>
          </a:xfrm>
          <a:prstGeom prst="straightConnector1">
            <a:avLst/>
          </a:prstGeom>
          <a:noFill/>
          <a:ln w="762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" name="Google Shape;102;p1"/>
          <p:cNvCxnSpPr/>
          <p:nvPr/>
        </p:nvCxnSpPr>
        <p:spPr>
          <a:xfrm>
            <a:off x="3246850" y="6385526"/>
            <a:ext cx="3953696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" name="Google Shape;103;p1"/>
          <p:cNvCxnSpPr/>
          <p:nvPr/>
        </p:nvCxnSpPr>
        <p:spPr>
          <a:xfrm rot="10800000">
            <a:off x="7200546" y="4411872"/>
            <a:ext cx="0" cy="2002981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" name="Google Shape;89;p1">
            <a:extLst>
              <a:ext uri="{FF2B5EF4-FFF2-40B4-BE49-F238E27FC236}">
                <a16:creationId xmlns:a16="http://schemas.microsoft.com/office/drawing/2014/main" id="{9108A112-140E-CC1B-E45A-ADBAA40AD20F}"/>
              </a:ext>
            </a:extLst>
          </p:cNvPr>
          <p:cNvCxnSpPr>
            <a:cxnSpLocks/>
          </p:cNvCxnSpPr>
          <p:nvPr/>
        </p:nvCxnSpPr>
        <p:spPr>
          <a:xfrm flipV="1">
            <a:off x="2265628" y="6392923"/>
            <a:ext cx="1026392" cy="2193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89;p1">
            <a:extLst>
              <a:ext uri="{FF2B5EF4-FFF2-40B4-BE49-F238E27FC236}">
                <a16:creationId xmlns:a16="http://schemas.microsoft.com/office/drawing/2014/main" id="{6D245132-0F6D-6806-8C76-3FFFA4527402}"/>
              </a:ext>
            </a:extLst>
          </p:cNvPr>
          <p:cNvCxnSpPr>
            <a:cxnSpLocks/>
          </p:cNvCxnSpPr>
          <p:nvPr/>
        </p:nvCxnSpPr>
        <p:spPr>
          <a:xfrm>
            <a:off x="1862002" y="4601600"/>
            <a:ext cx="403626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" name="Google Shape;103;p1">
            <a:extLst>
              <a:ext uri="{FF2B5EF4-FFF2-40B4-BE49-F238E27FC236}">
                <a16:creationId xmlns:a16="http://schemas.microsoft.com/office/drawing/2014/main" id="{8D73135D-56F2-5B46-81D1-752CF72F04C0}"/>
              </a:ext>
            </a:extLst>
          </p:cNvPr>
          <p:cNvCxnSpPr>
            <a:cxnSpLocks/>
          </p:cNvCxnSpPr>
          <p:nvPr/>
        </p:nvCxnSpPr>
        <p:spPr>
          <a:xfrm flipV="1">
            <a:off x="2246489" y="4574166"/>
            <a:ext cx="19139" cy="187179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" name="圖片 22">
            <a:extLst>
              <a:ext uri="{FF2B5EF4-FFF2-40B4-BE49-F238E27FC236}">
                <a16:creationId xmlns:a16="http://schemas.microsoft.com/office/drawing/2014/main" id="{118369DB-E6D9-EEE1-1E5B-592FF648EC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836" t="14739" r="34464" b="14051"/>
          <a:stretch/>
        </p:blipFill>
        <p:spPr>
          <a:xfrm rot="16200000">
            <a:off x="377312" y="3866905"/>
            <a:ext cx="1150881" cy="18385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d2ead969d9_1_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94525"/>
            <a:ext cx="8254750" cy="40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d2ead969d9_1_21" descr="0.96吋OLED 液晶屏顯示模組黃藍雙色I2C OLED模塊！只需4個引腳- 台灣物聯科技TaiwanIOT Studi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8933354" y="2046781"/>
            <a:ext cx="3438525" cy="30787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gd2ead969d9_1_21"/>
          <p:cNvCxnSpPr/>
          <p:nvPr/>
        </p:nvCxnSpPr>
        <p:spPr>
          <a:xfrm>
            <a:off x="8226800" y="2919200"/>
            <a:ext cx="1368900" cy="516900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gd2ead969d9_1_21"/>
          <p:cNvCxnSpPr/>
          <p:nvPr/>
        </p:nvCxnSpPr>
        <p:spPr>
          <a:xfrm>
            <a:off x="8240775" y="3184575"/>
            <a:ext cx="1396800" cy="0"/>
          </a:xfrm>
          <a:prstGeom prst="straightConnector1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gd2ead969d9_1_21"/>
          <p:cNvCxnSpPr/>
          <p:nvPr/>
        </p:nvCxnSpPr>
        <p:spPr>
          <a:xfrm rot="10800000" flipH="1">
            <a:off x="7095450" y="3729275"/>
            <a:ext cx="2542200" cy="698400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gd2ead969d9_1_21"/>
          <p:cNvCxnSpPr/>
          <p:nvPr/>
        </p:nvCxnSpPr>
        <p:spPr>
          <a:xfrm rot="10800000" flipH="1">
            <a:off x="7039575" y="3938875"/>
            <a:ext cx="1759800" cy="181500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gd2ead969d9_1_21"/>
          <p:cNvCxnSpPr/>
          <p:nvPr/>
        </p:nvCxnSpPr>
        <p:spPr>
          <a:xfrm>
            <a:off x="8799375" y="3938875"/>
            <a:ext cx="8661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dirty="0"/>
              <a:t>OLED</a:t>
            </a:r>
            <a:r>
              <a:rPr lang="zh-TW" altLang="en-US" dirty="0"/>
              <a:t> </a:t>
            </a:r>
            <a:r>
              <a:rPr lang="en-US" altLang="zh-TW" dirty="0"/>
              <a:t>Display Program</a:t>
            </a:r>
            <a:r>
              <a:rPr lang="zh-TW" dirty="0"/>
              <a:t> (</a:t>
            </a:r>
            <a:r>
              <a:rPr lang="en-US" altLang="zh-TW" dirty="0"/>
              <a:t>running with </a:t>
            </a:r>
            <a:r>
              <a:rPr lang="zh-TW" dirty="0"/>
              <a:t>P</a:t>
            </a:r>
            <a:r>
              <a:rPr lang="en-US" altLang="zh-TW" dirty="0" err="1"/>
              <a:t>utty</a:t>
            </a:r>
            <a:r>
              <a:rPr lang="zh-TW" dirty="0"/>
              <a:t>)</a:t>
            </a:r>
            <a:endParaRPr dirty="0"/>
          </a:p>
        </p:txBody>
      </p:sp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55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0"/>
              <a:buChar char="•"/>
            </a:pPr>
            <a:r>
              <a:rPr lang="zh-TW" sz="2680" dirty="0"/>
              <a:t>import ssd1306 #(</a:t>
            </a:r>
            <a:r>
              <a:rPr lang="en-US" altLang="zh-TW" sz="2680" dirty="0">
                <a:solidFill>
                  <a:srgbClr val="FF0000"/>
                </a:solidFill>
              </a:rPr>
              <a:t> import </a:t>
            </a:r>
            <a:r>
              <a:rPr lang="zh-TW" sz="2680" dirty="0">
                <a:solidFill>
                  <a:srgbClr val="FF0000"/>
                </a:solidFill>
              </a:rPr>
              <a:t>OLED</a:t>
            </a:r>
            <a:r>
              <a:rPr lang="en-US" altLang="zh-TW" sz="2680" dirty="0">
                <a:solidFill>
                  <a:srgbClr val="FF0000"/>
                </a:solidFill>
              </a:rPr>
              <a:t> module</a:t>
            </a:r>
            <a:r>
              <a:rPr lang="zh-TW" sz="2680" dirty="0"/>
              <a:t>)</a:t>
            </a:r>
            <a:endParaRPr sz="268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80"/>
              <a:buChar char="•"/>
            </a:pPr>
            <a:r>
              <a:rPr lang="zh-TW" sz="2680" dirty="0"/>
              <a:t>from machine import I2C, Pin</a:t>
            </a:r>
            <a:endParaRPr sz="268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80"/>
              <a:buChar char="•"/>
            </a:pPr>
            <a:r>
              <a:rPr lang="zh-TW" sz="2680" dirty="0"/>
              <a:t>i2c = I2C(scl=Pin(5),sda = Pin(4), freq=100000)</a:t>
            </a:r>
            <a:endParaRPr sz="268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80"/>
              <a:buChar char="•"/>
            </a:pPr>
            <a:r>
              <a:rPr lang="zh-TW" sz="2680" dirty="0"/>
              <a:t>oled = ssd1306.SSD1306_I2C(128, 64, i2c)</a:t>
            </a:r>
            <a:endParaRPr sz="2680" dirty="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68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80"/>
              <a:buChar char="•"/>
            </a:pPr>
            <a:r>
              <a:rPr lang="zh-TW" sz="2680" dirty="0"/>
              <a:t>oled.text('Evan',0,0)</a:t>
            </a:r>
            <a:endParaRPr sz="268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80"/>
              <a:buChar char="•"/>
            </a:pPr>
            <a:r>
              <a:rPr lang="zh-TW" sz="2680" dirty="0"/>
              <a:t>oled.text('chen',50,30)</a:t>
            </a:r>
            <a:endParaRPr sz="268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80"/>
              <a:buChar char="•"/>
            </a:pPr>
            <a:r>
              <a:rPr lang="zh-TW" sz="2680" dirty="0"/>
              <a:t>oled.show()  #</a:t>
            </a:r>
            <a:r>
              <a:rPr lang="en-US" altLang="zh-TW" sz="2680" dirty="0"/>
              <a:t>start showing</a:t>
            </a:r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80"/>
              <a:buChar char="•"/>
            </a:pPr>
            <a:endParaRPr sz="268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80"/>
              <a:buChar char="•"/>
            </a:pPr>
            <a:r>
              <a:rPr lang="zh-TW" sz="2680" dirty="0"/>
              <a:t>oled.fill(0) #</a:t>
            </a:r>
            <a:r>
              <a:rPr lang="en-US" altLang="zh-TW" sz="2680" dirty="0"/>
              <a:t>clear setting</a:t>
            </a:r>
          </a:p>
          <a:p>
            <a:pPr marL="228600" indent="-228600">
              <a:lnSpc>
                <a:spcPct val="70000"/>
              </a:lnSpc>
              <a:buSzPts val="2680"/>
            </a:pPr>
            <a:r>
              <a:rPr lang="zh-TW" altLang="zh-TW" sz="2680" dirty="0"/>
              <a:t>oled.show()  #</a:t>
            </a:r>
            <a:r>
              <a:rPr lang="en-US" altLang="zh-TW" sz="2680" dirty="0"/>
              <a:t>start showing</a:t>
            </a:r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80"/>
              <a:buChar char="•"/>
            </a:pPr>
            <a:endParaRPr sz="2680" dirty="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68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d2ead969d9_1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7250" y="989075"/>
            <a:ext cx="8254750" cy="40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d2ead969d9_1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-36185" y="1460625"/>
            <a:ext cx="3128701" cy="152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d2ead969d9_1_39"/>
          <p:cNvCxnSpPr/>
          <p:nvPr/>
        </p:nvCxnSpPr>
        <p:spPr>
          <a:xfrm flipH="1">
            <a:off x="2654678" y="4437738"/>
            <a:ext cx="2318700" cy="141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" name="Google Shape;128;gd2ead969d9_1_39"/>
          <p:cNvCxnSpPr/>
          <p:nvPr/>
        </p:nvCxnSpPr>
        <p:spPr>
          <a:xfrm flipH="1">
            <a:off x="2821550" y="3321600"/>
            <a:ext cx="1187100" cy="879900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gd2ead969d9_1_39"/>
          <p:cNvCxnSpPr>
            <a:cxnSpLocks/>
          </p:cNvCxnSpPr>
          <p:nvPr/>
        </p:nvCxnSpPr>
        <p:spPr>
          <a:xfrm>
            <a:off x="2835201" y="3971175"/>
            <a:ext cx="3645799" cy="1892401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gd2ead969d9_1_39"/>
          <p:cNvCxnSpPr/>
          <p:nvPr/>
        </p:nvCxnSpPr>
        <p:spPr>
          <a:xfrm rot="10800000" flipH="1">
            <a:off x="6481000" y="5835675"/>
            <a:ext cx="5314500" cy="279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gd2ead969d9_1_39"/>
          <p:cNvCxnSpPr/>
          <p:nvPr/>
        </p:nvCxnSpPr>
        <p:spPr>
          <a:xfrm rot="10800000" flipH="1">
            <a:off x="10992350" y="3572875"/>
            <a:ext cx="817200" cy="141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" name="Google Shape;132;gd2ead969d9_1_39"/>
          <p:cNvCxnSpPr/>
          <p:nvPr/>
        </p:nvCxnSpPr>
        <p:spPr>
          <a:xfrm flipH="1">
            <a:off x="11760650" y="3580000"/>
            <a:ext cx="6900" cy="22980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7C060FE5-3148-CFD8-2909-E7565645B8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836" t="14739" r="34464" b="14051"/>
          <a:stretch/>
        </p:blipFill>
        <p:spPr>
          <a:xfrm rot="16200000">
            <a:off x="918497" y="3073671"/>
            <a:ext cx="1529098" cy="2304309"/>
          </a:xfrm>
          <a:prstGeom prst="rect">
            <a:avLst/>
          </a:prstGeom>
        </p:spPr>
      </p:pic>
      <p:cxnSp>
        <p:nvCxnSpPr>
          <p:cNvPr id="4" name="Google Shape;99;p1">
            <a:extLst>
              <a:ext uri="{FF2B5EF4-FFF2-40B4-BE49-F238E27FC236}">
                <a16:creationId xmlns:a16="http://schemas.microsoft.com/office/drawing/2014/main" id="{D1A56551-2488-66DC-3158-D4D87A0EF1DF}"/>
              </a:ext>
            </a:extLst>
          </p:cNvPr>
          <p:cNvCxnSpPr>
            <a:cxnSpLocks/>
          </p:cNvCxnSpPr>
          <p:nvPr/>
        </p:nvCxnSpPr>
        <p:spPr>
          <a:xfrm>
            <a:off x="4933245" y="3856360"/>
            <a:ext cx="0" cy="595478"/>
          </a:xfrm>
          <a:prstGeom prst="straightConnector1">
            <a:avLst/>
          </a:prstGeom>
          <a:noFill/>
          <a:ln w="762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" name="Google Shape;127;gd2ead969d9_1_39">
            <a:extLst>
              <a:ext uri="{FF2B5EF4-FFF2-40B4-BE49-F238E27FC236}">
                <a16:creationId xmlns:a16="http://schemas.microsoft.com/office/drawing/2014/main" id="{C9664313-4168-B8DD-746B-612E54AFD145}"/>
              </a:ext>
            </a:extLst>
          </p:cNvPr>
          <p:cNvCxnSpPr>
            <a:cxnSpLocks/>
          </p:cNvCxnSpPr>
          <p:nvPr/>
        </p:nvCxnSpPr>
        <p:spPr>
          <a:xfrm flipH="1">
            <a:off x="4888089" y="3856360"/>
            <a:ext cx="237689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2ead969d9_1_51"/>
          <p:cNvSpPr txBox="1">
            <a:spLocks noGrp="1"/>
          </p:cNvSpPr>
          <p:nvPr>
            <p:ph type="body" idx="1"/>
          </p:nvPr>
        </p:nvSpPr>
        <p:spPr>
          <a:xfrm>
            <a:off x="534525" y="1535375"/>
            <a:ext cx="10713600" cy="4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dirty="0"/>
              <a:t>import dht</a:t>
            </a:r>
            <a:endParaRPr sz="240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dirty="0"/>
              <a:t>d = dht.DHT11(Pin(13))</a:t>
            </a:r>
            <a:endParaRPr sz="240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dirty="0"/>
              <a:t>def DHT11():</a:t>
            </a:r>
            <a:endParaRPr sz="240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dirty="0"/>
              <a:t>    d.measure()</a:t>
            </a:r>
            <a:endParaRPr sz="240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dirty="0"/>
              <a:t>    temp = d.temperature()</a:t>
            </a:r>
            <a:endParaRPr sz="240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dirty="0"/>
              <a:t>    hum  = d.humidity()</a:t>
            </a:r>
            <a:endParaRPr sz="240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dirty="0"/>
              <a:t>    t = '{}c'.format(temp)</a:t>
            </a:r>
            <a:endParaRPr sz="240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dirty="0"/>
              <a:t>    h = '{}%'.format(hum)</a:t>
            </a:r>
            <a:endParaRPr sz="240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dirty="0"/>
              <a:t>    print('\u6eab\u5ea6:{}\u00b0C'.format(temp))</a:t>
            </a:r>
            <a:endParaRPr sz="240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dirty="0"/>
              <a:t>    print('\u6fd5\u5ea6:{}%'.format(hum))</a:t>
            </a:r>
            <a:endParaRPr sz="240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dirty="0"/>
              <a:t>    print('')</a:t>
            </a:r>
            <a:endParaRPr sz="240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dirty="0"/>
              <a:t>    return (t, h)</a:t>
            </a:r>
            <a:endParaRPr sz="240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dirty="0"/>
              <a:t>temp, hum = DHT11()</a:t>
            </a:r>
            <a:endParaRPr sz="2400" dirty="0"/>
          </a:p>
        </p:txBody>
      </p:sp>
      <p:sp>
        <p:nvSpPr>
          <p:cNvPr id="138" name="Google Shape;138;gd2ead969d9_1_51"/>
          <p:cNvSpPr txBox="1"/>
          <p:nvPr/>
        </p:nvSpPr>
        <p:spPr>
          <a:xfrm>
            <a:off x="1069075" y="350275"/>
            <a:ext cx="9963000" cy="173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altLang="zh-TW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Temperature and humidity detection and display </a:t>
            </a:r>
            <a:r>
              <a:rPr lang="zh-TW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zh-TW" sz="3600" dirty="0">
                <a:solidFill>
                  <a:schemeClr val="dk1"/>
                </a:solidFill>
                <a:latin typeface="Calibri"/>
                <a:cs typeface="Calibri"/>
              </a:rPr>
              <a:t>running with </a:t>
            </a:r>
            <a:r>
              <a:rPr lang="zh-TW" altLang="zh-TW" sz="3600" dirty="0">
                <a:solidFill>
                  <a:schemeClr val="dk1"/>
                </a:solidFill>
                <a:latin typeface="Calibri"/>
                <a:cs typeface="Calibri"/>
              </a:rPr>
              <a:t>P</a:t>
            </a:r>
            <a:r>
              <a:rPr lang="en-US" altLang="zh-TW" sz="3600" dirty="0" err="1">
                <a:solidFill>
                  <a:schemeClr val="dk1"/>
                </a:solidFill>
                <a:latin typeface="Calibri"/>
                <a:cs typeface="Calibri"/>
              </a:rPr>
              <a:t>utty</a:t>
            </a:r>
            <a:r>
              <a:rPr lang="zh-TW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260</Words>
  <Application>Microsoft Office PowerPoint</Application>
  <PresentationFormat>寬螢幕</PresentationFormat>
  <Paragraphs>27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佈景主題</vt:lpstr>
      <vt:lpstr>PowerPoint 簡報</vt:lpstr>
      <vt:lpstr>PowerPoint 簡報</vt:lpstr>
      <vt:lpstr>OLED Display Program (running with Putty)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evan dancer</dc:creator>
  <cp:lastModifiedBy>陳武男</cp:lastModifiedBy>
  <cp:revision>5</cp:revision>
  <dcterms:created xsi:type="dcterms:W3CDTF">2021-04-19T08:54:10Z</dcterms:created>
  <dcterms:modified xsi:type="dcterms:W3CDTF">2023-04-11T07:30:16Z</dcterms:modified>
</cp:coreProperties>
</file>