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B98F8-6D08-437F-88D1-3434D4EC5993}" v="3" dt="2021-06-07T20:11:2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APP Graham" userId="582a2d9f-0d81-4d98-88f7-349a23b91d1c" providerId="ADAL" clId="{4EBB98F8-6D08-437F-88D1-3434D4EC5993}"/>
    <pc:docChg chg="undo custSel addSld modSld">
      <pc:chgData name="KNAPP Graham" userId="582a2d9f-0d81-4d98-88f7-349a23b91d1c" providerId="ADAL" clId="{4EBB98F8-6D08-437F-88D1-3434D4EC5993}" dt="2021-06-07T20:11:23.595" v="325" actId="207"/>
      <pc:docMkLst>
        <pc:docMk/>
      </pc:docMkLst>
      <pc:sldChg chg="modSp mod">
        <pc:chgData name="KNAPP Graham" userId="582a2d9f-0d81-4d98-88f7-349a23b91d1c" providerId="ADAL" clId="{4EBB98F8-6D08-437F-88D1-3434D4EC5993}" dt="2021-06-07T07:47:14.937" v="248" actId="20577"/>
        <pc:sldMkLst>
          <pc:docMk/>
          <pc:sldMk cId="3375693483" sldId="256"/>
        </pc:sldMkLst>
        <pc:spChg chg="mod">
          <ac:chgData name="KNAPP Graham" userId="582a2d9f-0d81-4d98-88f7-349a23b91d1c" providerId="ADAL" clId="{4EBB98F8-6D08-437F-88D1-3434D4EC5993}" dt="2021-06-07T07:47:14.937" v="248" actId="20577"/>
          <ac:spMkLst>
            <pc:docMk/>
            <pc:sldMk cId="3375693483" sldId="256"/>
            <ac:spMk id="3" creationId="{C4BCC5CC-BCEE-417B-8CCD-C037B66AB8EB}"/>
          </ac:spMkLst>
        </pc:spChg>
      </pc:sldChg>
      <pc:sldChg chg="modSp mod">
        <pc:chgData name="KNAPP Graham" userId="582a2d9f-0d81-4d98-88f7-349a23b91d1c" providerId="ADAL" clId="{4EBB98F8-6D08-437F-88D1-3434D4EC5993}" dt="2021-06-07T07:16:56.712" v="215" actId="20577"/>
        <pc:sldMkLst>
          <pc:docMk/>
          <pc:sldMk cId="801622334" sldId="259"/>
        </pc:sldMkLst>
        <pc:spChg chg="mod">
          <ac:chgData name="KNAPP Graham" userId="582a2d9f-0d81-4d98-88f7-349a23b91d1c" providerId="ADAL" clId="{4EBB98F8-6D08-437F-88D1-3434D4EC5993}" dt="2021-06-07T07:16:56.712" v="215" actId="20577"/>
          <ac:spMkLst>
            <pc:docMk/>
            <pc:sldMk cId="801622334" sldId="259"/>
            <ac:spMk id="4" creationId="{BFF3CEC8-1AF8-470C-828B-85FD2D5E3247}"/>
          </ac:spMkLst>
        </pc:spChg>
      </pc:sldChg>
      <pc:sldChg chg="modSp mod">
        <pc:chgData name="KNAPP Graham" userId="582a2d9f-0d81-4d98-88f7-349a23b91d1c" providerId="ADAL" clId="{4EBB98F8-6D08-437F-88D1-3434D4EC5993}" dt="2021-06-07T20:11:23.595" v="325" actId="207"/>
        <pc:sldMkLst>
          <pc:docMk/>
          <pc:sldMk cId="2739757256" sldId="261"/>
        </pc:sldMkLst>
        <pc:spChg chg="mod">
          <ac:chgData name="KNAPP Graham" userId="582a2d9f-0d81-4d98-88f7-349a23b91d1c" providerId="ADAL" clId="{4EBB98F8-6D08-437F-88D1-3434D4EC5993}" dt="2021-06-07T19:36:39.658" v="264" actId="20577"/>
          <ac:spMkLst>
            <pc:docMk/>
            <pc:sldMk cId="2739757256" sldId="261"/>
            <ac:spMk id="2" creationId="{154436D0-58EA-4DEE-AB3B-5AD744FEC99F}"/>
          </ac:spMkLst>
        </pc:spChg>
        <pc:spChg chg="mod">
          <ac:chgData name="KNAPP Graham" userId="582a2d9f-0d81-4d98-88f7-349a23b91d1c" providerId="ADAL" clId="{4EBB98F8-6D08-437F-88D1-3434D4EC5993}" dt="2021-06-07T20:11:23.595" v="325" actId="207"/>
          <ac:spMkLst>
            <pc:docMk/>
            <pc:sldMk cId="2739757256" sldId="261"/>
            <ac:spMk id="4" creationId="{D546ACC5-1480-40DC-B6A4-993F1900C00A}"/>
          </ac:spMkLst>
        </pc:spChg>
      </pc:sldChg>
      <pc:sldChg chg="modSp new mod">
        <pc:chgData name="KNAPP Graham" userId="582a2d9f-0d81-4d98-88f7-349a23b91d1c" providerId="ADAL" clId="{4EBB98F8-6D08-437F-88D1-3434D4EC5993}" dt="2021-06-07T07:16:07.059" v="209" actId="5793"/>
        <pc:sldMkLst>
          <pc:docMk/>
          <pc:sldMk cId="2981299649" sldId="264"/>
        </pc:sldMkLst>
        <pc:spChg chg="mod">
          <ac:chgData name="KNAPP Graham" userId="582a2d9f-0d81-4d98-88f7-349a23b91d1c" providerId="ADAL" clId="{4EBB98F8-6D08-437F-88D1-3434D4EC5993}" dt="2021-06-06T14:02:07.162" v="11" actId="20577"/>
          <ac:spMkLst>
            <pc:docMk/>
            <pc:sldMk cId="2981299649" sldId="264"/>
            <ac:spMk id="2" creationId="{342518DB-A955-498C-9429-88578805BA9F}"/>
          </ac:spMkLst>
        </pc:spChg>
        <pc:spChg chg="mod">
          <ac:chgData name="KNAPP Graham" userId="582a2d9f-0d81-4d98-88f7-349a23b91d1c" providerId="ADAL" clId="{4EBB98F8-6D08-437F-88D1-3434D4EC5993}" dt="2021-06-07T07:16:07.059" v="209" actId="5793"/>
          <ac:spMkLst>
            <pc:docMk/>
            <pc:sldMk cId="2981299649" sldId="264"/>
            <ac:spMk id="3" creationId="{10402384-0847-4D15-8674-B5210DBF20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EEF64-CED2-4AD5-9FD3-34E2F141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1F1D5F-ADE8-488F-9994-FD050AF1C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B02F8-08A7-4712-A3D6-CF58071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0C836-2B39-4BE7-871A-2076B3D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A3B0C5-7B13-4ECE-A96A-375EEF7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1F8FD-3CF1-4E2D-9196-78CE21E3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5CA96F-DF6F-4CCD-99F0-12BC1865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39E58-18EC-4925-AFAB-CECA7E99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541E07-1D1D-4873-8DF6-7FE2250E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1A296-F366-4B9E-BD78-3B4FAFD3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343188-75AD-4442-8645-988DF281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22848-AC22-48B8-A9B3-8CE9A1CC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B1035-2CF2-42B8-9777-2E5E03A7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5CC88-F79A-42A4-B54D-9C8C9D03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480E0-3BB4-47AA-BC28-9EDE897B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678EC-09E0-4755-81ED-CE937EF4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93B1C-FF94-4E39-9C98-17889BBB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B7E0D-0073-4EAF-BEFF-1FBDB02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666CB-BA25-4296-96EA-12C63271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CB9C3-C36C-41E6-87CC-4E251D46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6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C88C4-2A73-43AE-B5C1-E36D3723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D784D-A892-4A26-A96C-8BDD7D64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6AC3C-FD65-4F3E-AA7D-2B9FB359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25F14-4DA7-4091-ADF2-56E4868D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0DC18-8DAC-41B0-A559-FE38B397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1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8984-439E-45F4-A3B0-B19D7CB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C9970-A595-461A-BF6F-D77BC06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ED8040-33DB-42C3-8045-D8DB5092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E1C1AC-B180-49E4-8117-10ED6E9D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EC59E8-FBEB-46A6-A439-C6EA4CAA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6E70A-8F10-440D-995E-D3DFFED7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1D627-4C69-4422-8E04-08FBBC1F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C1075-78DB-4963-9A23-41F8B8EC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8BB4F-1FB6-40BC-8262-20BDD92C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E8F49-075B-46D7-9E21-F514B1626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6804D7-2CF3-4E13-8379-EA9E4C36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73E27C-D257-4068-BA2C-6FBBE7AA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24005E-398F-4712-9F50-9B64E83F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E34B92-8E63-4909-913E-D72ADD6B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A3A16-C72A-45DD-A3E0-6D495FA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A2F4E3-E030-4701-B1BE-8184E01B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C7C61F-F50C-4767-9B87-E35FB51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716753-36F2-44B8-AC64-FCBE4963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2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DDBC88-4D63-4815-89BE-06A17661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4FF751-C78C-4375-8BAB-1E131D40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11D593-1073-4CC8-9C4C-8F627B0E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5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41151-500C-4721-B3DB-195D4F6E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2179C-29D7-4EC6-844F-E5AF3941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20A0F-6A58-4F17-80DD-3146FE39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4E55FA-0836-4623-9161-7B31EEB2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08885-8DB6-44B4-B55B-3D75F806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2C9D9C-8802-4717-8550-0B43FEBE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37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892D5-AD44-4A0C-B618-6EA48967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431081-5291-49C1-8EC7-276D32A7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E78ABA-939C-4558-8F83-4217FD22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CE6699-2E15-4F1B-91D9-45E8678E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A466F-2A4B-4849-B231-12C5EEC9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20055-8C0B-467F-BE9C-C4746E78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04913-BDC4-4EFF-A1EB-AAF78CEB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97D89-E314-4222-8FA4-13173E67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7F7D6-C73D-437E-96CA-BD145CF8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9891-492F-4BE0-9670-3BE96BEA352F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94F3B-86CD-45E4-9C01-9B98E1F4C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3AF3BD-FFD6-4A03-9C9C-E2131B96D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F143-08C2-44C7-BCB3-14C741A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7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cergrah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83ED1-14BB-4451-AC47-A945905FE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Fail fast - coder sereinement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BCC5CC-BCEE-417B-8CCD-C037B66AB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Tests dans Jupyter</a:t>
            </a:r>
          </a:p>
          <a:p>
            <a:endParaRPr lang="fr-FR" dirty="0"/>
          </a:p>
          <a:p>
            <a:r>
              <a:rPr lang="fr-FR" dirty="0"/>
              <a:t>Graham KNAPP		</a:t>
            </a:r>
            <a:r>
              <a:rPr lang="fr-FR" dirty="0" err="1"/>
              <a:t>AFPy</a:t>
            </a:r>
            <a:r>
              <a:rPr lang="fr-FR" dirty="0"/>
              <a:t> 		14 Juin 2021</a:t>
            </a:r>
          </a:p>
        </p:txBody>
      </p:sp>
    </p:spTree>
    <p:extLst>
      <p:ext uri="{BB962C8B-B14F-4D97-AF65-F5344CB8AC3E}">
        <p14:creationId xmlns:p14="http://schemas.microsoft.com/office/powerpoint/2010/main" val="337569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EFC6F-0AC5-4DEF-9CA9-E787023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F3CEC8-1AF8-470C-828B-85FD2D5E3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“Vous utilisez des notebooks ?”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“Des gens prennent des décisions grâce a vos notebooks ?”</a:t>
            </a:r>
            <a:br>
              <a:rPr lang="fr-FR" dirty="0"/>
            </a:br>
            <a:endParaRPr lang="fr-FR" dirty="0"/>
          </a:p>
          <a:p>
            <a:pPr marL="0" indent="0" algn="ctr">
              <a:buNone/>
            </a:pPr>
            <a:r>
              <a:rPr lang="fr-FR" dirty="0"/>
              <a:t> “Ils ne sont pas testés ?”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“Gros problème ”  ?</a:t>
            </a:r>
          </a:p>
        </p:txBody>
      </p:sp>
      <p:pic>
        <p:nvPicPr>
          <p:cNvPr id="1026" name="Picture 2" descr="Why Are Cats Scared of Cucumbers? | MyRecipes">
            <a:extLst>
              <a:ext uri="{FF2B5EF4-FFF2-40B4-BE49-F238E27FC236}">
                <a16:creationId xmlns:a16="http://schemas.microsoft.com/office/drawing/2014/main" id="{11D487D8-3103-4014-81ED-C0246FED183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7117"/>
            <a:ext cx="5181600" cy="34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BA5A1-D474-4F54-B74B-931849D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des tests programmatiques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38B4CE-428F-4716-BEFE-49547B3C72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Coder plus rapidement</a:t>
            </a:r>
          </a:p>
          <a:p>
            <a:r>
              <a:rPr lang="fr-FR" dirty="0"/>
              <a:t>Ne pas avoir peur de modifier le code</a:t>
            </a:r>
          </a:p>
          <a:p>
            <a:r>
              <a:rPr lang="fr-FR" dirty="0"/>
              <a:t>Donner confiance aux utilisateurs</a:t>
            </a:r>
          </a:p>
          <a:p>
            <a:r>
              <a:rPr lang="fr-FR" dirty="0"/>
              <a:t>Mieux dormir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Sleeping Cat Images, Stock Photos &amp;amp; Vectors | Shutterstock">
            <a:extLst>
              <a:ext uri="{FF2B5EF4-FFF2-40B4-BE49-F238E27FC236}">
                <a16:creationId xmlns:a16="http://schemas.microsoft.com/office/drawing/2014/main" id="{01970720-A4E0-493D-8568-6EB66AC14D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67794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436D0-58EA-4DEE-AB3B-5AD744FE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Consolas" panose="020B0609020204030204" pitchFamily="49" charset="0"/>
              </a:rPr>
              <a:t>assert</a:t>
            </a:r>
            <a:r>
              <a:rPr lang="fr-F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3B8C0-8DB7-4D73-AE6D-858DDB6C0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assert</a:t>
            </a:r>
            <a:endParaRPr lang="fr-FR" dirty="0"/>
          </a:p>
          <a:p>
            <a:pPr marL="457200" lvl="1" indent="0">
              <a:buNone/>
            </a:pPr>
            <a:r>
              <a:rPr lang="en-US" dirty="0"/>
              <a:t>“state a fact or belief confidently and forcefully”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assertion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i="1" dirty="0"/>
              <a:t>the action of asserting something”</a:t>
            </a:r>
            <a:endParaRPr lang="fr-FR" i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46ACC5-1480-40DC-B6A4-993F1900C0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→"/>
            </a:pPr>
            <a:r>
              <a:rPr lang="fr-FR" dirty="0"/>
              <a:t>  </a:t>
            </a:r>
            <a:r>
              <a:rPr lang="fr-FR" i="1" dirty="0"/>
              <a:t>affirmer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Calibri" panose="020F0502020204030204" pitchFamily="34" charset="0"/>
              <a:buChar char="→"/>
            </a:pPr>
            <a:r>
              <a:rPr lang="fr-FR" dirty="0"/>
              <a:t>  </a:t>
            </a:r>
            <a:r>
              <a:rPr lang="fr-FR" i="1" dirty="0"/>
              <a:t>assertion / affirmation</a:t>
            </a:r>
          </a:p>
          <a:p>
            <a:pPr>
              <a:buFont typeface="Calibri" panose="020F0502020204030204" pitchFamily="34" charset="0"/>
              <a:buChar char="→"/>
            </a:pPr>
            <a:endParaRPr lang="fr-FR" i="1" dirty="0"/>
          </a:p>
          <a:p>
            <a:pPr>
              <a:buFont typeface="Calibri" panose="020F0502020204030204" pitchFamily="34" charset="0"/>
              <a:buChar char="→"/>
            </a:pPr>
            <a:endParaRPr lang="fr-FR" i="1" dirty="0"/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</a:rPr>
              <a:t>Depuis Python 1.5 (1998) 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</a:rPr>
              <a:t>Turing 1949</a:t>
            </a:r>
          </a:p>
        </p:txBody>
      </p:sp>
    </p:spTree>
    <p:extLst>
      <p:ext uri="{BB962C8B-B14F-4D97-AF65-F5344CB8AC3E}">
        <p14:creationId xmlns:p14="http://schemas.microsoft.com/office/powerpoint/2010/main" val="273975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D9B01F-865E-46DA-9D60-F57700D8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Fail fast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EAAD28-EFE2-4DEF-9752-716F2954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fonction + test dans la même cellule:</a:t>
            </a:r>
          </a:p>
          <a:p>
            <a:pPr lvl="1"/>
            <a:r>
              <a:rPr lang="fr-FR" dirty="0"/>
              <a:t>Le test est exécuté 1 fois (seulement) à chaque (re)définition de la fonction</a:t>
            </a:r>
          </a:p>
          <a:p>
            <a:pPr lvl="1"/>
            <a:r>
              <a:rPr lang="fr-FR" dirty="0"/>
              <a:t>Pas à chaque utilisation</a:t>
            </a:r>
          </a:p>
          <a:p>
            <a:r>
              <a:rPr lang="fr-FR" dirty="0"/>
              <a:t>Source indépendante (citer source dans les commentaires):</a:t>
            </a:r>
          </a:p>
          <a:p>
            <a:pPr lvl="1"/>
            <a:r>
              <a:rPr lang="fr-FR" dirty="0"/>
              <a:t>Texte de référence</a:t>
            </a:r>
          </a:p>
          <a:p>
            <a:pPr lvl="1"/>
            <a:r>
              <a:rPr lang="fr-FR" dirty="0"/>
              <a:t>Outil indépendant</a:t>
            </a:r>
          </a:p>
          <a:p>
            <a:pPr lvl="1"/>
            <a:r>
              <a:rPr lang="fr-FR" dirty="0"/>
              <a:t>web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2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18DB-A955-498C-9429-88578805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02384-0847-4D15-8674-B5210DBF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Matlab : 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</a:t>
            </a:r>
            <a:r>
              <a:rPr lang="fr-FR" dirty="0"/>
              <a:t> 			(depuis R2007a)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assertEqual</a:t>
            </a:r>
            <a:r>
              <a:rPr lang="fr-FR" dirty="0">
                <a:latin typeface="Consolas" panose="020B0609020204030204" pitchFamily="49" charset="0"/>
              </a:rPr>
              <a:t>, …	</a:t>
            </a:r>
            <a:r>
              <a:rPr lang="fr-FR" dirty="0"/>
              <a:t>(R2013a)</a:t>
            </a:r>
          </a:p>
          <a:p>
            <a:r>
              <a:rPr lang="fr-FR" dirty="0"/>
              <a:t>Scilab : 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assert_checktrue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assert_checkequal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assert_checkalmostequal</a:t>
            </a:r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r>
              <a:rPr lang="fr-FR" dirty="0"/>
              <a:t>Mathematica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Assert</a:t>
            </a:r>
            <a:r>
              <a:rPr lang="fr-FR" dirty="0"/>
              <a:t>, </a:t>
            </a:r>
            <a:r>
              <a:rPr lang="fr-FR" dirty="0" err="1">
                <a:latin typeface="Consolas" panose="020B0609020204030204" pitchFamily="49" charset="0"/>
              </a:rPr>
              <a:t>ConfirmAssert</a:t>
            </a:r>
            <a:r>
              <a:rPr lang="fr-FR" dirty="0"/>
              <a:t>, </a:t>
            </a:r>
            <a:r>
              <a:rPr lang="fr-FR" dirty="0" err="1">
                <a:latin typeface="Consolas" panose="020B0609020204030204" pitchFamily="49" charset="0"/>
              </a:rPr>
              <a:t>Throw</a:t>
            </a:r>
            <a:r>
              <a:rPr lang="fr-FR" dirty="0"/>
              <a:t>, </a:t>
            </a:r>
            <a:r>
              <a:rPr lang="fr-FR" dirty="0">
                <a:latin typeface="Consolas" panose="020B0609020204030204" pitchFamily="49" charset="0"/>
              </a:rPr>
              <a:t>Catch</a:t>
            </a:r>
            <a:r>
              <a:rPr lang="fr-FR" dirty="0"/>
              <a:t>, </a:t>
            </a:r>
            <a:r>
              <a:rPr lang="fr-FR" dirty="0">
                <a:latin typeface="Consolas" panose="020B0609020204030204" pitchFamily="49" charset="0"/>
              </a:rPr>
              <a:t>Enclose</a:t>
            </a:r>
          </a:p>
        </p:txBody>
      </p:sp>
    </p:spTree>
    <p:extLst>
      <p:ext uri="{BB962C8B-B14F-4D97-AF65-F5344CB8AC3E}">
        <p14:creationId xmlns:p14="http://schemas.microsoft.com/office/powerpoint/2010/main" val="29812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F2BE7-A5C1-4C58-B7BD-4FEEFBC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options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973EF-5228-4BF5-A490-9FDFFF132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unittest</a:t>
            </a:r>
            <a:r>
              <a:rPr lang="fr-FR" dirty="0"/>
              <a:t>, </a:t>
            </a:r>
            <a:r>
              <a:rPr lang="fr-FR" dirty="0" err="1"/>
              <a:t>doctest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	standard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Testbook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	</a:t>
            </a:r>
            <a:r>
              <a:rPr lang="fr-FR" sz="2400" dirty="0" err="1">
                <a:latin typeface="Consolas" panose="020B0609020204030204" pitchFamily="49" charset="0"/>
              </a:rPr>
              <a:t>pip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install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testbook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/>
              <a:t>nbdev</a:t>
            </a:r>
            <a:endParaRPr lang="fr-FR" dirty="0"/>
          </a:p>
          <a:p>
            <a:r>
              <a:rPr lang="fr-FR" dirty="0" err="1"/>
              <a:t>awesome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:</a:t>
            </a:r>
            <a:br>
              <a:rPr lang="fr-FR" dirty="0"/>
            </a:br>
            <a:r>
              <a:rPr lang="fr-FR" sz="2000" dirty="0"/>
              <a:t>https://github.com/ml-tooling/best-of-jupyter#notebook-tools</a:t>
            </a:r>
            <a:endParaRPr lang="fr-FR" sz="3200" dirty="0"/>
          </a:p>
        </p:txBody>
      </p:sp>
      <p:pic>
        <p:nvPicPr>
          <p:cNvPr id="3074" name="Picture 2" descr="Cats Like People! (Some People, Anyway) - The New York Times">
            <a:extLst>
              <a:ext uri="{FF2B5EF4-FFF2-40B4-BE49-F238E27FC236}">
                <a16:creationId xmlns:a16="http://schemas.microsoft.com/office/drawing/2014/main" id="{13033BCC-E0F1-4E71-AF38-0205E48BA0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77108"/>
            <a:ext cx="5181600" cy="36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0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12C33-2C11-4EC2-A2BA-B7DB017F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Contacts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5FEF12B-3B2D-4784-9899-019E25A55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Swis721 Lt BT" panose="020B0403020202020204" pitchFamily="34" charset="0"/>
                <a:ea typeface="+mn-ea"/>
                <a:cs typeface="Times" pitchFamily="18" charset="0"/>
              </a:defRPr>
            </a:lvl1pPr>
            <a:lvl2pPr marL="1588" indent="-1588" algn="l" rtl="0" eaLnBrk="0" fontAlgn="base" hangingPunct="0">
              <a:spcBef>
                <a:spcPts val="600"/>
              </a:spcBef>
              <a:spcAft>
                <a:spcPct val="0"/>
              </a:spcAft>
              <a:defRPr sz="1600" b="1">
                <a:solidFill>
                  <a:srgbClr val="00579C"/>
                </a:solidFill>
                <a:latin typeface="Swis721 Lt BT" panose="020B0403020202020204" pitchFamily="34" charset="0"/>
                <a:ea typeface="+mn-ea"/>
              </a:defRPr>
            </a:lvl2pPr>
            <a:lvl3pPr marL="3175" indent="-3175" algn="l" rtl="0" eaLnBrk="0" fontAlgn="base" hangingPunct="0">
              <a:spcBef>
                <a:spcPts val="12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Swis721 Lt BT" panose="020B0403020202020204" pitchFamily="34" charset="0"/>
                <a:ea typeface="+mn-ea"/>
              </a:defRPr>
            </a:lvl3pPr>
            <a:lvl4pPr marL="0" indent="-134938" algn="l" rtl="0" eaLnBrk="0" fontAlgn="base" hangingPunct="0">
              <a:spcBef>
                <a:spcPts val="6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chemeClr val="tx1"/>
                </a:solidFill>
                <a:latin typeface="Swis721 Lt BT" panose="020B0403020202020204" pitchFamily="34" charset="0"/>
                <a:ea typeface="+mn-ea"/>
              </a:defRPr>
            </a:lvl4pPr>
            <a:lvl5pPr marL="0" indent="-136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Swis721 Lt BT" panose="020B0403020202020204" pitchFamily="34" charset="0"/>
                <a:ea typeface="+mn-ea"/>
              </a:defRPr>
            </a:lvl5pPr>
            <a:lvl6pPr marL="1077913" algn="l" rtl="0" fontAlgn="base">
              <a:spcBef>
                <a:spcPct val="2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</a:defRPr>
            </a:lvl6pPr>
            <a:lvl7pPr marL="1535113" algn="l" rtl="0" fontAlgn="base">
              <a:spcBef>
                <a:spcPct val="2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</a:defRPr>
            </a:lvl7pPr>
            <a:lvl8pPr marL="1992313" algn="l" rtl="0" fontAlgn="base">
              <a:spcBef>
                <a:spcPct val="2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</a:defRPr>
            </a:lvl8pPr>
            <a:lvl9pPr marL="2449513" algn="l" rtl="0" fontAlgn="base">
              <a:spcBef>
                <a:spcPct val="2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fr-FR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l">
              <a:buNone/>
            </a:pPr>
            <a:r>
              <a:rPr lang="fr-FR" sz="2800" b="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 Condensed" panose="02000000000000000000" pitchFamily="2" charset="0"/>
                <a:cs typeface="Roboto Condensed" panose="02000000000000000000" pitchFamily="2" charset="0"/>
              </a:rPr>
              <a:t>Graham.Knapp@gmail.com</a:t>
            </a:r>
            <a:r>
              <a:rPr lang="fr-FR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algn="l"/>
            <a:endParaRPr lang="fr-FR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l">
              <a:buNone/>
            </a:pPr>
            <a:r>
              <a:rPr lang="fr-FR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https://github.com/dancergraham</a:t>
            </a:r>
            <a:r>
              <a:rPr lang="fr-FR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744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238</Words>
  <Application>Microsoft Office PowerPoint</Application>
  <PresentationFormat>Grand écran</PresentationFormat>
  <Paragraphs>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Fail fast - coder sereinement</vt:lpstr>
      <vt:lpstr>Présentation PowerPoint</vt:lpstr>
      <vt:lpstr>Avantages des tests programmatiques</vt:lpstr>
      <vt:lpstr>assert </vt:lpstr>
      <vt:lpstr>Fail fast</vt:lpstr>
      <vt:lpstr>Equivalents</vt:lpstr>
      <vt:lpstr>Autres options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 fast - coder sereinement</dc:title>
  <dc:creator>KNAPP Graham</dc:creator>
  <cp:lastModifiedBy>KNAPP Graham</cp:lastModifiedBy>
  <cp:revision>8</cp:revision>
  <dcterms:created xsi:type="dcterms:W3CDTF">2021-06-03T09:33:24Z</dcterms:created>
  <dcterms:modified xsi:type="dcterms:W3CDTF">2021-06-07T20:11:28Z</dcterms:modified>
</cp:coreProperties>
</file>