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996C7-DA72-484F-80C9-86425D46391B}" type="datetimeFigureOut">
              <a:rPr lang="pt-BR" smtClean="0"/>
              <a:t>04/10/2016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41CC-682E-4043-A1C1-95A841BBAAAC}" type="slidenum">
              <a:rPr lang="pt-BR" smtClean="0"/>
              <a:t>‹nº›</a:t>
            </a:fld>
            <a:endParaRPr lang="pt-BR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996C7-DA72-484F-80C9-86425D46391B}" type="datetimeFigureOut">
              <a:rPr lang="pt-BR" smtClean="0"/>
              <a:t>04/10/2016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41CC-682E-4043-A1C1-95A841BBAAA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996C7-DA72-484F-80C9-86425D46391B}" type="datetimeFigureOut">
              <a:rPr lang="pt-BR" smtClean="0"/>
              <a:t>04/10/2016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41CC-682E-4043-A1C1-95A841BBAAA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996C7-DA72-484F-80C9-86425D46391B}" type="datetimeFigureOut">
              <a:rPr lang="pt-BR" smtClean="0"/>
              <a:t>04/10/2016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41CC-682E-4043-A1C1-95A841BBAAA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996C7-DA72-484F-80C9-86425D46391B}" type="datetimeFigureOut">
              <a:rPr lang="pt-BR" smtClean="0"/>
              <a:t>04/10/2016</a:t>
            </a:fld>
            <a:endParaRPr lang="pt-BR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41CC-682E-4043-A1C1-95A841BBAAAC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996C7-DA72-484F-80C9-86425D46391B}" type="datetimeFigureOut">
              <a:rPr lang="pt-BR" smtClean="0"/>
              <a:t>04/10/2016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41CC-682E-4043-A1C1-95A841BBAAA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996C7-DA72-484F-80C9-86425D46391B}" type="datetimeFigureOut">
              <a:rPr lang="pt-BR" smtClean="0"/>
              <a:t>04/10/2016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41CC-682E-4043-A1C1-95A841BBAAA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996C7-DA72-484F-80C9-86425D46391B}" type="datetimeFigureOut">
              <a:rPr lang="pt-BR" smtClean="0"/>
              <a:t>04/10/2016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41CC-682E-4043-A1C1-95A841BBAAA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996C7-DA72-484F-80C9-86425D46391B}" type="datetimeFigureOut">
              <a:rPr lang="pt-BR" smtClean="0"/>
              <a:t>04/10/2016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41CC-682E-4043-A1C1-95A841BBAAA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996C7-DA72-484F-80C9-86425D46391B}" type="datetimeFigureOut">
              <a:rPr lang="pt-BR" smtClean="0"/>
              <a:t>04/10/2016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41CC-682E-4043-A1C1-95A841BBAAAC}" type="slidenum">
              <a:rPr lang="pt-BR" smtClean="0"/>
              <a:t>‹nº›</a:t>
            </a:fld>
            <a:endParaRPr lang="pt-BR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996C7-DA72-484F-80C9-86425D46391B}" type="datetimeFigureOut">
              <a:rPr lang="pt-BR" smtClean="0"/>
              <a:t>04/10/2016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41CC-682E-4043-A1C1-95A841BBAAAC}" type="slidenum">
              <a:rPr lang="pt-BR" smtClean="0"/>
              <a:t>‹nº›</a:t>
            </a:fld>
            <a:endParaRPr lang="pt-BR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82996C7-DA72-484F-80C9-86425D46391B}" type="datetimeFigureOut">
              <a:rPr lang="pt-BR" smtClean="0"/>
              <a:t>04/10/2016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2F9841CC-682E-4043-A1C1-95A841BBAAAC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COMUNICAÇÕES DIGITAIS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703440" cy="1279376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Arthur Ramos</a:t>
            </a:r>
          </a:p>
          <a:p>
            <a:r>
              <a:rPr lang="pt-BR" dirty="0" smtClean="0"/>
              <a:t>David Anchieta</a:t>
            </a:r>
          </a:p>
          <a:p>
            <a:r>
              <a:rPr lang="pt-BR" dirty="0" smtClean="0"/>
              <a:t>Hanna Carvalho</a:t>
            </a:r>
          </a:p>
          <a:p>
            <a:r>
              <a:rPr lang="pt-BR" dirty="0" smtClean="0"/>
              <a:t>Itamar Soares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571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1938625"/>
            <a:ext cx="4104455" cy="3091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938625"/>
            <a:ext cx="4176464" cy="314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528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69012"/>
            <a:ext cx="4248472" cy="3201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589328"/>
            <a:ext cx="4247008" cy="3213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978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395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93" y="1719014"/>
            <a:ext cx="4216979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00808"/>
            <a:ext cx="4243710" cy="3186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718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28800"/>
            <a:ext cx="5334000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596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5362575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995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lhagem">
  <a:themeElements>
    <a:clrScheme name="Folhagem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lhagem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89</TotalTime>
  <Words>10</Words>
  <Application>Microsoft Office PowerPoint</Application>
  <PresentationFormat>Apresentação na tela (4:3)</PresentationFormat>
  <Paragraphs>5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Folhagem</vt:lpstr>
      <vt:lpstr>COMUNICAÇÕES DIGITAIS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COMUNICAÇÕES DIGITAIS</dc:title>
  <dc:creator>arthur</dc:creator>
  <cp:lastModifiedBy>arthur</cp:lastModifiedBy>
  <cp:revision>4</cp:revision>
  <dcterms:created xsi:type="dcterms:W3CDTF">2016-10-05T00:04:18Z</dcterms:created>
  <dcterms:modified xsi:type="dcterms:W3CDTF">2016-10-05T01:34:15Z</dcterms:modified>
</cp:coreProperties>
</file>