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5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6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SIMULAÇÃO DE ESQUEMAS DE MODULAÇÃO DIGITAL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703440" cy="127937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Arthur Ramos</a:t>
            </a:r>
          </a:p>
          <a:p>
            <a:r>
              <a:rPr lang="pt-BR" dirty="0"/>
              <a:t>David Anchieta</a:t>
            </a:r>
          </a:p>
          <a:p>
            <a:r>
              <a:rPr lang="pt-BR" dirty="0"/>
              <a:t>Hanna Carvalho</a:t>
            </a:r>
          </a:p>
          <a:p>
            <a:r>
              <a:rPr lang="pt-BR" dirty="0"/>
              <a:t>Itamar Soares</a:t>
            </a:r>
          </a:p>
        </p:txBody>
      </p:sp>
    </p:spTree>
    <p:extLst>
      <p:ext uri="{BB962C8B-B14F-4D97-AF65-F5344CB8AC3E}">
        <p14:creationId xmlns:p14="http://schemas.microsoft.com/office/powerpoint/2010/main" val="291571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BPSK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56349"/>
            <a:ext cx="4536504" cy="230335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04864"/>
            <a:ext cx="4089346" cy="30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7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QPSK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4149322" cy="210676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16832"/>
            <a:ext cx="4449386" cy="333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PSK 8 bits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636912"/>
            <a:ext cx="4108025" cy="208579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4529302" cy="33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8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QAM 16 bits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4" y="2708920"/>
            <a:ext cx="4042434" cy="205249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060848"/>
            <a:ext cx="4680520" cy="351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1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/>
              <a:t>áudio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BPSK (</a:t>
            </a:r>
            <a:r>
              <a:rPr lang="en-US" i="1" dirty="0" err="1"/>
              <a:t>quase</a:t>
            </a:r>
            <a:r>
              <a:rPr lang="en-US" i="1" dirty="0"/>
              <a:t>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original)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QUAM 16 bits (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/</a:t>
            </a:r>
            <a:r>
              <a:rPr lang="en-US" dirty="0" err="1"/>
              <a:t>benefício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QPSK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PSK 8 bits</a:t>
            </a:r>
          </a:p>
        </p:txBody>
      </p:sp>
    </p:spTree>
    <p:extLst>
      <p:ext uri="{BB962C8B-B14F-4D97-AF65-F5344CB8AC3E}">
        <p14:creationId xmlns:p14="http://schemas.microsoft.com/office/powerpoint/2010/main" val="248959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Sinal Amostrado e Quantizado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8" y="1862758"/>
            <a:ext cx="7879763" cy="4000847"/>
          </a:xfrm>
        </p:spPr>
      </p:pic>
    </p:spTree>
    <p:extLst>
      <p:ext uri="{BB962C8B-B14F-4D97-AF65-F5344CB8AC3E}">
        <p14:creationId xmlns:p14="http://schemas.microsoft.com/office/powerpoint/2010/main" val="19552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BPSK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58941"/>
            <a:ext cx="4176464" cy="31323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92" y="2036821"/>
            <a:ext cx="4235451" cy="31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8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QPSK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394780"/>
            <a:ext cx="4248471" cy="31863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94780"/>
            <a:ext cx="4248470" cy="31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8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PSK 8 bits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4224467" cy="31683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95" y="1772815"/>
            <a:ext cx="422447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5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PSK 16 bits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2" y="1844825"/>
            <a:ext cx="4178328" cy="31337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44824"/>
            <a:ext cx="4178328" cy="31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8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PSK 32 bits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" y="1857792"/>
            <a:ext cx="4299833" cy="3224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60309"/>
            <a:ext cx="4296477" cy="32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6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QUAM 16 bits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4248472" cy="31863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35" y="2199185"/>
            <a:ext cx="4256045" cy="31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5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 de </a:t>
            </a:r>
            <a:r>
              <a:rPr lang="en-US" dirty="0" err="1"/>
              <a:t>erros</a:t>
            </a:r>
            <a:r>
              <a:rPr lang="en-US" dirty="0"/>
              <a:t> de bit (BER)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BER_BPSK = 2.9246e-04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BER_QPSK = 0.0821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BER_16PSK = 0.2990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BER_QUAM = 0.0014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80504"/>
      </p:ext>
    </p:extLst>
  </p:cSld>
  <p:clrMapOvr>
    <a:masterClrMapping/>
  </p:clrMapOvr>
</p:sld>
</file>

<file path=ppt/theme/theme1.xml><?xml version="1.0" encoding="utf-8"?>
<a:theme xmlns:a="http://schemas.openxmlformats.org/drawingml/2006/main" name="Folhagem">
  <a:themeElements>
    <a:clrScheme name="Folhagem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lhagem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167</TotalTime>
  <Words>85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Tw Cen MT</vt:lpstr>
      <vt:lpstr>Folhagem</vt:lpstr>
      <vt:lpstr>SIMULAÇÃO DE ESQUEMAS DE MODULAÇÃO DIGITAL</vt:lpstr>
      <vt:lpstr>Sinal Amostrado e Quantizado</vt:lpstr>
      <vt:lpstr>BPSK</vt:lpstr>
      <vt:lpstr>QPSK</vt:lpstr>
      <vt:lpstr>PSK 8 bits</vt:lpstr>
      <vt:lpstr>PSK 16 bits</vt:lpstr>
      <vt:lpstr>PSK 32 bits</vt:lpstr>
      <vt:lpstr>QUAM 16 bits</vt:lpstr>
      <vt:lpstr>Taxa de erros de bit (BER)</vt:lpstr>
      <vt:lpstr>Comparação BPSK</vt:lpstr>
      <vt:lpstr>Comparação QPSK</vt:lpstr>
      <vt:lpstr>Comparação PSK 8 bits</vt:lpstr>
      <vt:lpstr>Comparação QAM 16 bits</vt:lpstr>
      <vt:lpstr>Qualidade do áudio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DIGITAIS</dc:title>
  <dc:creator>arthur</dc:creator>
  <cp:lastModifiedBy>David Campos</cp:lastModifiedBy>
  <cp:revision>10</cp:revision>
  <dcterms:created xsi:type="dcterms:W3CDTF">2016-10-05T00:04:18Z</dcterms:created>
  <dcterms:modified xsi:type="dcterms:W3CDTF">2016-10-05T10:43:05Z</dcterms:modified>
</cp:coreProperties>
</file>