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4BF0F-2BAF-470E-AD2F-2EE824509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Insecto Plataforma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81959-4C66-4432-94C5-670AF306F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Insecto plataforma para la optimización de salto de altura</a:t>
            </a:r>
          </a:p>
        </p:txBody>
      </p:sp>
    </p:spTree>
    <p:extLst>
      <p:ext uri="{BB962C8B-B14F-4D97-AF65-F5344CB8AC3E}">
        <p14:creationId xmlns:p14="http://schemas.microsoft.com/office/powerpoint/2010/main" val="319035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C4D06-B475-484B-BF6D-15B3E83A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C8B7C-D3CD-4001-B2FC-A94905A25B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Buscar cual de las mejores opciones de:</a:t>
            </a:r>
          </a:p>
          <a:p>
            <a:r>
              <a:rPr lang="es-MX" dirty="0"/>
              <a:t>Numero de patas</a:t>
            </a:r>
          </a:p>
          <a:p>
            <a:r>
              <a:rPr lang="es-MX" dirty="0"/>
              <a:t>Cabeza </a:t>
            </a:r>
          </a:p>
          <a:p>
            <a:r>
              <a:rPr lang="es-MX" dirty="0"/>
              <a:t>Área de plataforma(</a:t>
            </a:r>
            <a:r>
              <a:rPr lang="es-MX" dirty="0" err="1"/>
              <a:t>longCabeza</a:t>
            </a:r>
            <a:r>
              <a:rPr lang="es-MX" dirty="0"/>
              <a:t>)</a:t>
            </a:r>
          </a:p>
          <a:p>
            <a:r>
              <a:rPr lang="es-MX" dirty="0"/>
              <a:t>Numero de ligas(masa)</a:t>
            </a:r>
          </a:p>
          <a:p>
            <a:r>
              <a:rPr lang="es-MX" dirty="0"/>
              <a:t>Logra alcanzar una mayor altitud, haciendo el cruce de en inicio una población de 16 especímenes</a:t>
            </a:r>
          </a:p>
        </p:txBody>
      </p:sp>
    </p:spTree>
    <p:extLst>
      <p:ext uri="{BB962C8B-B14F-4D97-AF65-F5344CB8AC3E}">
        <p14:creationId xmlns:p14="http://schemas.microsoft.com/office/powerpoint/2010/main" val="38100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1DBFD-E3AE-4EF3-92A8-62E9D7EC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de aptitud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FAC315B-66E6-4830-B908-A6A5AC0F51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854" y="3096741"/>
            <a:ext cx="12187821" cy="4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0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14005-3B2E-4EA4-8001-D71882C3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Objetos Iniciales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2D4603-9479-4676-8352-A7C9BA86C3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A5EA59-2BD8-4CB7-8828-DF73BACE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2" y="1882323"/>
            <a:ext cx="10992034" cy="37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384EC-3D92-4008-9AC8-676CAB6E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Cruce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5249288-0FB9-4E1B-8B57-6E14161ED1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03173" y="1802312"/>
            <a:ext cx="8785653" cy="47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50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119</TotalTime>
  <Words>59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Insecto Plataforma</vt:lpstr>
      <vt:lpstr>Objetivo</vt:lpstr>
      <vt:lpstr>Función de aptitud</vt:lpstr>
      <vt:lpstr>Objetos Iniciales</vt:lpstr>
      <vt:lpstr>Cruce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Insecto Plataforma</dc:title>
  <dc:creator>daniel barrera mejia</dc:creator>
  <cp:lastModifiedBy>daniel barrera mejia</cp:lastModifiedBy>
  <cp:revision>3</cp:revision>
  <dcterms:created xsi:type="dcterms:W3CDTF">2023-09-28T18:11:27Z</dcterms:created>
  <dcterms:modified xsi:type="dcterms:W3CDTF">2023-09-28T20:10:48Z</dcterms:modified>
</cp:coreProperties>
</file>