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1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75F7-E4AC-43F4-A20B-8CDEB4599EF4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30E6-FA85-423D-AA40-1424FF1A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3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75F7-E4AC-43F4-A20B-8CDEB4599EF4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30E6-FA85-423D-AA40-1424FF1A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4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75F7-E4AC-43F4-A20B-8CDEB4599EF4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30E6-FA85-423D-AA40-1424FF1A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75F7-E4AC-43F4-A20B-8CDEB4599EF4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30E6-FA85-423D-AA40-1424FF1A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1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75F7-E4AC-43F4-A20B-8CDEB4599EF4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30E6-FA85-423D-AA40-1424FF1A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5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75F7-E4AC-43F4-A20B-8CDEB4599EF4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30E6-FA85-423D-AA40-1424FF1A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4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75F7-E4AC-43F4-A20B-8CDEB4599EF4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30E6-FA85-423D-AA40-1424FF1A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8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75F7-E4AC-43F4-A20B-8CDEB4599EF4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30E6-FA85-423D-AA40-1424FF1A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5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75F7-E4AC-43F4-A20B-8CDEB4599EF4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30E6-FA85-423D-AA40-1424FF1A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0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75F7-E4AC-43F4-A20B-8CDEB4599EF4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30E6-FA85-423D-AA40-1424FF1A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75F7-E4AC-43F4-A20B-8CDEB4599EF4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30E6-FA85-423D-AA40-1424FF1A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0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F75F7-E4AC-43F4-A20B-8CDEB4599EF4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430E6-FA85-423D-AA40-1424FF1A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0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53" y="-27384"/>
            <a:ext cx="9145141" cy="68865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229" y="1196752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Restore Lite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Изготвили: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Йордан Йорданов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и</a:t>
            </a:r>
            <a:endParaRPr lang="bg-BG" dirty="0" smtClean="0">
              <a:solidFill>
                <a:schemeClr val="bg1"/>
              </a:solidFill>
            </a:endParaRPr>
          </a:p>
          <a:p>
            <a:r>
              <a:rPr lang="bg-BG" dirty="0" smtClean="0">
                <a:solidFill>
                  <a:schemeClr val="bg1"/>
                </a:solidFill>
              </a:rPr>
              <a:t>Валентин </a:t>
            </a:r>
            <a:r>
              <a:rPr lang="bg-BG" dirty="0" err="1" smtClean="0">
                <a:solidFill>
                  <a:schemeClr val="bg1"/>
                </a:solidFill>
              </a:rPr>
              <a:t>Хаджиминов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74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За проекта: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Restore Lite </a:t>
            </a:r>
            <a:r>
              <a:rPr lang="bg-BG" dirty="0" smtClean="0">
                <a:solidFill>
                  <a:schemeClr val="bg1"/>
                </a:solidFill>
              </a:rPr>
              <a:t>е</a:t>
            </a:r>
            <a:r>
              <a:rPr lang="en-US" dirty="0" smtClean="0">
                <a:solidFill>
                  <a:schemeClr val="bg1"/>
                </a:solidFill>
              </a:rPr>
              <a:t> Windows Forms Application,</a:t>
            </a:r>
            <a:r>
              <a:rPr lang="bg-BG" dirty="0" smtClean="0">
                <a:solidFill>
                  <a:schemeClr val="bg1"/>
                </a:solidFill>
              </a:rPr>
              <a:t> базиран на трислойния модел </a:t>
            </a:r>
            <a:r>
              <a:rPr lang="en-US" dirty="0" smtClean="0">
                <a:solidFill>
                  <a:schemeClr val="bg1"/>
                </a:solidFill>
              </a:rPr>
              <a:t>MVC. </a:t>
            </a:r>
            <a:r>
              <a:rPr lang="bg-BG" dirty="0" smtClean="0">
                <a:solidFill>
                  <a:schemeClr val="bg1"/>
                </a:solidFill>
              </a:rPr>
              <a:t>Приложението е предназначено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за издаване на касови бележки, отчитане на дневен оборот на даден магазин, </a:t>
            </a:r>
            <a:r>
              <a:rPr lang="bg-BG" dirty="0">
                <a:solidFill>
                  <a:schemeClr val="bg1"/>
                </a:solidFill>
              </a:rPr>
              <a:t>създаване и отчитане на продукти и отчитане на дейностите на </a:t>
            </a:r>
            <a:r>
              <a:rPr lang="bg-BG" dirty="0" smtClean="0">
                <a:solidFill>
                  <a:schemeClr val="bg1"/>
                </a:solidFill>
              </a:rPr>
              <a:t>служителите на магазина.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57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>
                <a:solidFill>
                  <a:schemeClr val="bg1"/>
                </a:solidFill>
              </a:rPr>
              <a:t>Основните етапи в реализирането на нашия проект са: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bg-BG" dirty="0" smtClean="0">
                <a:solidFill>
                  <a:schemeClr val="bg1"/>
                </a:solidFill>
              </a:rPr>
              <a:t>Избиране на инфраструктура</a:t>
            </a:r>
          </a:p>
          <a:p>
            <a:pPr lvl="0"/>
            <a:r>
              <a:rPr lang="bg-BG" dirty="0" smtClean="0">
                <a:solidFill>
                  <a:schemeClr val="bg1"/>
                </a:solidFill>
              </a:rPr>
              <a:t>Създаване на база от данни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bg-BG" dirty="0" smtClean="0">
                <a:solidFill>
                  <a:schemeClr val="bg1"/>
                </a:solidFill>
              </a:rPr>
              <a:t>Оформяне на дизайн</a:t>
            </a:r>
          </a:p>
          <a:p>
            <a:pPr lvl="0"/>
            <a:r>
              <a:rPr lang="bg-BG" dirty="0" smtClean="0">
                <a:solidFill>
                  <a:schemeClr val="bg1"/>
                </a:solidFill>
              </a:rPr>
              <a:t>Създаване на бизнес логика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bg-BG" dirty="0" err="1">
                <a:solidFill>
                  <a:schemeClr val="bg1"/>
                </a:solidFill>
              </a:rPr>
              <a:t>Валидация</a:t>
            </a:r>
            <a:r>
              <a:rPr lang="bg-BG" dirty="0">
                <a:solidFill>
                  <a:schemeClr val="bg1"/>
                </a:solidFill>
              </a:rPr>
              <a:t> на </a:t>
            </a:r>
            <a:r>
              <a:rPr lang="bg-BG" dirty="0" smtClean="0">
                <a:solidFill>
                  <a:schemeClr val="bg1"/>
                </a:solidFill>
              </a:rPr>
              <a:t>интерфейса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bg-BG" dirty="0" smtClean="0">
                <a:solidFill>
                  <a:schemeClr val="bg1"/>
                </a:solidFill>
              </a:rPr>
              <a:t>Писане </a:t>
            </a:r>
            <a:r>
              <a:rPr lang="bg-BG" dirty="0">
                <a:solidFill>
                  <a:schemeClr val="bg1"/>
                </a:solidFill>
              </a:rPr>
              <a:t>на </a:t>
            </a:r>
            <a:r>
              <a:rPr lang="bg-BG" dirty="0" smtClean="0">
                <a:solidFill>
                  <a:schemeClr val="bg1"/>
                </a:solidFill>
              </a:rPr>
              <a:t>компонентни тестове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50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Избиране на инфраструктура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4" name="Picture 6" descr="D:\Photos\400px-Overview_of_a_three-tier_application_vectorVers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2776"/>
            <a:ext cx="525658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37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Създаване на база от данни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0728"/>
            <a:ext cx="8928992" cy="5741212"/>
          </a:xfrm>
        </p:spPr>
      </p:pic>
    </p:spTree>
    <p:extLst>
      <p:ext uri="{BB962C8B-B14F-4D97-AF65-F5344CB8AC3E}">
        <p14:creationId xmlns:p14="http://schemas.microsoft.com/office/powerpoint/2010/main" val="355786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Оформяне на дизайн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4" descr="D:\Photos\CASH_FU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35" y="1340767"/>
            <a:ext cx="8671187" cy="487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53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Създаване на бизнес логика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D:\Photos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8799885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73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 err="1">
                <a:solidFill>
                  <a:schemeClr val="bg1"/>
                </a:solidFill>
              </a:rPr>
              <a:t>Валидация</a:t>
            </a:r>
            <a:r>
              <a:rPr lang="bg-BG" dirty="0">
                <a:solidFill>
                  <a:schemeClr val="bg1"/>
                </a:solidFill>
              </a:rPr>
              <a:t> на </a:t>
            </a:r>
            <a:r>
              <a:rPr lang="bg-BG" dirty="0" smtClean="0">
                <a:solidFill>
                  <a:schemeClr val="bg1"/>
                </a:solidFill>
              </a:rPr>
              <a:t>интерфейса</a:t>
            </a:r>
            <a:endParaRPr lang="en-US" dirty="0"/>
          </a:p>
        </p:txBody>
      </p:sp>
      <p:pic>
        <p:nvPicPr>
          <p:cNvPr id="4098" name="Picture 2" descr="D:\Photos\Captu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12776"/>
            <a:ext cx="3672408" cy="497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96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>
                <a:solidFill>
                  <a:schemeClr val="bg1"/>
                </a:solidFill>
              </a:rPr>
              <a:t>Писане на компонентни </a:t>
            </a:r>
            <a:r>
              <a:rPr lang="bg-BG" dirty="0" smtClean="0">
                <a:solidFill>
                  <a:schemeClr val="bg1"/>
                </a:solidFill>
              </a:rPr>
              <a:t>тестове</a:t>
            </a:r>
            <a:endParaRPr lang="en-US" dirty="0"/>
          </a:p>
        </p:txBody>
      </p:sp>
      <p:pic>
        <p:nvPicPr>
          <p:cNvPr id="5122" name="Picture 2" descr="D:\Photos\Capture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772816"/>
            <a:ext cx="8784975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23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109</Words>
  <Application>Microsoft Office PowerPoint</Application>
  <PresentationFormat>Презентация на цял екран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0" baseType="lpstr">
      <vt:lpstr>Office тема</vt:lpstr>
      <vt:lpstr>Restore Lite</vt:lpstr>
      <vt:lpstr>За проекта:</vt:lpstr>
      <vt:lpstr>Основните етапи в реализирането на нашия проект са:</vt:lpstr>
      <vt:lpstr>Избиране на инфраструктура</vt:lpstr>
      <vt:lpstr>Създаване на база от данни</vt:lpstr>
      <vt:lpstr>Оформяне на дизайн</vt:lpstr>
      <vt:lpstr>Създаване на бизнес логика</vt:lpstr>
      <vt:lpstr>Валидация на интерфейса</vt:lpstr>
      <vt:lpstr>Писане на компонентни тестове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acer</dc:creator>
  <cp:lastModifiedBy>acer</cp:lastModifiedBy>
  <cp:revision>20</cp:revision>
  <dcterms:created xsi:type="dcterms:W3CDTF">2019-04-02T15:16:24Z</dcterms:created>
  <dcterms:modified xsi:type="dcterms:W3CDTF">2019-04-04T12:37:05Z</dcterms:modified>
</cp:coreProperties>
</file>