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Rfid</a:t>
            </a:r>
            <a:r>
              <a:rPr lang="en-US" dirty="0" smtClean="0"/>
              <a:t> </a:t>
            </a:r>
            <a:r>
              <a:rPr lang="bg-BG" dirty="0" smtClean="0"/>
              <a:t>Система за контол на достъпа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ПРОГРАМА „ОБУЧЕНИЕ ЗА ИТ КАРИЕРА“ НА МОН ОТ ЙОРДАН ЖИВКОВ ЙОРДАНОВ 11 КЛАС</a:t>
            </a:r>
          </a:p>
        </p:txBody>
      </p:sp>
    </p:spTree>
    <p:extLst>
      <p:ext uri="{BB962C8B-B14F-4D97-AF65-F5344CB8AC3E}">
        <p14:creationId xmlns:p14="http://schemas.microsoft.com/office/powerpoint/2010/main" val="20090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9547"/>
            <a:ext cx="9905998" cy="1210282"/>
          </a:xfrm>
        </p:spPr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RFID</a:t>
            </a:r>
            <a:endParaRPr lang="en-US" dirty="0"/>
          </a:p>
        </p:txBody>
      </p:sp>
      <p:pic>
        <p:nvPicPr>
          <p:cNvPr id="1028" name="Picture 4" descr="Image result for rf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6" y="1489166"/>
            <a:ext cx="4805633" cy="462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fid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489166"/>
            <a:ext cx="4730342" cy="462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9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8586"/>
            <a:ext cx="9905998" cy="1201573"/>
          </a:xfrm>
        </p:spPr>
        <p:txBody>
          <a:bodyPr/>
          <a:lstStyle/>
          <a:p>
            <a:pPr algn="ctr"/>
            <a:r>
              <a:rPr lang="bg-BG" b="1" dirty="0"/>
              <a:t>Основните етапи в реализирането на проекта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66650"/>
            <a:ext cx="10589034" cy="5521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1800" dirty="0" smtClean="0"/>
          </a:p>
          <a:p>
            <a:pPr lvl="0"/>
            <a:r>
              <a:rPr lang="bg-BG" sz="2800" dirty="0"/>
              <a:t>О</a:t>
            </a:r>
            <a:r>
              <a:rPr lang="bg-BG" sz="2800" dirty="0" smtClean="0"/>
              <a:t>формяне </a:t>
            </a:r>
            <a:r>
              <a:rPr lang="bg-BG" sz="2800" dirty="0"/>
              <a:t>на основната идея на проекта</a:t>
            </a:r>
            <a:r>
              <a:rPr lang="bg-BG" sz="2800" dirty="0" smtClean="0"/>
              <a:t>;</a:t>
            </a:r>
            <a:endParaRPr lang="en-US" sz="2800" dirty="0" smtClean="0"/>
          </a:p>
          <a:p>
            <a:pPr lvl="0"/>
            <a:r>
              <a:rPr lang="bg-BG" sz="2800" dirty="0" smtClean="0"/>
              <a:t>Реализиране на основната част от Хардуерът</a:t>
            </a:r>
            <a:endParaRPr lang="en-US" sz="2800" dirty="0" smtClean="0"/>
          </a:p>
          <a:p>
            <a:pPr lvl="0"/>
            <a:r>
              <a:rPr lang="bg-BG" sz="2800" dirty="0" smtClean="0"/>
              <a:t>Създаване </a:t>
            </a:r>
            <a:r>
              <a:rPr lang="bg-BG" sz="2800" dirty="0"/>
              <a:t>на база от </a:t>
            </a:r>
            <a:r>
              <a:rPr lang="bg-BG" sz="2800" dirty="0" smtClean="0"/>
              <a:t>данни</a:t>
            </a:r>
          </a:p>
          <a:p>
            <a:pPr lvl="0"/>
            <a:r>
              <a:rPr lang="bg-BG" sz="2800" dirty="0" smtClean="0"/>
              <a:t>Реализирането на комуникация </a:t>
            </a:r>
            <a:endParaRPr lang="en-US" sz="2800" dirty="0"/>
          </a:p>
          <a:p>
            <a:pPr lvl="0"/>
            <a:r>
              <a:rPr lang="bg-BG" sz="2800" dirty="0" smtClean="0"/>
              <a:t>Създаване на</a:t>
            </a:r>
            <a:r>
              <a:rPr lang="bg-BG" sz="2800" b="1" dirty="0"/>
              <a:t> </a:t>
            </a:r>
            <a:r>
              <a:rPr lang="bg-BG" sz="2800" dirty="0" smtClean="0"/>
              <a:t>интерфейс</a:t>
            </a:r>
            <a:endParaRPr lang="en-US" sz="2800" dirty="0" smtClean="0"/>
          </a:p>
          <a:p>
            <a:pPr lvl="0"/>
            <a:r>
              <a:rPr lang="bg-BG" sz="2800" dirty="0" smtClean="0"/>
              <a:t>Създаване на логиката по MVC модел. </a:t>
            </a:r>
            <a:endParaRPr lang="en-US" sz="2800" dirty="0" smtClean="0"/>
          </a:p>
          <a:p>
            <a:pPr lvl="0"/>
            <a:r>
              <a:rPr lang="bg-BG" sz="2800" dirty="0" smtClean="0"/>
              <a:t>Добавяне на допълнителни компоненти към хардуера</a:t>
            </a:r>
          </a:p>
          <a:p>
            <a:pPr lvl="0"/>
            <a:r>
              <a:rPr lang="bg-BG" sz="2800" dirty="0" smtClean="0"/>
              <a:t>Завършване на проекта</a:t>
            </a:r>
            <a:endParaRPr lang="en-US" sz="2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654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3" t="9269" r="20856" b="11745"/>
          <a:stretch/>
        </p:blipFill>
        <p:spPr>
          <a:xfrm>
            <a:off x="4779713" y="325315"/>
            <a:ext cx="1693153" cy="2438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6" t="23999" r="30381" b="20128"/>
          <a:stretch/>
        </p:blipFill>
        <p:spPr>
          <a:xfrm>
            <a:off x="9674781" y="4092592"/>
            <a:ext cx="2165213" cy="243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3" t="17778" r="15333" b="25460"/>
          <a:stretch/>
        </p:blipFill>
        <p:spPr>
          <a:xfrm>
            <a:off x="7324163" y="200459"/>
            <a:ext cx="4515831" cy="2687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t="39238" r="29333" b="10984"/>
          <a:stretch/>
        </p:blipFill>
        <p:spPr>
          <a:xfrm>
            <a:off x="418012" y="4071964"/>
            <a:ext cx="2435121" cy="2479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14857" r="21239" b="41334"/>
          <a:stretch/>
        </p:blipFill>
        <p:spPr>
          <a:xfrm>
            <a:off x="418012" y="325315"/>
            <a:ext cx="3750555" cy="2061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10302" r="23071" b="27256"/>
          <a:stretch/>
        </p:blipFill>
        <p:spPr>
          <a:xfrm>
            <a:off x="3962399" y="4336706"/>
            <a:ext cx="4754880" cy="22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805992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51" y="618518"/>
            <a:ext cx="6244705" cy="2940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05" y="4369123"/>
            <a:ext cx="7981478" cy="20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9" y="312829"/>
            <a:ext cx="10278676" cy="62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1723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Rfid Система за контол на достъпа </vt:lpstr>
      <vt:lpstr>КАКВО ПРЕДСТАВЛЯВА RFID</vt:lpstr>
      <vt:lpstr>Основните етапи в реализирането на проекта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Система за контол на достъпа</dc:title>
  <dc:creator>gotinpet22@gmail.com</dc:creator>
  <cp:lastModifiedBy>gotinpet22@gmail.com</cp:lastModifiedBy>
  <cp:revision>11</cp:revision>
  <dcterms:created xsi:type="dcterms:W3CDTF">2019-07-05T08:01:52Z</dcterms:created>
  <dcterms:modified xsi:type="dcterms:W3CDTF">2019-07-06T12:45:20Z</dcterms:modified>
</cp:coreProperties>
</file>