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4" r:id="rId2"/>
    <p:sldId id="279" r:id="rId3"/>
    <p:sldId id="281" r:id="rId4"/>
    <p:sldId id="288" r:id="rId5"/>
    <p:sldId id="289" r:id="rId6"/>
    <p:sldId id="282" r:id="rId7"/>
    <p:sldId id="291" r:id="rId8"/>
    <p:sldId id="292" r:id="rId9"/>
    <p:sldId id="283" r:id="rId10"/>
    <p:sldId id="290" r:id="rId11"/>
  </p:sldIdLst>
  <p:sldSz cx="9144000" cy="6858000" type="screen4x3"/>
  <p:notesSz cx="6808788" cy="994092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EC6F3"/>
    <a:srgbClr val="F9FB93"/>
    <a:srgbClr val="FF0066"/>
    <a:srgbClr val="FF00FF"/>
    <a:srgbClr val="9900CC"/>
    <a:srgbClr val="66FF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>
      <p:cViewPr>
        <p:scale>
          <a:sx n="100" d="100"/>
          <a:sy n="100" d="100"/>
        </p:scale>
        <p:origin x="61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5988"/>
            <a:ext cx="4992688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9" tIns="44450" rIns="90489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notetypografien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9025" y="871538"/>
            <a:ext cx="4630738" cy="34734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871538"/>
            <a:ext cx="4630737" cy="347345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24400"/>
            <a:ext cx="4992688" cy="4184650"/>
          </a:xfrm>
          <a:noFill/>
        </p:spPr>
        <p:txBody>
          <a:bodyPr/>
          <a:lstStyle/>
          <a:p>
            <a:endParaRPr lang="en-US" alt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0368856"/>
      </p:ext>
    </p:extLst>
  </p:cSld>
  <p:clrMapOvr>
    <a:masterClrMapping/>
  </p:clrMapOvr>
  <p:transition advClick="0" advTm="1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5841634"/>
      </p:ext>
    </p:extLst>
  </p:cSld>
  <p:clrMapOvr>
    <a:masterClrMapping/>
  </p:clrMapOvr>
  <p:transition advClick="0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2263"/>
            <a:ext cx="1943100" cy="5051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2263"/>
            <a:ext cx="5676900" cy="5051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3873306"/>
      </p:ext>
    </p:extLst>
  </p:cSld>
  <p:clrMapOvr>
    <a:masterClrMapping/>
  </p:clrMapOvr>
  <p:transition advClick="0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263"/>
            <a:ext cx="7772400" cy="6588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58888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392488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9228693"/>
      </p:ext>
    </p:extLst>
  </p:cSld>
  <p:clrMapOvr>
    <a:masterClrMapping/>
  </p:clrMapOvr>
  <p:transition advClick="0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603113"/>
      </p:ext>
    </p:extLst>
  </p:cSld>
  <p:clrMapOvr>
    <a:masterClrMapping/>
  </p:clrMapOvr>
  <p:transition advClick="0" advTm="1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3893749"/>
      </p:ext>
    </p:extLst>
  </p:cSld>
  <p:clrMapOvr>
    <a:masterClrMapping/>
  </p:clrMapOvr>
  <p:transition advClick="0" advTm="1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58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8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5244923"/>
      </p:ext>
    </p:extLst>
  </p:cSld>
  <p:clrMapOvr>
    <a:masterClrMapping/>
  </p:clrMapOvr>
  <p:transition advClick="0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8413794"/>
      </p:ext>
    </p:extLst>
  </p:cSld>
  <p:clrMapOvr>
    <a:masterClrMapping/>
  </p:clrMapOvr>
  <p:transition advClick="0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3061706"/>
      </p:ext>
    </p:extLst>
  </p:cSld>
  <p:clrMapOvr>
    <a:masterClrMapping/>
  </p:clrMapOvr>
  <p:transition advClick="0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59350"/>
      </p:ext>
    </p:extLst>
  </p:cSld>
  <p:clrMapOvr>
    <a:masterClrMapping/>
  </p:clrMapOvr>
  <p:transition advClick="0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4342547"/>
      </p:ext>
    </p:extLst>
  </p:cSld>
  <p:clrMapOvr>
    <a:masterClrMapping/>
  </p:clrMapOvr>
  <p:transition advClick="0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846007"/>
      </p:ext>
    </p:extLst>
  </p:cSld>
  <p:clrMapOvr>
    <a:masterClrMapping/>
  </p:clrMapOvr>
  <p:transition advClick="0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ChangeArrowheads="1"/>
          </p:cNvSpPr>
          <p:nvPr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rgbClr val="D5D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a-DK" altLang="da-DK"/>
          </a:p>
        </p:txBody>
      </p:sp>
      <p:sp>
        <p:nvSpPr>
          <p:cNvPr id="1027" name="Rectangle 43"/>
          <p:cNvSpPr>
            <a:spLocks noChangeArrowheads="1"/>
          </p:cNvSpPr>
          <p:nvPr/>
        </p:nvSpPr>
        <p:spPr bwMode="auto">
          <a:xfrm>
            <a:off x="0" y="5724525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a-DK" altLang="da-DK"/>
          </a:p>
        </p:txBody>
      </p:sp>
      <p:pic>
        <p:nvPicPr>
          <p:cNvPr id="1028" name="Picture 44" descr="logo-ny-png8-hvi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3" y="6056313"/>
            <a:ext cx="1320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2263"/>
            <a:ext cx="777240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titeltypografien i masteren</a:t>
            </a:r>
          </a:p>
        </p:txBody>
      </p:sp>
      <p:sp>
        <p:nvSpPr>
          <p:cNvPr id="1030" name="Rectangle 4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5888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teksttypografien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10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00" b="1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000" b="1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0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0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0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0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716088"/>
            <a:ext cx="9144000" cy="172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10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da-DK" altLang="da-DK" sz="2000" b="0">
              <a:latin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3432175"/>
            <a:ext cx="9144000" cy="3425825"/>
          </a:xfrm>
          <a:prstGeom prst="rect">
            <a:avLst/>
          </a:prstGeom>
          <a:solidFill>
            <a:srgbClr val="D5D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10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da-DK" altLang="da-DK" sz="2000" b="0">
              <a:latin typeface="Arial" panose="020B0604020202020204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1727200"/>
          </a:xfrm>
          <a:prstGeom prst="rect">
            <a:avLst/>
          </a:prstGeom>
          <a:solidFill>
            <a:srgbClr val="D5D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10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da-DK" altLang="da-DK" sz="2000" b="0">
              <a:latin typeface="Arial" panose="020B0604020202020204" pitchFamily="34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619250" y="4383088"/>
            <a:ext cx="7200900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10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da-DK" sz="2000"/>
              <a:t>V&amp;V COOPANS Build 3.2 Schedule </a:t>
            </a:r>
            <a:endParaRPr lang="da-DK" altLang="da-DK" sz="2000"/>
          </a:p>
          <a:p>
            <a:pPr>
              <a:spcBef>
                <a:spcPct val="0"/>
              </a:spcBef>
              <a:buSzTx/>
              <a:buFontTx/>
              <a:buNone/>
            </a:pPr>
            <a:endParaRPr lang="da-DK" altLang="da-DK" sz="200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da-DK" altLang="da-DK" sz="1400"/>
              <a:t>Dan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da-DK" altLang="da-DK" sz="140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da-DK" altLang="da-DK" sz="1400"/>
              <a:t>August 2016, week 34 test COOPANS_B3_2_8_2 </a:t>
            </a:r>
          </a:p>
        </p:txBody>
      </p:sp>
      <p:pic>
        <p:nvPicPr>
          <p:cNvPr id="2054" name="Picture 6" descr="logo-ny-png8-hv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057400"/>
            <a:ext cx="28606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Telefonnumre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a-DK" altLang="en-US" dirty="0"/>
              <a:t>MM / Max: </a:t>
            </a:r>
            <a:r>
              <a:rPr lang="en-US" dirty="0"/>
              <a:t>0046 721-465083</a:t>
            </a:r>
          </a:p>
          <a:p>
            <a:pPr>
              <a:defRPr/>
            </a:pPr>
            <a:r>
              <a:rPr lang="da-DK" dirty="0"/>
              <a:t>MM / Stefan S: 0046 406-132260</a:t>
            </a:r>
          </a:p>
          <a:p>
            <a:pPr>
              <a:defRPr/>
            </a:pPr>
            <a:r>
              <a:rPr lang="da-DK" dirty="0"/>
              <a:t>MM / Vidar: 0046 761-935353</a:t>
            </a:r>
          </a:p>
          <a:p>
            <a:pPr>
              <a:defRPr/>
            </a:pPr>
            <a:r>
              <a:rPr lang="nb-NO" dirty="0"/>
              <a:t>4/5 + GG : +46 (0)40 6131734</a:t>
            </a:r>
            <a:endParaRPr lang="en-US" dirty="0"/>
          </a:p>
          <a:p>
            <a:pPr>
              <a:defRPr/>
            </a:pPr>
            <a:r>
              <a:rPr lang="nb-NO" dirty="0"/>
              <a:t>K/L:                         31733</a:t>
            </a:r>
            <a:endParaRPr lang="en-US" dirty="0"/>
          </a:p>
          <a:p>
            <a:pPr>
              <a:defRPr/>
            </a:pPr>
            <a:r>
              <a:rPr lang="nb-NO" dirty="0"/>
              <a:t>8/9:                         31735</a:t>
            </a:r>
            <a:endParaRPr lang="en-US" dirty="0"/>
          </a:p>
          <a:p>
            <a:pPr>
              <a:defRPr/>
            </a:pPr>
            <a:r>
              <a:rPr lang="nb-NO" dirty="0"/>
              <a:t>2/3:                         31736</a:t>
            </a:r>
            <a:endParaRPr lang="en-US" dirty="0"/>
          </a:p>
          <a:p>
            <a:pPr>
              <a:defRPr/>
            </a:pPr>
            <a:r>
              <a:rPr lang="nb-NO" dirty="0"/>
              <a:t>FDO:                        31756</a:t>
            </a:r>
            <a:endParaRPr lang="en-US" dirty="0"/>
          </a:p>
          <a:p>
            <a:pPr marL="0" indent="0">
              <a:buNone/>
              <a:defRPr/>
            </a:pPr>
            <a:r>
              <a:rPr lang="da" dirty="0"/>
              <a:t>Det er skrevet på tavlen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da-DK" altLang="en-US" dirty="0"/>
              <a:t>CH / KSV: </a:t>
            </a:r>
            <a:r>
              <a:rPr lang="en-US" dirty="0"/>
              <a:t>0045 32478022</a:t>
            </a:r>
            <a:endParaRPr lang="da-DK" altLang="en-US" dirty="0"/>
          </a:p>
          <a:p>
            <a:pPr>
              <a:defRPr/>
            </a:pPr>
            <a:r>
              <a:rPr lang="da-DK" altLang="en-US" dirty="0"/>
              <a:t>CH / COOPANS2: 0045 32478759</a:t>
            </a:r>
          </a:p>
        </p:txBody>
      </p:sp>
    </p:spTree>
  </p:cSld>
  <p:clrMapOvr>
    <a:masterClrMapping/>
  </p:clrMapOvr>
  <p:transition advClick="0" advTm="1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/>
              <a:t>V&amp;V COOPANS Schedule </a:t>
            </a:r>
            <a:endParaRPr lang="da-DK" alt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da-DK" sz="1400" dirty="0"/>
              <a:t>Tirsdag</a:t>
            </a:r>
          </a:p>
          <a:p>
            <a:pPr lvl="1"/>
            <a:r>
              <a:rPr lang="da-DK" altLang="da-DK" sz="1200" dirty="0"/>
              <a:t>1000 – 1030 – Briefing</a:t>
            </a:r>
          </a:p>
          <a:p>
            <a:pPr lvl="2"/>
            <a:r>
              <a:rPr lang="da-DK" altLang="da-DK" sz="1000" dirty="0" err="1"/>
              <a:t>Welcome</a:t>
            </a:r>
            <a:r>
              <a:rPr lang="da-DK" altLang="da-DK" sz="1000" dirty="0"/>
              <a:t>, DAN</a:t>
            </a:r>
          </a:p>
          <a:p>
            <a:pPr lvl="2"/>
            <a:r>
              <a:rPr lang="da-DK" altLang="da-DK" sz="1000" dirty="0"/>
              <a:t>Briefing, KSV</a:t>
            </a:r>
          </a:p>
          <a:p>
            <a:pPr lvl="1"/>
            <a:r>
              <a:rPr lang="da-DK" altLang="da-DK" sz="1200" dirty="0"/>
              <a:t>1030 – 1</a:t>
            </a:r>
            <a:r>
              <a:rPr lang="da" altLang="da-DK" sz="1200" dirty="0"/>
              <a:t>4</a:t>
            </a:r>
            <a:r>
              <a:rPr lang="da-DK" altLang="da-DK" sz="1200" dirty="0"/>
              <a:t>00 – </a:t>
            </a:r>
            <a:r>
              <a:rPr lang="da-DK" altLang="da-DK" sz="1200" dirty="0" err="1"/>
              <a:t>Shadow</a:t>
            </a:r>
            <a:r>
              <a:rPr lang="da-DK" altLang="da-DK" sz="1200" dirty="0"/>
              <a:t> med MM, Checkliste PCR</a:t>
            </a:r>
          </a:p>
          <a:p>
            <a:pPr lvl="1"/>
            <a:r>
              <a:rPr lang="da-DK" altLang="da-DK" sz="1200" dirty="0"/>
              <a:t>1400 – 1415 – </a:t>
            </a:r>
            <a:r>
              <a:rPr lang="da-DK" altLang="da-DK" sz="1200" dirty="0" err="1"/>
              <a:t>Debriefing</a:t>
            </a:r>
            <a:r>
              <a:rPr lang="da-DK" altLang="da-DK" sz="1200" dirty="0"/>
              <a:t> 1. </a:t>
            </a:r>
            <a:r>
              <a:rPr lang="da-DK" altLang="da-DK" sz="1200" dirty="0" err="1"/>
              <a:t>pass</a:t>
            </a:r>
            <a:endParaRPr lang="da-DK" altLang="da-DK" sz="1200" dirty="0"/>
          </a:p>
          <a:p>
            <a:pPr lvl="1"/>
            <a:r>
              <a:rPr lang="da-DK" altLang="da-DK" sz="1200" dirty="0"/>
              <a:t>1415 – 1645 - </a:t>
            </a:r>
            <a:r>
              <a:rPr lang="da-DK" altLang="da-DK" sz="1200" dirty="0" err="1"/>
              <a:t>Shadow</a:t>
            </a:r>
            <a:r>
              <a:rPr lang="da-DK" altLang="da-DK" sz="1200" dirty="0"/>
              <a:t> med MM, Checkliste PCR</a:t>
            </a:r>
          </a:p>
          <a:p>
            <a:pPr lvl="1"/>
            <a:r>
              <a:rPr lang="da-DK" altLang="da-DK" sz="1200" dirty="0"/>
              <a:t>1645 – 1730 – </a:t>
            </a:r>
            <a:r>
              <a:rPr lang="da-DK" altLang="da-DK" sz="1200" dirty="0" err="1"/>
              <a:t>Debriefing</a:t>
            </a:r>
            <a:r>
              <a:rPr lang="da-DK" altLang="da-DK" sz="1200" dirty="0"/>
              <a:t> / </a:t>
            </a:r>
            <a:r>
              <a:rPr lang="da-DK" altLang="da-DK" sz="1200" dirty="0" err="1"/>
              <a:t>OLs</a:t>
            </a:r>
            <a:endParaRPr lang="da-DK" altLang="da-DK" sz="1200" dirty="0"/>
          </a:p>
          <a:p>
            <a:pPr lvl="1"/>
            <a:endParaRPr lang="da-DK" altLang="da-DK" sz="1200" dirty="0"/>
          </a:p>
          <a:p>
            <a:r>
              <a:rPr lang="da-DK" altLang="da-DK" sz="1400" dirty="0"/>
              <a:t>Onsdag</a:t>
            </a:r>
          </a:p>
          <a:p>
            <a:pPr lvl="1"/>
            <a:r>
              <a:rPr lang="da-DK" altLang="da-DK" sz="1200" dirty="0"/>
              <a:t>0645– 0715 – Briefing</a:t>
            </a:r>
          </a:p>
          <a:p>
            <a:pPr lvl="2"/>
            <a:r>
              <a:rPr lang="da-DK" altLang="da-DK" sz="1000" dirty="0" err="1"/>
              <a:t>Welcome</a:t>
            </a:r>
            <a:r>
              <a:rPr lang="da-DK" altLang="da-DK" sz="1000" dirty="0"/>
              <a:t>, DAN</a:t>
            </a:r>
          </a:p>
          <a:p>
            <a:pPr lvl="2"/>
            <a:r>
              <a:rPr lang="da-DK" altLang="da-DK" sz="1000" dirty="0"/>
              <a:t>Briefing, KSV</a:t>
            </a:r>
          </a:p>
          <a:p>
            <a:pPr lvl="1"/>
            <a:r>
              <a:rPr lang="da-DK" altLang="da-DK" sz="1200" dirty="0"/>
              <a:t>0715 – 1</a:t>
            </a:r>
            <a:r>
              <a:rPr lang="da" altLang="da-DK" sz="1200" dirty="0"/>
              <a:t>00</a:t>
            </a:r>
            <a:r>
              <a:rPr lang="da-DK" altLang="da-DK" sz="1200" dirty="0"/>
              <a:t>0 – </a:t>
            </a:r>
            <a:r>
              <a:rPr lang="da-DK" altLang="da-DK" sz="1200" dirty="0" err="1"/>
              <a:t>Shadow</a:t>
            </a:r>
            <a:r>
              <a:rPr lang="da-DK" altLang="da-DK" sz="1200" dirty="0"/>
              <a:t> med MM</a:t>
            </a:r>
            <a:r>
              <a:rPr lang="da" altLang="da-DK" sz="1200" dirty="0"/>
              <a:t>, Checklist PCR</a:t>
            </a:r>
            <a:endParaRPr lang="da-DK" altLang="da-DK" sz="1200" dirty="0"/>
          </a:p>
          <a:p>
            <a:pPr lvl="1"/>
            <a:r>
              <a:rPr lang="da-DK" altLang="da-DK" sz="1200" dirty="0"/>
              <a:t>1</a:t>
            </a:r>
            <a:r>
              <a:rPr lang="da" altLang="da-DK" sz="1200" dirty="0"/>
              <a:t>0</a:t>
            </a:r>
            <a:r>
              <a:rPr lang="da-DK" altLang="da-DK" sz="1200" dirty="0"/>
              <a:t>00 – 1</a:t>
            </a:r>
            <a:r>
              <a:rPr lang="da" altLang="da-DK" sz="1200" dirty="0"/>
              <a:t>0</a:t>
            </a:r>
            <a:r>
              <a:rPr lang="da-DK" altLang="da-DK" sz="1200" dirty="0"/>
              <a:t>15 – </a:t>
            </a:r>
            <a:r>
              <a:rPr lang="da-DK" altLang="da-DK" sz="1200" dirty="0" err="1"/>
              <a:t>Debriefing</a:t>
            </a:r>
            <a:r>
              <a:rPr lang="da-DK" altLang="da-DK" sz="1200" dirty="0"/>
              <a:t> 1. </a:t>
            </a:r>
            <a:r>
              <a:rPr lang="da-DK" altLang="da-DK" sz="1200" dirty="0" err="1"/>
              <a:t>pass</a:t>
            </a:r>
            <a:r>
              <a:rPr lang="da-DK" altLang="da-DK" sz="1200" dirty="0"/>
              <a:t>.</a:t>
            </a:r>
          </a:p>
          <a:p>
            <a:pPr lvl="1"/>
            <a:r>
              <a:rPr lang="da-DK" altLang="da-DK" sz="1200" dirty="0"/>
              <a:t>1</a:t>
            </a:r>
            <a:r>
              <a:rPr lang="da" altLang="da-DK" sz="1200" dirty="0"/>
              <a:t>0</a:t>
            </a:r>
            <a:r>
              <a:rPr lang="da-DK" altLang="da-DK" sz="1200" dirty="0"/>
              <a:t>15 – 1330 – Checkliste PCR, </a:t>
            </a:r>
            <a:r>
              <a:rPr lang="da-DK" altLang="da-DK" sz="1200" dirty="0" err="1"/>
              <a:t>Reduced</a:t>
            </a:r>
            <a:r>
              <a:rPr lang="da-DK" altLang="da-DK" sz="1200" dirty="0"/>
              <a:t> mode (MM online)</a:t>
            </a:r>
          </a:p>
          <a:p>
            <a:pPr lvl="1"/>
            <a:r>
              <a:rPr lang="da-DK" altLang="da-DK" sz="1200" dirty="0"/>
              <a:t>1330 – 14:15 – </a:t>
            </a:r>
            <a:r>
              <a:rPr lang="da-DK" altLang="da-DK" sz="1200" dirty="0" err="1"/>
              <a:t>Debriefing</a:t>
            </a:r>
            <a:r>
              <a:rPr lang="da-DK" altLang="da-DK" sz="1200" dirty="0"/>
              <a:t> / </a:t>
            </a:r>
            <a:r>
              <a:rPr lang="da-DK" altLang="da-DK" sz="1200" dirty="0" err="1"/>
              <a:t>OLs</a:t>
            </a:r>
            <a:r>
              <a:rPr lang="da-DK" altLang="da-DK" sz="1200" dirty="0"/>
              <a:t> </a:t>
            </a:r>
          </a:p>
          <a:p>
            <a:pPr lvl="1"/>
            <a:endParaRPr lang="da-DK" altLang="da-DK" sz="1200" dirty="0"/>
          </a:p>
          <a:p>
            <a:pPr lvl="1"/>
            <a:endParaRPr lang="da-DK" altLang="da-DK" sz="1200" dirty="0"/>
          </a:p>
        </p:txBody>
      </p:sp>
    </p:spTree>
  </p:cSld>
  <p:clrMapOvr>
    <a:masterClrMapping/>
  </p:clrMapOvr>
  <p:transition advClick="0" advTm="1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Participants / Roles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11188" y="1268413"/>
            <a:ext cx="7772400" cy="4114800"/>
          </a:xfrm>
        </p:spPr>
        <p:txBody>
          <a:bodyPr/>
          <a:lstStyle/>
          <a:p>
            <a:pPr>
              <a:defRPr/>
            </a:pPr>
            <a:endParaRPr lang="da-DK" sz="1400" dirty="0"/>
          </a:p>
          <a:p>
            <a:pPr marL="0" indent="0">
              <a:buFontTx/>
              <a:buNone/>
              <a:defRPr/>
            </a:pPr>
            <a:r>
              <a:rPr lang="da-DK" dirty="0" err="1"/>
              <a:t>Abdelilah</a:t>
            </a:r>
            <a:r>
              <a:rPr lang="da-DK" dirty="0"/>
              <a:t> : Thales Analysis</a:t>
            </a:r>
          </a:p>
          <a:p>
            <a:pPr marL="0" indent="0">
              <a:buFontTx/>
              <a:buNone/>
              <a:defRPr/>
            </a:pPr>
            <a:r>
              <a:rPr lang="da-DK" dirty="0"/>
              <a:t>Katrine: Operationel briefing</a:t>
            </a:r>
          </a:p>
          <a:p>
            <a:pPr marL="0" indent="0">
              <a:buFontTx/>
              <a:buNone/>
              <a:defRPr/>
            </a:pPr>
            <a:r>
              <a:rPr lang="da-DK" dirty="0"/>
              <a:t>Sofi: DPR </a:t>
            </a:r>
            <a:r>
              <a:rPr lang="da-DK" dirty="0" err="1"/>
              <a:t>setup</a:t>
            </a:r>
            <a:endParaRPr lang="da-DK" dirty="0"/>
          </a:p>
          <a:p>
            <a:pPr marL="0" indent="0">
              <a:buFontTx/>
              <a:buNone/>
              <a:defRPr/>
            </a:pPr>
            <a:r>
              <a:rPr lang="da-DK" dirty="0"/>
              <a:t>Michael: TMCS + COOPANS </a:t>
            </a:r>
            <a:r>
              <a:rPr lang="da-DK" dirty="0" err="1"/>
              <a:t>Infrastructure</a:t>
            </a:r>
            <a:r>
              <a:rPr lang="da-DK" dirty="0"/>
              <a:t> </a:t>
            </a:r>
          </a:p>
          <a:p>
            <a:pPr marL="0" indent="0">
              <a:buFontTx/>
              <a:buNone/>
              <a:defRPr/>
            </a:pPr>
            <a:r>
              <a:rPr lang="da-DK" dirty="0"/>
              <a:t>Allan: IRF Master</a:t>
            </a:r>
          </a:p>
          <a:p>
            <a:pPr marL="0" indent="0">
              <a:buFontTx/>
              <a:buNone/>
              <a:defRPr/>
            </a:pPr>
            <a:r>
              <a:rPr lang="da-DK" dirty="0"/>
              <a:t>Vincent: </a:t>
            </a:r>
            <a:r>
              <a:rPr lang="da-DK" dirty="0" err="1"/>
              <a:t>Technial</a:t>
            </a:r>
            <a:r>
              <a:rPr lang="da-DK" dirty="0"/>
              <a:t> Test &amp; Analysis</a:t>
            </a:r>
          </a:p>
          <a:p>
            <a:pPr marL="0" indent="0">
              <a:buFontTx/>
              <a:buNone/>
              <a:defRPr/>
            </a:pPr>
            <a:r>
              <a:rPr lang="da-DK" dirty="0"/>
              <a:t>Dan: V&amp;V </a:t>
            </a:r>
            <a:r>
              <a:rPr lang="da-DK" dirty="0" err="1"/>
              <a:t>Responsible</a:t>
            </a:r>
            <a:r>
              <a:rPr lang="da-DK" dirty="0"/>
              <a:t>, IT, Tools</a:t>
            </a:r>
          </a:p>
          <a:p>
            <a:pPr marL="0" indent="0">
              <a:buFontTx/>
              <a:buNone/>
              <a:defRPr/>
            </a:pPr>
            <a:endParaRPr lang="da-DK" dirty="0"/>
          </a:p>
          <a:p>
            <a:pPr marL="0" indent="0">
              <a:buFontTx/>
              <a:buNone/>
              <a:defRPr/>
            </a:pPr>
            <a:r>
              <a:rPr lang="da-DK" dirty="0" err="1"/>
              <a:t>Welcome</a:t>
            </a:r>
            <a:r>
              <a:rPr lang="da-DK" dirty="0"/>
              <a:t> to Thales FDP </a:t>
            </a:r>
            <a:r>
              <a:rPr lang="da-DK" dirty="0" err="1"/>
              <a:t>expert</a:t>
            </a:r>
            <a:r>
              <a:rPr lang="da-DK" dirty="0"/>
              <a:t> </a:t>
            </a:r>
            <a:r>
              <a:rPr lang="en-US" dirty="0"/>
              <a:t>Pierre MIGNEREY on our V&amp;V</a:t>
            </a:r>
            <a:r>
              <a:rPr lang="da-DK" dirty="0"/>
              <a:t>.</a:t>
            </a:r>
          </a:p>
          <a:p>
            <a:pPr marL="0" indent="0">
              <a:buFontTx/>
              <a:buNone/>
              <a:defRPr/>
            </a:pPr>
            <a:r>
              <a:rPr lang="da-DK" dirty="0"/>
              <a:t>New Project Manager in COOPANS Simon Gerber.</a:t>
            </a:r>
          </a:p>
          <a:p>
            <a:pPr marL="0" indent="0">
              <a:buFontTx/>
              <a:buNone/>
              <a:defRPr/>
            </a:pPr>
            <a:endParaRPr lang="da-DK" dirty="0"/>
          </a:p>
          <a:p>
            <a:pPr marL="0" indent="0">
              <a:buFontTx/>
              <a:buNone/>
              <a:defRPr/>
            </a:pPr>
            <a:endParaRPr lang="da-DK" dirty="0"/>
          </a:p>
          <a:p>
            <a:pPr marL="0" indent="0">
              <a:buFontTx/>
              <a:buNone/>
              <a:defRPr/>
            </a:pPr>
            <a:endParaRPr lang="da-DK" dirty="0"/>
          </a:p>
        </p:txBody>
      </p:sp>
    </p:spTree>
  </p:cSld>
  <p:clrMapOvr>
    <a:masterClrMapping/>
  </p:clrMapOvr>
  <p:transition advClick="0" advTm="1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Participant/Role List</a:t>
            </a:r>
          </a:p>
        </p:txBody>
      </p:sp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611188" y="2997200"/>
            <a:ext cx="2665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10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a-DK" altLang="en-US" sz="2000" b="0">
                <a:latin typeface="Arial" panose="020B0604020202020204" pitchFamily="34" charset="0"/>
              </a:rPr>
              <a:t>FIND DIG SELV….</a:t>
            </a:r>
            <a:endParaRPr lang="en-US" altLang="en-US" sz="2000" b="0"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90454"/>
              </p:ext>
            </p:extLst>
          </p:nvPr>
        </p:nvGraphicFramePr>
        <p:xfrm>
          <a:off x="4211638" y="533400"/>
          <a:ext cx="4457700" cy="532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Rols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23-aug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ACC_EAST01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BBB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ACC_EAST02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EGN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ACC_EAST03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HMU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HEE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ACC_EAST04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PRK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HMU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ACC_EAST05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RBN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MSK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ACC_EAST06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RIK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RIK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ACC_WEST01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BHB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ACC_WEST02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JBI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ACC_WEST03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PBR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APP01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JGS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JGS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APP02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APP03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SVE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COIF01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PMK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COIF02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MJD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EKBI01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CRK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CRK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EKRK01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LHE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LHE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ENG_EXP01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VMO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VMO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ENG_EXP02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FDA01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SPR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HEJ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FDA_COIF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MAM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MIL01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MZA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MTA_TEK2_03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MIH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MIH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OS_COOR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SUP_EXP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PBR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SYSEXP01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KSV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KSV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SYSEXP02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ARH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ARH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49" marR="6349" marT="6349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 advTm="1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SAP PSP Build 3.2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a-DK" altLang="da-DK" dirty="0"/>
              <a:t>Står du til en L-vagt i vagtlisten så gør ingenting.</a:t>
            </a:r>
          </a:p>
          <a:p>
            <a:pPr>
              <a:defRPr/>
            </a:pPr>
            <a:endParaRPr lang="da-DK" altLang="da-DK" dirty="0"/>
          </a:p>
          <a:p>
            <a:pPr marL="0" indent="0" algn="ctr">
              <a:buFontTx/>
              <a:buNone/>
              <a:defRPr/>
            </a:pPr>
            <a:r>
              <a:rPr lang="da-DK" altLang="da-DK" dirty="0"/>
              <a:t>Ellers registrer selv!</a:t>
            </a:r>
          </a:p>
          <a:p>
            <a:pPr marL="0" indent="0">
              <a:buFontTx/>
              <a:buNone/>
              <a:defRPr/>
            </a:pPr>
            <a:endParaRPr lang="da-DK" altLang="da-DK" dirty="0"/>
          </a:p>
          <a:p>
            <a:pPr>
              <a:defRPr/>
            </a:pPr>
            <a:r>
              <a:rPr lang="da-DK" altLang="da-DK" dirty="0"/>
              <a:t>Faste piloter skal selv registrere tid!</a:t>
            </a:r>
          </a:p>
          <a:p>
            <a:pPr>
              <a:defRPr/>
            </a:pPr>
            <a:r>
              <a:rPr lang="da-DK" altLang="da-DK" dirty="0"/>
              <a:t>Brug PSP afhængig af NUAC/</a:t>
            </a:r>
            <a:r>
              <a:rPr lang="da-DK" altLang="da-DK" dirty="0" err="1"/>
              <a:t>Naviair</a:t>
            </a:r>
            <a:r>
              <a:rPr lang="da-DK" altLang="da-DK" dirty="0"/>
              <a:t>:</a:t>
            </a:r>
          </a:p>
          <a:p>
            <a:pPr lvl="1">
              <a:defRPr/>
            </a:pPr>
            <a:r>
              <a:rPr lang="da-DK" altLang="da-DK" dirty="0"/>
              <a:t>B3.2 – NUAC OS:	D-00704-06-13-02</a:t>
            </a:r>
          </a:p>
          <a:p>
            <a:pPr lvl="1">
              <a:defRPr/>
            </a:pPr>
            <a:endParaRPr lang="da-DK" altLang="da-DK" dirty="0"/>
          </a:p>
          <a:p>
            <a:pPr lvl="1">
              <a:defRPr/>
            </a:pPr>
            <a:r>
              <a:rPr lang="da-DK" altLang="da-DK" dirty="0"/>
              <a:t>B3.2 – NUAC ATCC:	D-00804-06-13-02</a:t>
            </a:r>
          </a:p>
          <a:p>
            <a:pPr lvl="1">
              <a:defRPr/>
            </a:pPr>
            <a:endParaRPr lang="da-DK" altLang="da-DK" dirty="0"/>
          </a:p>
          <a:p>
            <a:pPr lvl="1">
              <a:defRPr/>
            </a:pPr>
            <a:r>
              <a:rPr lang="da-DK" altLang="da-DK" dirty="0"/>
              <a:t>B3.2 – NUAC NOCP:	D-00904-06-13-02</a:t>
            </a:r>
          </a:p>
          <a:p>
            <a:pPr lvl="1">
              <a:defRPr/>
            </a:pPr>
            <a:endParaRPr lang="da-DK" altLang="da-DK" dirty="0"/>
          </a:p>
          <a:p>
            <a:pPr lvl="1">
              <a:defRPr/>
            </a:pPr>
            <a:r>
              <a:rPr lang="da-DK" altLang="da-DK" dirty="0"/>
              <a:t>B3.2 – Naviair:	B-00630-01</a:t>
            </a:r>
          </a:p>
          <a:p>
            <a:pPr lvl="1">
              <a:defRPr/>
            </a:pPr>
            <a:endParaRPr lang="da-DK" altLang="da-DK" dirty="0"/>
          </a:p>
          <a:p>
            <a:pPr marL="457200" lvl="1" indent="0">
              <a:buFontTx/>
              <a:buNone/>
              <a:defRPr/>
            </a:pPr>
            <a:endParaRPr lang="da-DK" altLang="da-DK" dirty="0"/>
          </a:p>
        </p:txBody>
      </p:sp>
    </p:spTree>
  </p:cSld>
  <p:clrMapOvr>
    <a:masterClrMapping/>
  </p:clrMapOvr>
  <p:transition advClick="0" advTm="1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IRF writing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da-DK" dirty="0"/>
          </a:p>
          <a:p>
            <a:pPr>
              <a:defRPr/>
            </a:pPr>
            <a:endParaRPr lang="da-DK" dirty="0"/>
          </a:p>
          <a:p>
            <a:pPr marL="0" indent="0">
              <a:buFontTx/>
              <a:buNone/>
              <a:defRPr/>
            </a:pPr>
            <a:endParaRPr lang="da-DK" dirty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327150"/>
            <a:ext cx="57277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2" descr="C:\Users\msstesam\Pictures\20131009_0752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ular Callout 1"/>
          <p:cNvSpPr>
            <a:spLocks noChangeArrowheads="1"/>
          </p:cNvSpPr>
          <p:nvPr/>
        </p:nvSpPr>
        <p:spPr bwMode="auto">
          <a:xfrm>
            <a:off x="3059113" y="2276475"/>
            <a:ext cx="1441450" cy="360363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2699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10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a-DK" altLang="en-US" sz="2000" b="0">
                <a:latin typeface="Arial" panose="020B0604020202020204" pitchFamily="34" charset="0"/>
              </a:rPr>
              <a:t>B3_2_7_2</a:t>
            </a:r>
            <a:endParaRPr lang="en-US" altLang="en-US" sz="2000" b="0">
              <a:latin typeface="Arial" panose="020B0604020202020204" pitchFamily="34" charset="0"/>
            </a:endParaRPr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347788"/>
            <a:ext cx="57277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ular Callout 7"/>
          <p:cNvSpPr>
            <a:spLocks noChangeArrowheads="1"/>
          </p:cNvSpPr>
          <p:nvPr/>
        </p:nvSpPr>
        <p:spPr bwMode="auto">
          <a:xfrm>
            <a:off x="3059113" y="2297113"/>
            <a:ext cx="1441450" cy="360362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2699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10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a-DK" altLang="en-US" sz="2000" b="0">
                <a:latin typeface="Arial" panose="020B0604020202020204" pitchFamily="34" charset="0"/>
              </a:rPr>
              <a:t>B3_2_8_2</a:t>
            </a:r>
            <a:endParaRPr lang="en-US" altLang="en-US" sz="2000" b="0">
              <a:latin typeface="Arial" panose="020B0604020202020204" pitchFamily="34" charset="0"/>
            </a:endParaRPr>
          </a:p>
        </p:txBody>
      </p:sp>
      <p:sp>
        <p:nvSpPr>
          <p:cNvPr id="7177" name="Rectangular Callout 8"/>
          <p:cNvSpPr>
            <a:spLocks noChangeArrowheads="1"/>
          </p:cNvSpPr>
          <p:nvPr/>
        </p:nvSpPr>
        <p:spPr bwMode="auto">
          <a:xfrm>
            <a:off x="5364163" y="2297113"/>
            <a:ext cx="2736850" cy="360362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2699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10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0">
                <a:latin typeface="Arial" panose="020B0604020202020204" pitchFamily="34" charset="0"/>
              </a:rPr>
              <a:t>TTF_B3_2_8_2W34</a:t>
            </a:r>
          </a:p>
        </p:txBody>
      </p:sp>
    </p:spTree>
  </p:cSld>
  <p:clrMapOvr>
    <a:masterClrMapping/>
  </p:clrMapOvr>
  <p:transition advClick="0" advTm="1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IRF writing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altLang="en-US"/>
              <a:t>ØV - TITLER !!!!!</a:t>
            </a:r>
          </a:p>
          <a:p>
            <a:pPr lvl="1"/>
            <a:r>
              <a:rPr lang="da-DK" altLang="en-US"/>
              <a:t> No coupling</a:t>
            </a:r>
          </a:p>
          <a:p>
            <a:pPr lvl="1"/>
            <a:r>
              <a:rPr lang="da-DK" altLang="en-US"/>
              <a:t>SAS1282</a:t>
            </a:r>
          </a:p>
          <a:p>
            <a:pPr lvl="1"/>
            <a:r>
              <a:rPr lang="da-DK" altLang="en-US"/>
              <a:t>sas737</a:t>
            </a:r>
          </a:p>
          <a:p>
            <a:pPr lvl="1"/>
            <a:r>
              <a:rPr lang="da-DK" altLang="en-US"/>
              <a:t>	osv…</a:t>
            </a:r>
          </a:p>
          <a:p>
            <a:pPr lvl="1"/>
            <a:endParaRPr lang="da-DK" altLang="en-US"/>
          </a:p>
          <a:p>
            <a:r>
              <a:rPr lang="da-DK" altLang="en-US"/>
              <a:t>YES – TITLER</a:t>
            </a:r>
          </a:p>
          <a:p>
            <a:pPr lvl="1"/>
            <a:r>
              <a:rPr lang="en-US" altLang="en-US" b="0"/>
              <a:t>Graphical VIEW in CARD not the same on the ONL</a:t>
            </a:r>
          </a:p>
          <a:p>
            <a:pPr lvl="1"/>
            <a:r>
              <a:rPr lang="en-US" altLang="en-US" b="0"/>
              <a:t>sas1246 not able to Coord IN</a:t>
            </a:r>
          </a:p>
          <a:p>
            <a:pPr lvl="1"/>
            <a:r>
              <a:rPr lang="en-US" altLang="en-US" b="0"/>
              <a:t>Autoassumed from MM?? SAS984</a:t>
            </a:r>
          </a:p>
          <a:p>
            <a:pPr lvl="1"/>
            <a:r>
              <a:rPr lang="en-US" altLang="en-US" b="0"/>
              <a:t>Fejl i sektorrækkefølge</a:t>
            </a:r>
          </a:p>
          <a:p>
            <a:pPr lvl="1"/>
            <a:r>
              <a:rPr lang="en-US" altLang="en-US" b="0"/>
              <a:t>STCA? RYR21SR and SAS1872</a:t>
            </a:r>
          </a:p>
          <a:p>
            <a:pPr lvl="1"/>
            <a:endParaRPr lang="da-DK" altLang="en-US"/>
          </a:p>
          <a:p>
            <a:pPr lvl="1"/>
            <a:endParaRPr lang="da-DK" altLang="en-US"/>
          </a:p>
        </p:txBody>
      </p:sp>
      <p:pic>
        <p:nvPicPr>
          <p:cNvPr id="8196" name="Picture 2" descr="C:\Users\msstesam\Pictures\20131009_0752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76250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IRF </a:t>
            </a:r>
            <a:r>
              <a:rPr lang="da-DK" altLang="da-DK"/>
              <a:t>writing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4213" y="1628775"/>
            <a:ext cx="7772400" cy="4114800"/>
          </a:xfrm>
        </p:spPr>
        <p:txBody>
          <a:bodyPr/>
          <a:lstStyle/>
          <a:p>
            <a:pPr>
              <a:defRPr/>
            </a:pPr>
            <a:endParaRPr lang="da-DK" dirty="0"/>
          </a:p>
          <a:p>
            <a:pPr>
              <a:defRPr/>
            </a:pPr>
            <a:endParaRPr lang="da-DK" dirty="0"/>
          </a:p>
          <a:p>
            <a:pPr marL="0" indent="0">
              <a:buFontTx/>
              <a:buNone/>
              <a:defRPr/>
            </a:pPr>
            <a:endParaRPr lang="da-DK" dirty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341438"/>
            <a:ext cx="57277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" descr="C:\Users\msstesam\Pictures\20131009_0752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ular Callout 1"/>
          <p:cNvSpPr>
            <a:spLocks noChangeArrowheads="1"/>
          </p:cNvSpPr>
          <p:nvPr/>
        </p:nvSpPr>
        <p:spPr bwMode="auto">
          <a:xfrm>
            <a:off x="3059113" y="2276475"/>
            <a:ext cx="1441450" cy="360363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2699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10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a-DK" altLang="en-US" sz="2000" b="0">
                <a:latin typeface="Arial" panose="020B0604020202020204" pitchFamily="34" charset="0"/>
              </a:rPr>
              <a:t>B3_2_7_2</a:t>
            </a:r>
            <a:endParaRPr lang="en-US" altLang="en-US" sz="2000" b="0">
              <a:latin typeface="Arial" panose="020B0604020202020204" pitchFamily="34" charset="0"/>
            </a:endParaRPr>
          </a:p>
        </p:txBody>
      </p:sp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268413"/>
            <a:ext cx="57277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ular Callout 7"/>
          <p:cNvSpPr>
            <a:spLocks noChangeArrowheads="1"/>
          </p:cNvSpPr>
          <p:nvPr/>
        </p:nvSpPr>
        <p:spPr bwMode="auto">
          <a:xfrm>
            <a:off x="323850" y="3284538"/>
            <a:ext cx="1727200" cy="1214315"/>
          </a:xfrm>
          <a:prstGeom prst="wedgeRectCallout">
            <a:avLst>
              <a:gd name="adj1" fmla="val 116322"/>
              <a:gd name="adj2" fmla="val 39413"/>
            </a:avLst>
          </a:prstGeom>
          <a:solidFill>
            <a:schemeClr val="accent1"/>
          </a:solidFill>
          <a:ln w="12699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10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a-DK" altLang="en-US" sz="2000" b="0" dirty="0">
                <a:latin typeface="Arial" panose="020B0604020202020204" pitchFamily="34" charset="0"/>
              </a:rPr>
              <a:t>CWP Picture</a:t>
            </a:r>
            <a:endParaRPr lang="da" altLang="en-US" sz="2000" b="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da-DK" altLang="en-US" sz="2000" b="0" dirty="0">
                <a:latin typeface="Arial" panose="020B0604020202020204" pitchFamily="34" charset="0"/>
              </a:rPr>
              <a:t>H</a:t>
            </a:r>
            <a:r>
              <a:rPr lang="da" altLang="en-US" sz="2000" b="0" dirty="0">
                <a:latin typeface="Arial" panose="020B0604020202020204" pitchFamily="34" charset="0"/>
              </a:rPr>
              <a:t>usk at vælge rigtige skærm!</a:t>
            </a:r>
            <a:endParaRPr lang="en-US" altLang="en-US" sz="2000" b="0" dirty="0">
              <a:latin typeface="Arial" panose="020B0604020202020204" pitchFamily="34" charset="0"/>
            </a:endParaRPr>
          </a:p>
        </p:txBody>
      </p:sp>
      <p:sp>
        <p:nvSpPr>
          <p:cNvPr id="9225" name="Rectangular Callout 8"/>
          <p:cNvSpPr>
            <a:spLocks noChangeArrowheads="1"/>
          </p:cNvSpPr>
          <p:nvPr/>
        </p:nvSpPr>
        <p:spPr bwMode="auto">
          <a:xfrm>
            <a:off x="6011863" y="1268413"/>
            <a:ext cx="936625" cy="360362"/>
          </a:xfrm>
          <a:prstGeom prst="wedgeRectCallout">
            <a:avLst>
              <a:gd name="adj1" fmla="val 135370"/>
              <a:gd name="adj2" fmla="val 83644"/>
            </a:avLst>
          </a:prstGeom>
          <a:solidFill>
            <a:schemeClr val="accent1"/>
          </a:solidFill>
          <a:ln w="12699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10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a" altLang="en-US" sz="2000" b="0" dirty="0">
                <a:latin typeface="Arial" panose="020B0604020202020204" pitchFamily="34" charset="0"/>
              </a:rPr>
              <a:t>XXX</a:t>
            </a:r>
            <a:endParaRPr lang="en-US" altLang="en-US" sz="2000" b="0" dirty="0">
              <a:latin typeface="Arial" panose="020B0604020202020204" pitchFamily="34" charset="0"/>
            </a:endParaRPr>
          </a:p>
        </p:txBody>
      </p:sp>
      <p:sp>
        <p:nvSpPr>
          <p:cNvPr id="9226" name="Rectangular Callout 7"/>
          <p:cNvSpPr>
            <a:spLocks noChangeArrowheads="1"/>
          </p:cNvSpPr>
          <p:nvPr/>
        </p:nvSpPr>
        <p:spPr bwMode="auto">
          <a:xfrm>
            <a:off x="468313" y="2276475"/>
            <a:ext cx="1727200" cy="360363"/>
          </a:xfrm>
          <a:prstGeom prst="wedgeRectCallout">
            <a:avLst>
              <a:gd name="adj1" fmla="val 132477"/>
              <a:gd name="adj2" fmla="val -176444"/>
            </a:avLst>
          </a:prstGeom>
          <a:solidFill>
            <a:schemeClr val="accent1"/>
          </a:solidFill>
          <a:ln w="12699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10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a-DK" altLang="en-US" sz="2000" b="0">
                <a:latin typeface="Arial" panose="020B0604020202020204" pitchFamily="34" charset="0"/>
              </a:rPr>
              <a:t>Start her!</a:t>
            </a:r>
            <a:endParaRPr lang="en-US" altLang="en-US" sz="2000" b="0">
              <a:latin typeface="Arial" panose="020B0604020202020204" pitchFamily="34" charset="0"/>
            </a:endParaRPr>
          </a:p>
        </p:txBody>
      </p:sp>
      <p:sp>
        <p:nvSpPr>
          <p:cNvPr id="9227" name="Rectangular Callout 7"/>
          <p:cNvSpPr>
            <a:spLocks noChangeArrowheads="1"/>
          </p:cNvSpPr>
          <p:nvPr/>
        </p:nvSpPr>
        <p:spPr bwMode="auto">
          <a:xfrm>
            <a:off x="3132138" y="5373688"/>
            <a:ext cx="4608512" cy="503237"/>
          </a:xfrm>
          <a:prstGeom prst="wedgeRectCallout">
            <a:avLst>
              <a:gd name="adj1" fmla="val -40556"/>
              <a:gd name="adj2" fmla="val -138384"/>
            </a:avLst>
          </a:prstGeom>
          <a:solidFill>
            <a:schemeClr val="accent1"/>
          </a:solidFill>
          <a:ln w="12699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10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a-DK" altLang="en-US" sz="2000" b="0">
                <a:latin typeface="Arial" panose="020B0604020202020204" pitchFamily="34" charset="0"/>
              </a:rPr>
              <a:t>En god beskrivelse der fanger læseren</a:t>
            </a:r>
            <a:endParaRPr lang="en-US" altLang="en-US" sz="20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1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Purpose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altLang="en-US"/>
              <a:t>Shadow</a:t>
            </a:r>
          </a:p>
          <a:p>
            <a:r>
              <a:rPr lang="da-DK" altLang="en-US"/>
              <a:t>Dataset / TTF</a:t>
            </a:r>
          </a:p>
          <a:p>
            <a:r>
              <a:rPr lang="da-DK" altLang="en-US"/>
              <a:t>Corrected PCRs </a:t>
            </a:r>
          </a:p>
          <a:p>
            <a:r>
              <a:rPr lang="da-DK" altLang="en-US"/>
              <a:t>- WAM / + Mode S</a:t>
            </a:r>
          </a:p>
          <a:p>
            <a:r>
              <a:rPr lang="da-DK" altLang="en-US"/>
              <a:t>F15 </a:t>
            </a:r>
          </a:p>
          <a:p>
            <a:r>
              <a:rPr lang="da-DK" altLang="en-US"/>
              <a:t>F18 </a:t>
            </a:r>
          </a:p>
          <a:p>
            <a:r>
              <a:rPr lang="da-DK" altLang="en-US"/>
              <a:t>CPDLC freetekst &amp; Menues</a:t>
            </a:r>
          </a:p>
          <a:p>
            <a:r>
              <a:rPr lang="da-DK" altLang="en-US"/>
              <a:t>More REV route</a:t>
            </a:r>
          </a:p>
        </p:txBody>
      </p:sp>
    </p:spTree>
  </p:cSld>
  <p:clrMapOvr>
    <a:masterClrMapping/>
  </p:clrMapOvr>
  <p:transition advClick="0" advTm="10000"/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00279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ACC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15912</TotalTime>
  <Pages>1</Pages>
  <Words>378</Words>
  <Application>Microsoft Office PowerPoint</Application>
  <PresentationFormat>Skærmshow (4:3)</PresentationFormat>
  <Paragraphs>182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1" baseType="lpstr">
      <vt:lpstr>Blank</vt:lpstr>
      <vt:lpstr>PowerPoint-præsentation</vt:lpstr>
      <vt:lpstr>V&amp;V COOPANS Schedule </vt:lpstr>
      <vt:lpstr>Participants / Roles</vt:lpstr>
      <vt:lpstr>Participant/Role List</vt:lpstr>
      <vt:lpstr>SAP PSP Build 3.2</vt:lpstr>
      <vt:lpstr>IRF writing</vt:lpstr>
      <vt:lpstr>IRF writing</vt:lpstr>
      <vt:lpstr>IRF writing</vt:lpstr>
      <vt:lpstr>Purpose</vt:lpstr>
      <vt:lpstr>Telefonnumre</vt:lpstr>
    </vt:vector>
  </TitlesOfParts>
  <Company>NaviAir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0</dc:title>
  <dc:creator>Lasse Buschmann Nielsen</dc:creator>
  <cp:lastModifiedBy>Dan Delcomyn Christensen</cp:lastModifiedBy>
  <cp:revision>332</cp:revision>
  <cp:lastPrinted>2016-05-31T10:16:26Z</cp:lastPrinted>
  <dcterms:created xsi:type="dcterms:W3CDTF">2009-05-14T12:57:49Z</dcterms:created>
  <dcterms:modified xsi:type="dcterms:W3CDTF">2016-08-24T03:36:41Z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\\naviair.dk\dfsroot\home\dan\1WORK\COOPANS B3.2xxx\agenda_2016W14.ppt</vt:lpwstr>
  </property>
</Properties>
</file>