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08787" cy="99409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340812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8480" y="34081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5800" y="34081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993320" y="125856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993320" y="125856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85800" y="125892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322200"/>
            <a:ext cx="7772040" cy="305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5800" y="34081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1258920"/>
            <a:ext cx="77720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8480" y="34081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5800" y="340812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5800" y="340812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8480" y="34081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85800" y="34081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993320" y="125856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993320" y="125856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322200"/>
            <a:ext cx="7772040" cy="305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5800" y="34081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480" y="34081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480" y="125892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340812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133280"/>
          </a:xfrm>
          <a:prstGeom prst="rect">
            <a:avLst/>
          </a:prstGeom>
          <a:solidFill>
            <a:srgbClr val="d5db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5724360"/>
            <a:ext cx="9143640" cy="1133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44" descr=""/>
          <p:cNvPicPr/>
          <p:nvPr/>
        </p:nvPicPr>
        <p:blipFill>
          <a:blip r:embed="rId2"/>
          <a:stretch/>
        </p:blipFill>
        <p:spPr>
          <a:xfrm>
            <a:off x="3922560" y="6056280"/>
            <a:ext cx="132048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Master title style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19807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Klik for at redigere dispositionstekstens format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Andet dispositionsniveau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Tredje dispositionsniveau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Fjerde dispositionsniveau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Femte dispositionsniveau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Sjette dispositionsniveau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Syvende dispositionsniveauClick to edit Master text styles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Second level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Third level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56204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Fourth level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198108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Fifth level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85800" y="3392640"/>
            <a:ext cx="7772040" cy="19807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Klik for at redigere dispositionstekstens format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Andet dispositionsniveau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Tredje dispositionsniveau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Fjerde dispositionsniveau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Femte dispositionsniveau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Sjette dispositionsniveau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Syvende dispositionsniveauClick to edit Master text styles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Second level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Third level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56204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Fourth level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198108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Fifth level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3640" cy="1133280"/>
          </a:xfrm>
          <a:prstGeom prst="rect">
            <a:avLst/>
          </a:prstGeom>
          <a:solidFill>
            <a:srgbClr val="d5db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5724360"/>
            <a:ext cx="9143640" cy="1133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Picture 44" descr=""/>
          <p:cNvPicPr/>
          <p:nvPr/>
        </p:nvPicPr>
        <p:blipFill>
          <a:blip r:embed="rId2"/>
          <a:stretch/>
        </p:blipFill>
        <p:spPr>
          <a:xfrm>
            <a:off x="3922560" y="6056280"/>
            <a:ext cx="132048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85800" y="322200"/>
            <a:ext cx="7772040" cy="658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Master title style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85800" y="1258920"/>
            <a:ext cx="777204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Klik for at redigere dispositionstekstens format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Andet dispositionsniveau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Tredje dispositionsniveau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Fjerde dispositionsniveau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Femte dispositionsniveau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Sjette dispositionsniveau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Syvende dispositionsniveauClick to edit Master text styles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Second level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Third level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56204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Fourth level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198108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Fifth level</a:t>
            </a:r>
            <a:endParaRPr b="0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1716120"/>
            <a:ext cx="9143640" cy="172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3432240"/>
            <a:ext cx="9143640" cy="3425400"/>
          </a:xfrm>
          <a:prstGeom prst="rect">
            <a:avLst/>
          </a:prstGeom>
          <a:solidFill>
            <a:srgbClr val="d5db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0" y="0"/>
            <a:ext cx="9143640" cy="1726920"/>
          </a:xfrm>
          <a:prstGeom prst="rect">
            <a:avLst/>
          </a:prstGeom>
          <a:solidFill>
            <a:srgbClr val="d5db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1619280" y="4383000"/>
            <a:ext cx="7200720" cy="13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V&amp;V COOPANS Build 3.2 Schedule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Dan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October 2016, week 41 test COOPANS_B3_2_9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6" descr=""/>
          <p:cNvPicPr/>
          <p:nvPr/>
        </p:nvPicPr>
        <p:blipFill>
          <a:blip r:embed="rId1"/>
          <a:stretch/>
        </p:blipFill>
        <p:spPr>
          <a:xfrm>
            <a:off x="3151080" y="2057400"/>
            <a:ext cx="2860200" cy="116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5800" y="322200"/>
            <a:ext cx="7772040" cy="65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Telefonnumre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85800" y="12589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MM / Max: 0046 721-465083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MM / Stefan S: 0046 406-132260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MM / Vidar: 0046 761-935353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4/5 + GG : +46 (0)40 6131734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K/L:                         31733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8/9:                         31735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2/3:                         31736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FDO:                        31756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Tlf. på sektorene og FDA, samt MM telefonliste  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CH / KSV: 0045 32478022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CH / COOPANS2: 0045 32478759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322200"/>
            <a:ext cx="7772040" cy="65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V&amp;V COOPANS Schedule 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85800" y="12589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Tirsdag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1000 – 1015 – Briefing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Welcome, DAN</a:t>
            </a:r>
            <a:endParaRPr b="1" lang="da-DK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Briefing, KSV</a:t>
            </a:r>
            <a:endParaRPr b="1" lang="da-DK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1015 – 1600 – Shadow med MM, Checkliste Focus &amp; Gray area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Shifts / breaks / lunch rolling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1600 – 1700 – Debriefing / with OLs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BEST 28/10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322200"/>
            <a:ext cx="7772040" cy="65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Participants / Roles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11280" y="126828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Abdelilah : Thales Analysis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Katrine: Operationel briefing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Katrine/Morillo: DPR setup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Mathae: TMCS + COOPANS Infrastructure 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Allan: IRF Master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Søren, Morillo: Technial Test &amp; Analysis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Dan: V&amp;V Responsible, IT, Tools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322200"/>
            <a:ext cx="7772040" cy="65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Participant/Role List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11280" y="2997360"/>
            <a:ext cx="2665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DIG SELV….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0" name="Table 3"/>
          <p:cNvGraphicFramePr/>
          <p:nvPr/>
        </p:nvGraphicFramePr>
        <p:xfrm>
          <a:off x="4211640" y="533520"/>
          <a:ext cx="4457520" cy="5327280"/>
        </p:xfrm>
        <a:graphic>
          <a:graphicData uri="http://schemas.openxmlformats.org/drawingml/2006/table">
            <a:tbl>
              <a:tblPr/>
              <a:tblGrid>
                <a:gridCol w="1822320"/>
                <a:gridCol w="1273320"/>
                <a:gridCol w="1361880"/>
              </a:tblGrid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Rols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23-aug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24-aug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ACC_EAST01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BBB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ACC_EAST02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LAB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EGN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ACC_EAST03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HMU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HEE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ACC_EAST04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PRK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HMU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ACC_EAST05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RBN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MSK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ACC_EAST06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RIK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RIK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ACC_WEST01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BHB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CME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ACC_WEST02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CME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JBI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ACC_WEST03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PBR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NOR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APP01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JGS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JGS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APP02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TAG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LAC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APP03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SVE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ANK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COIF01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PMK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COIF02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MJD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EKBI01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CRK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CRK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EKRK01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LHE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LHE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ENG_EXP01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VMO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VMO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ENG_EXP02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FDA01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SPR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HEJ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FDA_COIF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MAM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MIL01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MZA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MTA_TEK2_03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MIH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MIH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OS_COOR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SUP_EXP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PBR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-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728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SYSEXP01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KSV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KSV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  <a:tr h="198000"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SYSEXP02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ARH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 lIns="6120" rIns="6120" tIns="61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a-DK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ARH</a:t>
                      </a:r>
                      <a:endParaRPr b="0" lang="da-DK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00279f"/>
                      </a:solidFill>
                    </a:lnL>
                    <a:lnR w="12240">
                      <a:solidFill>
                        <a:srgbClr val="00279f"/>
                      </a:solidFill>
                    </a:lnR>
                    <a:lnT w="12240">
                      <a:solidFill>
                        <a:srgbClr val="00279f"/>
                      </a:solidFill>
                    </a:lnT>
                    <a:lnB w="12240">
                      <a:solidFill>
                        <a:srgbClr val="00279f"/>
                      </a:solidFill>
                    </a:lnB>
                    <a:solidFill>
                      <a:srgbClr val="eaedf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322200"/>
            <a:ext cx="7772040" cy="65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SAP PSP Build 3.2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85800" y="12589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Står du til en L-vagt i vagtlisten så gør ingenting.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Ellers registrer selv!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Faste piloter skal selv registrere tid!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Brug PSP afhængig af NUAC/Naviair: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B3.2 – NUAC OS: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D-00704-06-13-02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B3.2 – NUAC ATCC: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D-00804-06-13-02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B3.2 – NUAC NOCP: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D-00904-06-13-02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B3.2 – Naviair: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B-00630-01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322200"/>
            <a:ext cx="7772040" cy="65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IRF writing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5800" y="12589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2556000" y="1327320"/>
            <a:ext cx="5727240" cy="4824000"/>
          </a:xfrm>
          <a:prstGeom prst="rect">
            <a:avLst/>
          </a:prstGeom>
          <a:ln>
            <a:noFill/>
          </a:ln>
        </p:spPr>
      </p:pic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324000" y="1341360"/>
            <a:ext cx="1726920" cy="12949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3059280" y="2276640"/>
            <a:ext cx="1441080" cy="360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B3_2_7_2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3"/>
          <a:stretch/>
        </p:blipFill>
        <p:spPr>
          <a:xfrm>
            <a:off x="2556000" y="1347840"/>
            <a:ext cx="5727240" cy="482400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3059280" y="2297160"/>
            <a:ext cx="1441080" cy="360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B3_2_9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5364000" y="2189160"/>
            <a:ext cx="2736360" cy="360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TTF_B3_2_9_W41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322200"/>
            <a:ext cx="7772040" cy="65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IRF writing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2589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ØV - TITLER !!!!!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 coupling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SAS1282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sas737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osv…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YES – TITLER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Graphical VIEW in CARD not the same on the ONL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sas1246 not able to Coord IN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Autoassumed from MM?? SAS984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Fejl i sektorrækkefølge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a-DK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STCA? RYR21SR and SAS1872</a:t>
            </a:r>
            <a:endParaRPr b="1" lang="da-DK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5076720" y="476280"/>
            <a:ext cx="1726920" cy="12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5800" y="322200"/>
            <a:ext cx="7772040" cy="65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IRF writing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84360" y="162864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2484360" y="1341360"/>
            <a:ext cx="5727240" cy="4824000"/>
          </a:xfrm>
          <a:prstGeom prst="rect">
            <a:avLst/>
          </a:prstGeom>
          <a:ln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2"/>
          <a:stretch/>
        </p:blipFill>
        <p:spPr>
          <a:xfrm>
            <a:off x="324000" y="1341360"/>
            <a:ext cx="1726920" cy="129492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3059280" y="2276640"/>
            <a:ext cx="1441080" cy="360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B3_2_7_2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3"/>
          <a:stretch/>
        </p:blipFill>
        <p:spPr>
          <a:xfrm>
            <a:off x="2484360" y="1268280"/>
            <a:ext cx="5727240" cy="482400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324000" y="3284640"/>
            <a:ext cx="1726920" cy="1213920"/>
          </a:xfrm>
          <a:prstGeom prst="wedgeRectCallout">
            <a:avLst>
              <a:gd name="adj1" fmla="val 116322"/>
              <a:gd name="adj2" fmla="val 39413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CWP Picture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Husk at vælge rigtige skærm!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6012000" y="1268280"/>
            <a:ext cx="936360" cy="360000"/>
          </a:xfrm>
          <a:prstGeom prst="wedgeRectCallout">
            <a:avLst>
              <a:gd name="adj1" fmla="val 135370"/>
              <a:gd name="adj2" fmla="val 83644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XXX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468360" y="2276640"/>
            <a:ext cx="1726920" cy="360000"/>
          </a:xfrm>
          <a:prstGeom prst="wedgeRectCallout">
            <a:avLst>
              <a:gd name="adj1" fmla="val 132477"/>
              <a:gd name="adj2" fmla="val -176444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her!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3132000" y="5373720"/>
            <a:ext cx="4608000" cy="502920"/>
          </a:xfrm>
          <a:prstGeom prst="wedgeRectCallout">
            <a:avLst>
              <a:gd name="adj1" fmla="val -40556"/>
              <a:gd name="adj2" fmla="val -138384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god beskrivelse der fanger læseren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322200"/>
            <a:ext cx="7772040" cy="65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Purpose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5800" y="12589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Shadow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Dataset / TTF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Corrected PCRs 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- WAM / + Mode S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F15 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F18 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CPDLC freetekst &amp; Menues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da-DK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More REV route</a:t>
            </a:r>
            <a:endParaRPr b="1" lang="da-DK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15912</TotalTime>
  <Application>LibreOffice/5.2.0.4$Windows_x86 LibreOffice_project/066b007f5ebcc236395c7d282ba488bca6720265</Application>
  <Pages>1</Pages>
  <Words>378</Words>
  <Paragraphs>182</Paragraphs>
  <Company>NaviAir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2009-05-14T12:57:49Z</dcterms:created>
  <dc:creator>Lasse Buschmann Nielsen</dc:creator>
  <dc:description/>
  <dc:language>da-DK</dc:language>
  <cp:lastModifiedBy/>
  <cp:lastPrinted>2016-05-31T10:16:26Z</cp:lastPrinted>
  <dcterms:modified xsi:type="dcterms:W3CDTF">2016-10-06T17:07:35Z</dcterms:modified>
  <cp:revision>333</cp:revision>
  <dc:subject/>
  <dc:title>Dias nummer 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NaviAir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Skærmshow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  <property fmtid="{D5CDD505-2E9C-101B-9397-08002B2CF9AE}" pid="13" name="Tfs.LastKnownPath">
    <vt:lpwstr>\\naviair.dk\dfsroot\home\dan\1WORK\COOPANS B3.2xxx\agenda_2016W14.ppt</vt:lpwstr>
  </property>
</Properties>
</file>