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3"/>
    <a:srgbClr val="999797"/>
    <a:srgbClr val="CF000F"/>
    <a:srgbClr val="8D8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6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23" y="55"/>
      </p:cViewPr>
      <p:guideLst>
        <p:guide orient="horz" pos="345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7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9653" y="316865"/>
            <a:ext cx="711200" cy="42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3242" y="1467851"/>
            <a:ext cx="11322914" cy="43513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(18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号）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此处书写正文，字号可根据实际需要略作调整。此处书写正文，字号可根据实际需要略作调整。此处书写正文，字号可根据实际需要略作调整。此处书写正文，字号可根据实际需要略作调整。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3242" y="563482"/>
            <a:ext cx="10515600" cy="527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此处填写标题文字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3242" y="6442079"/>
            <a:ext cx="4114800" cy="240691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此处填写主题名称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演讲人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事业部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日期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(10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号）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A7D94F-9CD6-44C4-8713-05483EF296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AFCB4-A633-4FD8-B02A-9273EDEEC8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2311380" y="27305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品牌色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311380" y="518795"/>
            <a:ext cx="1202055" cy="118491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325985" y="525780"/>
            <a:ext cx="1179830" cy="1129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PANTONE  1797C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0/100/100/0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230/0/0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HEX  #E50011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#E60012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325985" y="180086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辅助色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2311380" y="2051685"/>
            <a:ext cx="2149475" cy="1184910"/>
            <a:chOff x="19411" y="2604"/>
            <a:chExt cx="3385" cy="1866"/>
          </a:xfrm>
        </p:grpSpPr>
        <p:sp>
          <p:nvSpPr>
            <p:cNvPr id="16" name="矩形 15"/>
            <p:cNvSpPr/>
            <p:nvPr userDrawn="1"/>
          </p:nvSpPr>
          <p:spPr>
            <a:xfrm>
              <a:off x="19411" y="2604"/>
              <a:ext cx="1893" cy="1866"/>
            </a:xfrm>
            <a:prstGeom prst="rect">
              <a:avLst/>
            </a:prstGeom>
            <a:solidFill>
              <a:srgbClr val="00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 userDrawn="1"/>
          </p:nvSpPr>
          <p:spPr>
            <a:xfrm>
              <a:off x="19434" y="2615"/>
              <a:ext cx="1858" cy="177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PANTONE  2202C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CMYK  100/0/10/5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RGB  0/165/223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HEX  #00A5DF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HTML  #00A5DF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 userDrawn="1"/>
          </p:nvGrpSpPr>
          <p:grpSpPr>
            <a:xfrm>
              <a:off x="21281" y="2604"/>
              <a:ext cx="1515" cy="1866"/>
              <a:chOff x="14502" y="4218"/>
              <a:chExt cx="1515" cy="1866"/>
            </a:xfrm>
          </p:grpSpPr>
          <p:sp>
            <p:nvSpPr>
              <p:cNvPr id="22" name="矩形 21"/>
              <p:cNvSpPr/>
              <p:nvPr userDrawn="1"/>
            </p:nvSpPr>
            <p:spPr>
              <a:xfrm>
                <a:off x="14502" y="4218"/>
                <a:ext cx="379" cy="1866"/>
              </a:xfrm>
              <a:prstGeom prst="rect">
                <a:avLst/>
              </a:prstGeom>
              <a:solidFill>
                <a:srgbClr val="00A5D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>
                <a:off x="14881" y="4218"/>
                <a:ext cx="379" cy="1866"/>
              </a:xfrm>
              <a:prstGeom prst="rect">
                <a:avLst/>
              </a:prstGeom>
              <a:solidFill>
                <a:srgbClr val="00A5D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15260" y="4218"/>
                <a:ext cx="379" cy="1866"/>
              </a:xfrm>
              <a:prstGeom prst="rect">
                <a:avLst/>
              </a:prstGeom>
              <a:solidFill>
                <a:srgbClr val="00A5D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15639" y="4218"/>
                <a:ext cx="379" cy="1866"/>
              </a:xfrm>
              <a:prstGeom prst="rect">
                <a:avLst/>
              </a:prstGeom>
              <a:solidFill>
                <a:srgbClr val="00A5D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矩形 36"/>
          <p:cNvSpPr/>
          <p:nvPr userDrawn="1"/>
        </p:nvSpPr>
        <p:spPr>
          <a:xfrm>
            <a:off x="12311380" y="3305810"/>
            <a:ext cx="1202055" cy="118491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2325985" y="3312795"/>
            <a:ext cx="1179830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2A9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PANTONE  326C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70/0/40/10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0/178/169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HEX  #00B2A9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#00B2A9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3498830" y="3305810"/>
            <a:ext cx="240665" cy="1184910"/>
          </a:xfrm>
          <a:prstGeom prst="rect">
            <a:avLst/>
          </a:prstGeom>
          <a:solidFill>
            <a:srgbClr val="00B2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13739495" y="3305810"/>
            <a:ext cx="240665" cy="1184910"/>
          </a:xfrm>
          <a:prstGeom prst="rect">
            <a:avLst/>
          </a:prstGeom>
          <a:solidFill>
            <a:srgbClr val="00B2A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13980160" y="3305810"/>
            <a:ext cx="240665" cy="1184910"/>
          </a:xfrm>
          <a:prstGeom prst="rect">
            <a:avLst/>
          </a:prstGeom>
          <a:solidFill>
            <a:srgbClr val="00B2A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14220825" y="3305810"/>
            <a:ext cx="240665" cy="1184910"/>
          </a:xfrm>
          <a:prstGeom prst="rect">
            <a:avLst/>
          </a:prstGeom>
          <a:solidFill>
            <a:srgbClr val="00B2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2311380" y="4559935"/>
            <a:ext cx="2149475" cy="1184910"/>
            <a:chOff x="13366" y="5491"/>
            <a:chExt cx="3385" cy="1866"/>
          </a:xfrm>
        </p:grpSpPr>
        <p:sp>
          <p:nvSpPr>
            <p:cNvPr id="44" name="矩形 43"/>
            <p:cNvSpPr/>
            <p:nvPr userDrawn="1"/>
          </p:nvSpPr>
          <p:spPr>
            <a:xfrm>
              <a:off x="13366" y="5491"/>
              <a:ext cx="1893" cy="1866"/>
            </a:xfrm>
            <a:prstGeom prst="rect">
              <a:avLst/>
            </a:prstGeom>
            <a:solidFill>
              <a:srgbClr val="D5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 userDrawn="1"/>
          </p:nvSpPr>
          <p:spPr>
            <a:xfrm>
              <a:off x="13389" y="5491"/>
              <a:ext cx="1985" cy="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00B2A9"/>
                  </a:solidFill>
                </a14:hiddenFill>
              </a:ext>
            </a:extLst>
          </p:spPr>
          <p:txBody>
            <a:bodyPr wrap="square" rtlCol="0" anchor="ctr" anchorCtr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PANTONE  199C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CMYK</a:t>
              </a:r>
              <a:r>
                <a:rPr lang="en-US" altLang="zh-CN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  </a:t>
              </a: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0/100/100/15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RGB  213/0/50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HEX  #D50032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HTML  #D50032</a:t>
              </a:r>
              <a:endPara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5236" y="5491"/>
              <a:ext cx="379" cy="1866"/>
            </a:xfrm>
            <a:prstGeom prst="rect">
              <a:avLst/>
            </a:prstGeom>
            <a:solidFill>
              <a:srgbClr val="D5003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15615" y="5491"/>
              <a:ext cx="379" cy="1866"/>
            </a:xfrm>
            <a:prstGeom prst="rect">
              <a:avLst/>
            </a:prstGeom>
            <a:solidFill>
              <a:srgbClr val="D5003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15994" y="5491"/>
              <a:ext cx="379" cy="1866"/>
            </a:xfrm>
            <a:prstGeom prst="rect">
              <a:avLst/>
            </a:prstGeom>
            <a:solidFill>
              <a:srgbClr val="D5003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6373" y="5491"/>
              <a:ext cx="379" cy="1866"/>
            </a:xfrm>
            <a:prstGeom prst="rect">
              <a:avLst/>
            </a:prstGeom>
            <a:solidFill>
              <a:srgbClr val="D5003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 userDrawn="1"/>
        </p:nvSpPr>
        <p:spPr>
          <a:xfrm>
            <a:off x="12311380" y="5803900"/>
            <a:ext cx="1202055" cy="7696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 userDrawn="1"/>
        </p:nvSpPr>
        <p:spPr>
          <a:xfrm>
            <a:off x="12325985" y="5807075"/>
            <a:ext cx="1260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2A9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CMYK  0/0/0/100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RGB  0/0/0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HTML  #000000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3498830" y="5803900"/>
            <a:ext cx="240665" cy="76708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3739495" y="5803900"/>
            <a:ext cx="240665" cy="76708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980160" y="5803900"/>
            <a:ext cx="240665" cy="76708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220825" y="5803900"/>
            <a:ext cx="240665" cy="76708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" y="7488"/>
            <a:ext cx="12186504" cy="68506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5316" y="3924463"/>
            <a:ext cx="49523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第十三事业部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总经办流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程信息化科软件工具组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技术分享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1012" y="5819326"/>
            <a:ext cx="2413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--EXCEL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常用函数的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3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620" y="487680"/>
            <a:ext cx="1006475" cy="604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8D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8276" y="4391439"/>
            <a:ext cx="11261964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solidFill>
                  <a:srgbClr val="999797"/>
                </a:solidFill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CHAPTER</a:t>
            </a:r>
            <a:endParaRPr lang="en-US" altLang="zh-CN" sz="16600" b="1" dirty="0" smtClean="0">
              <a:solidFill>
                <a:srgbClr val="999797"/>
              </a:solidFill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693" y="2478847"/>
            <a:ext cx="410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此处填写标题文字</a:t>
            </a:r>
            <a:endParaRPr lang="en-US" altLang="zh-CN" sz="27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标题文字也可以氛围多行</a:t>
            </a:r>
            <a:endParaRPr lang="zh-CN" altLang="en-US" sz="2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5693" y="1853530"/>
            <a:ext cx="1310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章节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9" t="20013"/>
          <a:stretch>
            <a:fillRect/>
          </a:stretch>
        </p:blipFill>
        <p:spPr>
          <a:xfrm>
            <a:off x="7944214" y="1380336"/>
            <a:ext cx="4247786" cy="55167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700" y="6435467"/>
            <a:ext cx="30364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此处填写主题名称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演讲人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事业部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9997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号）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9997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242" y="56548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此处填写标题文字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243" y="1467851"/>
            <a:ext cx="7146757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此处书写正文，字号可根据实际需要略作调整。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此处书写正文，字号可根据实际需要略作调整。此处书写正文，字号可根据实际需要略作调整。此处书写正文，字号可根据实际需要略作调整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此处书写正文，字号可根据实际需要略作调整。此处书写正文，字号可根据实际需要略作调整。此处书写正文，字号可根据实际需要略作调整。此处书写正文，字号可根据实际需要略作调整。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6965" y="2698115"/>
            <a:ext cx="2055495" cy="1234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413913" y="2759897"/>
            <a:ext cx="46139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THANK YOU</a:t>
            </a:r>
            <a:endParaRPr kumimoji="0" lang="en-US" altLang="zh-CN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思源黑体 CN Normal</vt:lpstr>
      <vt:lpstr>黑体</vt:lpstr>
      <vt:lpstr>思源黑体 CN Light</vt:lpstr>
      <vt:lpstr>思源黑体 CN Heavy</vt:lpstr>
      <vt:lpstr>思源黑体 CN Medium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lydon.li@byd.com</dc:creator>
  <cp:lastModifiedBy>Administrator</cp:lastModifiedBy>
  <cp:revision>22</cp:revision>
  <dcterms:created xsi:type="dcterms:W3CDTF">2020-01-02T08:49:00Z</dcterms:created>
  <dcterms:modified xsi:type="dcterms:W3CDTF">2024-09-19T08:29:13Z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ICV">
    <vt:lpwstr>3ECB43B910704B6FAAB8F10AD6E62C05</vt:lpwstr>
  </property>
</Properties>
</file>