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70D7-162D-5BD9-CB65-3BF506D12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6AD8C-3721-37D8-5829-060EA9477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EBC3C-E18E-3221-CEFD-38417626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BBBD-84EE-4927-91D2-AA6DF5D141F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96629-5395-591C-D5C6-EA774C0E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B079F-7494-BF46-D53E-FDDA80C0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F834-165B-4F01-8F61-DC302AE6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4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9787-A937-FC6E-B76C-8D547CB7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F8ABE-19E7-D6A2-7FC2-1CE3BDF98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B1481-8472-80E7-971C-A68AF990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BBBD-84EE-4927-91D2-AA6DF5D141F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16293-F3C3-EE0D-21DF-5E1A40DA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5C094-801D-C461-C1E6-BD976B7F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F834-165B-4F01-8F61-DC302AE6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2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E6D80-CBEE-44E9-D205-953D2C945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46C3D-7EA4-6A77-5439-FC1391992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BBF2-AEDE-8112-6E17-83A93EBC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BBBD-84EE-4927-91D2-AA6DF5D141F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34BD-2712-2AB2-FEF6-E820FED9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437B-A164-7E98-D866-389AAF85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F834-165B-4F01-8F61-DC302AE6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9841-C862-0A99-B4B1-70787587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4A38-40F1-DF5B-E355-4A8DE1D07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96310-345F-1141-499A-4960F0AD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BBBD-84EE-4927-91D2-AA6DF5D141F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B72B-66CC-5434-27CF-B45B8BBB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536C5-01E9-5841-E1DF-9CF1F3A7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F834-165B-4F01-8F61-DC302AE6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DC1E-C6E8-F998-0350-3032F167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6D91-B57D-427A-4F90-F18D23087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81A69-E83D-5BDF-95C9-18CC70F3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BBBD-84EE-4927-91D2-AA6DF5D141F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2236-43D6-29CD-2D46-326C787B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981F9-8E91-CC72-F757-B7C39EDF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F834-165B-4F01-8F61-DC302AE6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8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9E24-1E32-43BC-8511-AB952028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E5A3-332E-3A3A-6F06-CF0481386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3D912-BF6B-C0E4-0CBF-800B1CE51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1923A-70D6-A827-A410-640C1B34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BBBD-84EE-4927-91D2-AA6DF5D141F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23226-1AD3-B07C-A032-881E61A5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BA5D3-AA43-38B6-FFCD-59C5AC68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F834-165B-4F01-8F61-DC302AE6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4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64D5-942D-EC2A-F110-BE814DB9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EC195-5AF5-C8C1-C9EA-F8B4BFD80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92881-8394-91AC-6EF4-B5A80BC66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297FF-60E5-B89E-C0C2-E0FD9A176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8D929-AC41-681E-5473-1E175C1EB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8FEE6-19C1-5297-2E06-FD3030CB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BBBD-84EE-4927-91D2-AA6DF5D141F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7C543-5ABF-722C-9E92-C78A770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E6A03-B8F5-A7A1-1453-35555DF9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F834-165B-4F01-8F61-DC302AE6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3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22A9-9A09-DDDC-389B-C5719019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C8D55-CCFA-B57F-0D7D-C603890D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BBBD-84EE-4927-91D2-AA6DF5D141F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483F0-5887-A205-6014-E7AB2E6D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5C967-8E4D-6047-3C79-F247FC7B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F834-165B-4F01-8F61-DC302AE6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3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AFBED-52AE-A0DB-AD8F-FAB6A34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BBBD-84EE-4927-91D2-AA6DF5D141F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85993-F52E-1F74-7F5D-21F11BB5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70A86-60E0-C25D-F258-A3C39CCF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F834-165B-4F01-8F61-DC302AE6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1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BE29-90FF-48B8-2408-2D2F811F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2FCF-B411-97EE-39A4-A19A052A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48DDB-A66B-2A74-269A-D1862FA4A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204F0-1A78-C223-7A39-76D63208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BBBD-84EE-4927-91D2-AA6DF5D141F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A4DE5-0AC5-37C4-A42E-BD629080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0191D-4813-3DFB-6F1A-6BD3DD40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F834-165B-4F01-8F61-DC302AE6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9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88CF-3A25-DFB8-A987-B9AF59B2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E25C3-FC05-2A9A-4E8F-A38FF2141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BD198-1740-E219-2F65-0BE1459D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4D765-DF4D-1381-6169-6107CA89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BBBD-84EE-4927-91D2-AA6DF5D141F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E09B-D099-3C45-C910-D5CE7ECE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E35DD-9CEF-8E09-7BFB-7FD4BFD7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0F834-165B-4F01-8F61-DC302AE6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6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301D2-F1AB-B593-1A19-612BFFE2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F19BE-E7D7-42D0-C4B2-7497A527D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FC06E-13AB-2BD1-97E4-01B66C77D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9BBBD-84EE-4927-91D2-AA6DF5D141F4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046C-B46E-FC7D-A682-C477A2C14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9A8B-C6BC-F540-AE0A-213856E4F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F834-165B-4F01-8F61-DC302AE6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tantjob.com/blog/agile-software-development-life-cycle/" TargetMode="External"/><Relationship Id="rId2" Type="http://schemas.openxmlformats.org/officeDocument/2006/relationships/hyperlink" Target="http://snhu-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mplilearn.com/what-is-a-product-owner-article" TargetMode="External"/><Relationship Id="rId4" Type="http://schemas.openxmlformats.org/officeDocument/2006/relationships/hyperlink" Target="https://www.simplilearn.com/scrum-master-roles-responsibilities-qualities-artic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006F-B0EA-E0E4-42DE-24B1ABE85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796B4-2480-83FC-EADC-289B70B3F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Stephanie Douglas</a:t>
            </a:r>
          </a:p>
          <a:p>
            <a:r>
              <a:rPr lang="en-US" dirty="0"/>
              <a:t>Software Development Lifecycle</a:t>
            </a:r>
          </a:p>
          <a:p>
            <a:r>
              <a:rPr lang="en-US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101342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AA59-66B5-88A2-C34F-F2575966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Scrum-agile 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F7B2-0A92-BB0C-4C43-7A06769E9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Product Owner</a:t>
            </a:r>
          </a:p>
          <a:p>
            <a:pPr marL="0" indent="0">
              <a:buNone/>
            </a:pPr>
            <a:r>
              <a:rPr lang="en-US" dirty="0"/>
              <a:t>	- Create well-defined Product Backlog and user stories, prioritize 	tasks, stakeholder primary point of contact </a:t>
            </a:r>
          </a:p>
          <a:p>
            <a:pPr marL="0" indent="0">
              <a:buNone/>
            </a:pPr>
            <a:r>
              <a:rPr lang="en-US" sz="1700" dirty="0"/>
              <a:t>	(What Is a Product Owner: Key Roles and Responsibilities Explained [2022 Edition], 2020)</a:t>
            </a:r>
          </a:p>
          <a:p>
            <a:r>
              <a:rPr lang="en-US" dirty="0"/>
              <a:t>Scrum Master</a:t>
            </a:r>
          </a:p>
          <a:p>
            <a:pPr marL="0" indent="0">
              <a:buNone/>
            </a:pPr>
            <a:r>
              <a:rPr lang="en-US" dirty="0"/>
              <a:t>	- Encourage team communication, establish Scrum events, lead in the 	Scrum process, stakeholder secondary point of contact </a:t>
            </a:r>
            <a:r>
              <a:rPr lang="en-US" sz="1600" dirty="0"/>
              <a:t>(Naren Madan, 2017)</a:t>
            </a:r>
          </a:p>
          <a:p>
            <a:r>
              <a:rPr lang="en-US" dirty="0"/>
              <a:t>Developer</a:t>
            </a:r>
          </a:p>
          <a:p>
            <a:pPr marL="0" indent="0">
              <a:buNone/>
            </a:pPr>
            <a:r>
              <a:rPr lang="en-US" dirty="0"/>
              <a:t>	- Collaborate in Scrum events, work closely with tester, ability to 	pivot as projects continuously integrate</a:t>
            </a:r>
          </a:p>
          <a:p>
            <a:r>
              <a:rPr lang="en-US" dirty="0"/>
              <a:t>Tester</a:t>
            </a:r>
          </a:p>
          <a:p>
            <a:pPr marL="0" indent="0">
              <a:buNone/>
            </a:pPr>
            <a:r>
              <a:rPr lang="en-US" dirty="0"/>
              <a:t>	- Collaborate in Scrum events, work closely with developer, test code 	continuously, provide feedback regarding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371287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2393-9547-0869-CA94-EAD11C04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C645-07AC-5A06-0ABA-80AE057A0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4700" cy="4899025"/>
          </a:xfrm>
        </p:spPr>
        <p:txBody>
          <a:bodyPr>
            <a:normAutofit/>
          </a:bodyPr>
          <a:lstStyle/>
          <a:p>
            <a:r>
              <a:rPr lang="en-US" dirty="0"/>
              <a:t>Plan: Meet with stakeholders, determine project goals</a:t>
            </a:r>
          </a:p>
          <a:p>
            <a:r>
              <a:rPr lang="en-US" dirty="0"/>
              <a:t>Design: Create Product Backlog and assign team members</a:t>
            </a:r>
          </a:p>
          <a:p>
            <a:r>
              <a:rPr lang="en-US" dirty="0"/>
              <a:t>Develop: Build product, collaborate with team, follow framework</a:t>
            </a:r>
          </a:p>
          <a:p>
            <a:r>
              <a:rPr lang="en-US" dirty="0"/>
              <a:t>Test: Quality assurance, test functionality</a:t>
            </a:r>
          </a:p>
          <a:p>
            <a:r>
              <a:rPr lang="en-US" dirty="0"/>
              <a:t>Deploy: Release to production, monitor systems</a:t>
            </a:r>
          </a:p>
          <a:p>
            <a:r>
              <a:rPr lang="en-US" dirty="0"/>
              <a:t>Review: Identify roadblocks, provide project feedback</a:t>
            </a:r>
          </a:p>
          <a:p>
            <a:r>
              <a:rPr lang="en-US" dirty="0"/>
              <a:t>Design: Present product to stakeholders, circle back to develop or launch</a:t>
            </a:r>
          </a:p>
          <a:p>
            <a:r>
              <a:rPr lang="en-US" dirty="0"/>
              <a:t>Launch: Deliver product to stakeholder, go live</a:t>
            </a:r>
          </a:p>
          <a:p>
            <a:pPr marL="0" indent="0">
              <a:buNone/>
            </a:pPr>
            <a:r>
              <a:rPr lang="en-US" sz="1400" dirty="0"/>
              <a:t>‌(CS250-Module One: SDLC Methodologies, n.d.)</a:t>
            </a:r>
          </a:p>
          <a:p>
            <a:pPr marL="0" indent="0">
              <a:buNone/>
            </a:pPr>
            <a:r>
              <a:rPr lang="en-US" sz="1400" dirty="0"/>
              <a:t>‌(Ihor, 2021)</a:t>
            </a:r>
          </a:p>
        </p:txBody>
      </p:sp>
    </p:spTree>
    <p:extLst>
      <p:ext uri="{BB962C8B-B14F-4D97-AF65-F5344CB8AC3E}">
        <p14:creationId xmlns:p14="http://schemas.microsoft.com/office/powerpoint/2010/main" val="201179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A87D-85C4-8913-8D7C-1279AB30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vs. Waterfall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0D76-E78D-C46C-27FE-A24FA1E6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SNHU Travel project</a:t>
            </a:r>
          </a:p>
          <a:p>
            <a:pPr marL="0" indent="0">
              <a:buNone/>
            </a:pPr>
            <a:r>
              <a:rPr lang="en-US" dirty="0"/>
              <a:t>	- Agile Methodology allowed for continuous integration and flexibility. The team was able to pivot quickly when the deliverable end goal changed from webpages to slideshow. </a:t>
            </a:r>
          </a:p>
          <a:p>
            <a:pPr marL="0" indent="0">
              <a:buNone/>
            </a:pPr>
            <a:r>
              <a:rPr lang="en-US" dirty="0"/>
              <a:t>	- Waterfall Model does not provide continuous integration. The team would have developed the webpages first prior to the deliverable goal change. This would have caused unnecessary work and a delay in the deliverable. </a:t>
            </a:r>
          </a:p>
        </p:txBody>
      </p:sp>
    </p:spTree>
    <p:extLst>
      <p:ext uri="{BB962C8B-B14F-4D97-AF65-F5344CB8AC3E}">
        <p14:creationId xmlns:p14="http://schemas.microsoft.com/office/powerpoint/2010/main" val="237875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29F7-58B7-25FB-67CF-B556CC37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vs. Waterfall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F1C9-ACA0-F03D-89DB-511C539E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Methodology factors</a:t>
            </a:r>
          </a:p>
          <a:p>
            <a:pPr marL="0" indent="0">
              <a:buNone/>
            </a:pPr>
            <a:r>
              <a:rPr lang="en-US" dirty="0"/>
              <a:t>	- Flexible, more unknowns and design variables, multiple teams 	working simultaneously, overlap of phases, ability to quickly 	pivot</a:t>
            </a:r>
          </a:p>
          <a:p>
            <a:r>
              <a:rPr lang="en-US" dirty="0"/>
              <a:t>Waterfall Method</a:t>
            </a:r>
          </a:p>
          <a:p>
            <a:pPr marL="0" indent="0">
              <a:buNone/>
            </a:pPr>
            <a:r>
              <a:rPr lang="en-US" dirty="0"/>
              <a:t>	- Structured, well-defined projects, not a good fit for projects 	with unknowns or design variables, each phase must complete 	prior to going to next phase, no overlap of phases </a:t>
            </a:r>
          </a:p>
          <a:p>
            <a:pPr marL="0" indent="0">
              <a:buNone/>
            </a:pPr>
            <a:r>
              <a:rPr lang="en-US" sz="1400" dirty="0"/>
              <a:t>(Tutorials Point, 2019)</a:t>
            </a:r>
          </a:p>
        </p:txBody>
      </p:sp>
    </p:spTree>
    <p:extLst>
      <p:ext uri="{BB962C8B-B14F-4D97-AF65-F5344CB8AC3E}">
        <p14:creationId xmlns:p14="http://schemas.microsoft.com/office/powerpoint/2010/main" val="419892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DAC7-2C61-5489-8A2F-B390E2ED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D615-771C-6AFD-9D04-2CE931CE8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CS250-Module One: SDLC Methodologies</a:t>
            </a:r>
            <a:r>
              <a:rPr lang="en-US" dirty="0"/>
              <a:t>. (n.d.). Snhu-Media.snhu.edu. </a:t>
            </a:r>
            <a:r>
              <a:rPr lang="en-US" dirty="0">
                <a:hlinkClick r:id="rId2"/>
              </a:rPr>
              <a:t>http://snhu-</a:t>
            </a:r>
            <a:r>
              <a:rPr lang="en-US" dirty="0"/>
              <a:t>	media.snhu.edu/files/course_repository/undergraduate/cs/cs250/storyline/mod1/	story_html5.html</a:t>
            </a:r>
          </a:p>
          <a:p>
            <a:pPr marL="0" indent="0">
              <a:buNone/>
            </a:pPr>
            <a:r>
              <a:rPr lang="en-US" dirty="0"/>
              <a:t>Ihor. (2021, September 30). </a:t>
            </a:r>
            <a:r>
              <a:rPr lang="en-US" i="1" dirty="0"/>
              <a:t>The Agile Software Development Life Cycle: All You Need to 	Know</a:t>
            </a:r>
            <a:r>
              <a:rPr lang="en-US" dirty="0"/>
              <a:t>. </a:t>
            </a:r>
            <a:r>
              <a:rPr lang="en-US" dirty="0" err="1"/>
              <a:t>DistantJob</a:t>
            </a:r>
            <a:r>
              <a:rPr lang="en-US" dirty="0"/>
              <a:t> - Remote Recruitment Agency. </a:t>
            </a:r>
            <a:r>
              <a:rPr lang="en-US" dirty="0">
                <a:hlinkClick r:id="rId3"/>
              </a:rPr>
              <a:t>https://distantjob.com/blog/agile-	software-development-life-cycle/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Naren Madan. (2017, November 28). </a:t>
            </a:r>
            <a:r>
              <a:rPr lang="en-US" i="1" dirty="0"/>
              <a:t>Roles and Responsibilities of A Scrum Master</a:t>
            </a:r>
            <a:r>
              <a:rPr lang="en-US" dirty="0"/>
              <a:t>. 	Simplilearn.com; </a:t>
            </a:r>
            <a:r>
              <a:rPr lang="en-US" dirty="0" err="1"/>
              <a:t>Simplilearn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https://www.simplilearn.com/scrum-master-roles-	responsibilities-qualities-article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Tutorials Point. (2019). </a:t>
            </a:r>
            <a:r>
              <a:rPr lang="en-US" i="1" dirty="0"/>
              <a:t>SDLC Waterfall Model</a:t>
            </a:r>
            <a:r>
              <a:rPr lang="en-US" dirty="0"/>
              <a:t>. Www.tutorialspoint.com. 	https://www.tutorialspoint.com/sdlc/sdlc_waterfall_model.htm</a:t>
            </a:r>
          </a:p>
          <a:p>
            <a:pPr marL="0" indent="0">
              <a:buNone/>
            </a:pPr>
            <a:r>
              <a:rPr lang="en-US" dirty="0"/>
              <a:t>What is a Product Owner: </a:t>
            </a:r>
            <a:r>
              <a:rPr lang="en-US" i="1" dirty="0"/>
              <a:t>Key Roles and Responsibilities Explained </a:t>
            </a:r>
            <a:r>
              <a:rPr lang="en-US" dirty="0"/>
              <a:t>[2022 Edition]. (2020, 	June 30). Simplilearn.com. </a:t>
            </a:r>
            <a:r>
              <a:rPr lang="en-US" dirty="0">
                <a:hlinkClick r:id="rId5"/>
              </a:rPr>
              <a:t>https://www.simplilearn.com/what-is-a-product-owner-      	article</a:t>
            </a:r>
            <a:endParaRPr lang="en-US" dirty="0">
              <a:hlinkClick r:id="rId5"/>
            </a:endParaRPr>
          </a:p>
          <a:p>
            <a:endParaRPr lang="en-US" dirty="0">
              <a:hlinkClick r:id="rId5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6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Agile Presentation</vt:lpstr>
      <vt:lpstr>Scrum-agile Team Roles</vt:lpstr>
      <vt:lpstr>Agile Lifecycle</vt:lpstr>
      <vt:lpstr>Agile vs. Waterfall Development</vt:lpstr>
      <vt:lpstr>Agile vs. Waterfall Factors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Presentation</dc:title>
  <dc:creator>Stephanie Douglas</dc:creator>
  <cp:lastModifiedBy>Stephanie Douglas</cp:lastModifiedBy>
  <cp:revision>1</cp:revision>
  <dcterms:created xsi:type="dcterms:W3CDTF">2023-04-23T06:13:58Z</dcterms:created>
  <dcterms:modified xsi:type="dcterms:W3CDTF">2023-04-23T06:14:08Z</dcterms:modified>
</cp:coreProperties>
</file>