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257bacdf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257bacdf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257bacd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257bacd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257bacdf_0_2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257bacdf_0_2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257bacdf_0_2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257bacdf_0_2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Technovation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97600" y="2713375"/>
            <a:ext cx="1896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Workflow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3752962" y="670538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5638306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867619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967442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276779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473813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538490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7" name="Google Shape;147;p14"/>
          <p:cNvCxnSpPr>
            <a:stCxn id="140" idx="2"/>
            <a:endCxn id="141" idx="0"/>
          </p:cNvCxnSpPr>
          <p:nvPr/>
        </p:nvCxnSpPr>
        <p:spPr>
          <a:xfrm flipH="1" rot="-5400000">
            <a:off x="5237812" y="540188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4"/>
          <p:cNvCxnSpPr>
            <a:stCxn id="142" idx="0"/>
            <a:endCxn id="140" idx="2"/>
          </p:cNvCxnSpPr>
          <p:nvPr/>
        </p:nvCxnSpPr>
        <p:spPr>
          <a:xfrm rot="-5400000">
            <a:off x="3352469" y="540160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4"/>
          <p:cNvCxnSpPr>
            <a:stCxn id="142" idx="2"/>
            <a:endCxn id="144" idx="0"/>
          </p:cNvCxnSpPr>
          <p:nvPr/>
        </p:nvCxnSpPr>
        <p:spPr>
          <a:xfrm flipH="1" rot="-5400000">
            <a:off x="2860019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4"/>
          <p:cNvCxnSpPr>
            <a:stCxn id="143" idx="0"/>
            <a:endCxn id="142" idx="2"/>
          </p:cNvCxnSpPr>
          <p:nvPr/>
        </p:nvCxnSpPr>
        <p:spPr>
          <a:xfrm rot="-5400000">
            <a:off x="1959842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4"/>
          <p:cNvCxnSpPr>
            <a:stCxn id="141" idx="2"/>
            <a:endCxn id="146" idx="0"/>
          </p:cNvCxnSpPr>
          <p:nvPr/>
        </p:nvCxnSpPr>
        <p:spPr>
          <a:xfrm flipH="1" rot="-5400000">
            <a:off x="6630706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4"/>
          <p:cNvCxnSpPr>
            <a:stCxn id="145" idx="0"/>
            <a:endCxn id="141" idx="2"/>
          </p:cNvCxnSpPr>
          <p:nvPr/>
        </p:nvCxnSpPr>
        <p:spPr>
          <a:xfrm rot="-5400000">
            <a:off x="5730536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4"/>
          <p:cNvSpPr/>
          <p:nvPr/>
        </p:nvSpPr>
        <p:spPr>
          <a:xfrm>
            <a:off x="152288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1952641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753009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5553363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7353724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" name="Google Shape;158;p14"/>
          <p:cNvCxnSpPr>
            <a:stCxn id="153" idx="0"/>
            <a:endCxn id="143" idx="2"/>
          </p:cNvCxnSpPr>
          <p:nvPr/>
        </p:nvCxnSpPr>
        <p:spPr>
          <a:xfrm rot="-5400000">
            <a:off x="1102088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4"/>
          <p:cNvCxnSpPr>
            <a:stCxn id="154" idx="0"/>
            <a:endCxn id="143" idx="2"/>
          </p:cNvCxnSpPr>
          <p:nvPr/>
        </p:nvCxnSpPr>
        <p:spPr>
          <a:xfrm flipH="1" rot="5400000">
            <a:off x="2002291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4"/>
          <p:cNvCxnSpPr>
            <a:stCxn id="155" idx="0"/>
            <a:endCxn id="145" idx="2"/>
          </p:cNvCxnSpPr>
          <p:nvPr/>
        </p:nvCxnSpPr>
        <p:spPr>
          <a:xfrm rot="-5400000">
            <a:off x="4787859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4"/>
          <p:cNvCxnSpPr>
            <a:stCxn id="156" idx="0"/>
            <a:endCxn id="145" idx="2"/>
          </p:cNvCxnSpPr>
          <p:nvPr/>
        </p:nvCxnSpPr>
        <p:spPr>
          <a:xfrm flipH="1" rot="5400000">
            <a:off x="5688063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4"/>
          <p:cNvCxnSpPr>
            <a:stCxn id="157" idx="0"/>
            <a:endCxn id="146" idx="2"/>
          </p:cNvCxnSpPr>
          <p:nvPr/>
        </p:nvCxnSpPr>
        <p:spPr>
          <a:xfrm flipH="1" rot="5400000">
            <a:off x="7488424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4"/>
          <p:cNvSpPr/>
          <p:nvPr/>
        </p:nvSpPr>
        <p:spPr>
          <a:xfrm>
            <a:off x="3752962" y="670538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5638306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1867619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967442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76779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73813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Optimization Controller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6538490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Motor Controller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0" name="Google Shape;170;p14"/>
          <p:cNvCxnSpPr>
            <a:stCxn id="163" idx="2"/>
            <a:endCxn id="164" idx="0"/>
          </p:cNvCxnSpPr>
          <p:nvPr/>
        </p:nvCxnSpPr>
        <p:spPr>
          <a:xfrm flipH="1" rot="-5400000">
            <a:off x="5237812" y="540188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4"/>
          <p:cNvCxnSpPr>
            <a:stCxn id="165" idx="0"/>
            <a:endCxn id="163" idx="2"/>
          </p:cNvCxnSpPr>
          <p:nvPr/>
        </p:nvCxnSpPr>
        <p:spPr>
          <a:xfrm rot="-5400000">
            <a:off x="3352469" y="540160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4"/>
          <p:cNvCxnSpPr>
            <a:stCxn id="165" idx="2"/>
            <a:endCxn id="167" idx="0"/>
          </p:cNvCxnSpPr>
          <p:nvPr/>
        </p:nvCxnSpPr>
        <p:spPr>
          <a:xfrm flipH="1" rot="-5400000">
            <a:off x="2860019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4"/>
          <p:cNvCxnSpPr>
            <a:stCxn id="166" idx="0"/>
            <a:endCxn id="165" idx="2"/>
          </p:cNvCxnSpPr>
          <p:nvPr/>
        </p:nvCxnSpPr>
        <p:spPr>
          <a:xfrm rot="-5400000">
            <a:off x="1959842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4"/>
          <p:cNvCxnSpPr>
            <a:stCxn id="164" idx="2"/>
            <a:endCxn id="169" idx="0"/>
          </p:cNvCxnSpPr>
          <p:nvPr/>
        </p:nvCxnSpPr>
        <p:spPr>
          <a:xfrm flipH="1" rot="-5400000">
            <a:off x="6630706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4"/>
          <p:cNvCxnSpPr>
            <a:stCxn id="168" idx="0"/>
            <a:endCxn id="164" idx="2"/>
          </p:cNvCxnSpPr>
          <p:nvPr/>
        </p:nvCxnSpPr>
        <p:spPr>
          <a:xfrm rot="-5400000">
            <a:off x="5730536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14"/>
          <p:cNvSpPr/>
          <p:nvPr/>
        </p:nvSpPr>
        <p:spPr>
          <a:xfrm>
            <a:off x="152288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1952641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Gazebo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3753009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Do_MPC module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5553363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7353724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Code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14"/>
          <p:cNvCxnSpPr>
            <a:stCxn id="176" idx="0"/>
            <a:endCxn id="166" idx="2"/>
          </p:cNvCxnSpPr>
          <p:nvPr/>
        </p:nvCxnSpPr>
        <p:spPr>
          <a:xfrm rot="-5400000">
            <a:off x="1102088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4"/>
          <p:cNvCxnSpPr>
            <a:stCxn id="177" idx="0"/>
            <a:endCxn id="166" idx="2"/>
          </p:cNvCxnSpPr>
          <p:nvPr/>
        </p:nvCxnSpPr>
        <p:spPr>
          <a:xfrm flipH="1" rot="5400000">
            <a:off x="2002291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4"/>
          <p:cNvCxnSpPr>
            <a:stCxn id="178" idx="0"/>
            <a:endCxn id="168" idx="2"/>
          </p:cNvCxnSpPr>
          <p:nvPr/>
        </p:nvCxnSpPr>
        <p:spPr>
          <a:xfrm rot="-5400000">
            <a:off x="4787859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4"/>
          <p:cNvCxnSpPr>
            <a:stCxn id="179" idx="0"/>
            <a:endCxn id="168" idx="2"/>
          </p:cNvCxnSpPr>
          <p:nvPr/>
        </p:nvCxnSpPr>
        <p:spPr>
          <a:xfrm flipH="1" rot="5400000">
            <a:off x="5688063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4"/>
          <p:cNvCxnSpPr>
            <a:stCxn id="180" idx="0"/>
            <a:endCxn id="169" idx="2"/>
          </p:cNvCxnSpPr>
          <p:nvPr/>
        </p:nvCxnSpPr>
        <p:spPr>
          <a:xfrm flipH="1" rot="5400000">
            <a:off x="7488424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Targets to accomplish</a:t>
            </a:r>
            <a:endParaRPr sz="3000"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</a:t>
            </a:r>
            <a:r>
              <a:rPr i="1" lang="en" sz="2000"/>
              <a:t>do_mpc</a:t>
            </a:r>
            <a:r>
              <a:rPr lang="en" sz="2000"/>
              <a:t> python library for optimization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Ubuntu on WSL for ROS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Preparing Gazebo model of Solar Panel and simulate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Motor control code Setup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 Division</a:t>
            </a:r>
            <a:endParaRPr sz="3000"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Shantanu  -  DO_MPC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Shivam  -  Gazebo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Sidhant  -  ROS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Vinayak  -  Motor Controller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Hanan  -  Optimization Controller, ROS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2727750" y="2037450"/>
            <a:ext cx="36885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