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Montserrat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3257bacdf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3257bacdf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3257bacdf_0_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3257bacdf_0_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Solar Technovation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1573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Workflow</a:t>
            </a:r>
            <a:endParaRPr sz="3000"/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Targets to accomplish</a:t>
            </a:r>
            <a:endParaRPr sz="30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Using </a:t>
            </a:r>
            <a:r>
              <a:rPr i="1" lang="en" sz="2000"/>
              <a:t>do_mpc</a:t>
            </a:r>
            <a:r>
              <a:rPr lang="en" sz="2000"/>
              <a:t> python library for optimization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Using Ubuntu on WSL for ROS setup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Preparing Gazebo model of Solar Panel and simulate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Motor control code Setup</a:t>
            </a:r>
            <a:endParaRPr sz="2000"/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/>
          <p:nvPr/>
        </p:nvSpPr>
        <p:spPr>
          <a:xfrm>
            <a:off x="3752962" y="670538"/>
            <a:ext cx="1638000" cy="535500"/>
          </a:xfrm>
          <a:prstGeom prst="roundRect">
            <a:avLst>
              <a:gd fmla="val 50000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5638306" y="1759510"/>
            <a:ext cx="1638000" cy="535500"/>
          </a:xfrm>
          <a:prstGeom prst="roundRect">
            <a:avLst>
              <a:gd fmla="val 50000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1867619" y="1759510"/>
            <a:ext cx="1638000" cy="535500"/>
          </a:xfrm>
          <a:prstGeom prst="roundRect">
            <a:avLst>
              <a:gd fmla="val 50000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967442" y="2848482"/>
            <a:ext cx="1638000" cy="535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2767796" y="2848482"/>
            <a:ext cx="1638000" cy="535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4738136" y="2848482"/>
            <a:ext cx="1638000" cy="535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6538490" y="2848482"/>
            <a:ext cx="1638000" cy="535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3" name="Google Shape;153;p15"/>
          <p:cNvCxnSpPr>
            <a:stCxn id="146" idx="2"/>
            <a:endCxn id="147" idx="0"/>
          </p:cNvCxnSpPr>
          <p:nvPr/>
        </p:nvCxnSpPr>
        <p:spPr>
          <a:xfrm flipH="1" rot="-5400000">
            <a:off x="5237812" y="540188"/>
            <a:ext cx="553500" cy="1885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p15"/>
          <p:cNvCxnSpPr>
            <a:stCxn id="148" idx="0"/>
            <a:endCxn id="146" idx="2"/>
          </p:cNvCxnSpPr>
          <p:nvPr/>
        </p:nvCxnSpPr>
        <p:spPr>
          <a:xfrm rot="-5400000">
            <a:off x="3352469" y="540160"/>
            <a:ext cx="553500" cy="1885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p15"/>
          <p:cNvCxnSpPr>
            <a:stCxn id="148" idx="2"/>
            <a:endCxn id="150" idx="0"/>
          </p:cNvCxnSpPr>
          <p:nvPr/>
        </p:nvCxnSpPr>
        <p:spPr>
          <a:xfrm flipH="1" rot="-5400000">
            <a:off x="2860019" y="2121610"/>
            <a:ext cx="553500" cy="90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15"/>
          <p:cNvCxnSpPr>
            <a:stCxn id="149" idx="0"/>
            <a:endCxn id="148" idx="2"/>
          </p:cNvCxnSpPr>
          <p:nvPr/>
        </p:nvCxnSpPr>
        <p:spPr>
          <a:xfrm rot="-5400000">
            <a:off x="1959842" y="2121582"/>
            <a:ext cx="553500" cy="90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15"/>
          <p:cNvCxnSpPr>
            <a:stCxn id="147" idx="2"/>
            <a:endCxn id="152" idx="0"/>
          </p:cNvCxnSpPr>
          <p:nvPr/>
        </p:nvCxnSpPr>
        <p:spPr>
          <a:xfrm flipH="1" rot="-5400000">
            <a:off x="6630706" y="2121610"/>
            <a:ext cx="553500" cy="90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15"/>
          <p:cNvCxnSpPr>
            <a:stCxn id="151" idx="0"/>
            <a:endCxn id="147" idx="2"/>
          </p:cNvCxnSpPr>
          <p:nvPr/>
        </p:nvCxnSpPr>
        <p:spPr>
          <a:xfrm rot="-5400000">
            <a:off x="5730536" y="2121582"/>
            <a:ext cx="553500" cy="90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9" name="Google Shape;159;p15"/>
          <p:cNvSpPr/>
          <p:nvPr/>
        </p:nvSpPr>
        <p:spPr>
          <a:xfrm>
            <a:off x="152288" y="3937452"/>
            <a:ext cx="1638000" cy="535500"/>
          </a:xfrm>
          <a:prstGeom prst="roundRect">
            <a:avLst>
              <a:gd fmla="val 50000" name="adj"/>
            </a:avLst>
          </a:prstGeom>
          <a:solidFill>
            <a:srgbClr val="0E65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1952641" y="3937452"/>
            <a:ext cx="1638000" cy="535500"/>
          </a:xfrm>
          <a:prstGeom prst="roundRect">
            <a:avLst>
              <a:gd fmla="val 50000" name="adj"/>
            </a:avLst>
          </a:prstGeom>
          <a:solidFill>
            <a:srgbClr val="0E65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3753009" y="3937452"/>
            <a:ext cx="1638000" cy="535500"/>
          </a:xfrm>
          <a:prstGeom prst="roundRect">
            <a:avLst>
              <a:gd fmla="val 50000" name="adj"/>
            </a:avLst>
          </a:prstGeom>
          <a:solidFill>
            <a:srgbClr val="0E65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5553363" y="3937452"/>
            <a:ext cx="1638000" cy="535500"/>
          </a:xfrm>
          <a:prstGeom prst="roundRect">
            <a:avLst>
              <a:gd fmla="val 50000" name="adj"/>
            </a:avLst>
          </a:prstGeom>
          <a:solidFill>
            <a:srgbClr val="0E65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7353724" y="3937452"/>
            <a:ext cx="1638000" cy="535500"/>
          </a:xfrm>
          <a:prstGeom prst="roundRect">
            <a:avLst>
              <a:gd fmla="val 50000" name="adj"/>
            </a:avLst>
          </a:prstGeom>
          <a:solidFill>
            <a:srgbClr val="0E65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4" name="Google Shape;164;p15"/>
          <p:cNvCxnSpPr>
            <a:stCxn id="159" idx="0"/>
            <a:endCxn id="149" idx="2"/>
          </p:cNvCxnSpPr>
          <p:nvPr/>
        </p:nvCxnSpPr>
        <p:spPr>
          <a:xfrm rot="-5400000">
            <a:off x="1102088" y="3253152"/>
            <a:ext cx="553500" cy="81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15"/>
          <p:cNvCxnSpPr>
            <a:stCxn id="160" idx="0"/>
            <a:endCxn id="149" idx="2"/>
          </p:cNvCxnSpPr>
          <p:nvPr/>
        </p:nvCxnSpPr>
        <p:spPr>
          <a:xfrm flipH="1" rot="5400000">
            <a:off x="2002291" y="3168102"/>
            <a:ext cx="553500" cy="985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" name="Google Shape;166;p15"/>
          <p:cNvCxnSpPr>
            <a:stCxn id="161" idx="0"/>
            <a:endCxn id="151" idx="2"/>
          </p:cNvCxnSpPr>
          <p:nvPr/>
        </p:nvCxnSpPr>
        <p:spPr>
          <a:xfrm rot="-5400000">
            <a:off x="4787859" y="3168102"/>
            <a:ext cx="553500" cy="985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15"/>
          <p:cNvCxnSpPr>
            <a:stCxn id="162" idx="0"/>
            <a:endCxn id="151" idx="2"/>
          </p:cNvCxnSpPr>
          <p:nvPr/>
        </p:nvCxnSpPr>
        <p:spPr>
          <a:xfrm flipH="1" rot="5400000">
            <a:off x="5688063" y="3253152"/>
            <a:ext cx="553500" cy="81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" name="Google Shape;168;p15"/>
          <p:cNvCxnSpPr>
            <a:stCxn id="163" idx="0"/>
            <a:endCxn id="152" idx="2"/>
          </p:cNvCxnSpPr>
          <p:nvPr/>
        </p:nvCxnSpPr>
        <p:spPr>
          <a:xfrm flipH="1" rot="5400000">
            <a:off x="7488424" y="3253152"/>
            <a:ext cx="553500" cy="81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" name="Google Shape;169;p15"/>
          <p:cNvSpPr/>
          <p:nvPr/>
        </p:nvSpPr>
        <p:spPr>
          <a:xfrm>
            <a:off x="3752962" y="670538"/>
            <a:ext cx="1638000" cy="535500"/>
          </a:xfrm>
          <a:prstGeom prst="roundRect">
            <a:avLst>
              <a:gd fmla="val 50000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Solar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0" name="Google Shape;170;p15"/>
          <p:cNvSpPr/>
          <p:nvPr/>
        </p:nvSpPr>
        <p:spPr>
          <a:xfrm>
            <a:off x="5638306" y="1759510"/>
            <a:ext cx="1638000" cy="535500"/>
          </a:xfrm>
          <a:prstGeom prst="roundRect">
            <a:avLst>
              <a:gd fmla="val 50000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15"/>
          <p:cNvSpPr/>
          <p:nvPr/>
        </p:nvSpPr>
        <p:spPr>
          <a:xfrm>
            <a:off x="1867619" y="1759510"/>
            <a:ext cx="1638000" cy="535500"/>
          </a:xfrm>
          <a:prstGeom prst="roundRect">
            <a:avLst>
              <a:gd fmla="val 50000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Hardware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2" name="Google Shape;172;p15"/>
          <p:cNvSpPr/>
          <p:nvPr/>
        </p:nvSpPr>
        <p:spPr>
          <a:xfrm>
            <a:off x="967442" y="2848482"/>
            <a:ext cx="1638000" cy="535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Virtual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2767796" y="2848482"/>
            <a:ext cx="1638000" cy="535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4738136" y="2848482"/>
            <a:ext cx="1638000" cy="535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Optimization Controller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" name="Google Shape;175;p15"/>
          <p:cNvSpPr/>
          <p:nvPr/>
        </p:nvSpPr>
        <p:spPr>
          <a:xfrm>
            <a:off x="6538490" y="2848482"/>
            <a:ext cx="1638000" cy="535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Motor Controller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76" name="Google Shape;176;p15"/>
          <p:cNvCxnSpPr>
            <a:stCxn id="169" idx="2"/>
            <a:endCxn id="170" idx="0"/>
          </p:cNvCxnSpPr>
          <p:nvPr/>
        </p:nvCxnSpPr>
        <p:spPr>
          <a:xfrm flipH="1" rot="-5400000">
            <a:off x="5237812" y="540188"/>
            <a:ext cx="553500" cy="1885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" name="Google Shape;177;p15"/>
          <p:cNvCxnSpPr>
            <a:stCxn id="171" idx="0"/>
            <a:endCxn id="169" idx="2"/>
          </p:cNvCxnSpPr>
          <p:nvPr/>
        </p:nvCxnSpPr>
        <p:spPr>
          <a:xfrm rot="-5400000">
            <a:off x="3352469" y="540160"/>
            <a:ext cx="553500" cy="1885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p15"/>
          <p:cNvCxnSpPr>
            <a:stCxn id="171" idx="2"/>
            <a:endCxn id="173" idx="0"/>
          </p:cNvCxnSpPr>
          <p:nvPr/>
        </p:nvCxnSpPr>
        <p:spPr>
          <a:xfrm flipH="1" rot="-5400000">
            <a:off x="2860019" y="2121610"/>
            <a:ext cx="553500" cy="90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p15"/>
          <p:cNvCxnSpPr>
            <a:stCxn id="172" idx="0"/>
            <a:endCxn id="171" idx="2"/>
          </p:cNvCxnSpPr>
          <p:nvPr/>
        </p:nvCxnSpPr>
        <p:spPr>
          <a:xfrm rot="-5400000">
            <a:off x="1959842" y="2121582"/>
            <a:ext cx="553500" cy="90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15"/>
          <p:cNvCxnSpPr>
            <a:stCxn id="170" idx="2"/>
            <a:endCxn id="175" idx="0"/>
          </p:cNvCxnSpPr>
          <p:nvPr/>
        </p:nvCxnSpPr>
        <p:spPr>
          <a:xfrm flipH="1" rot="-5400000">
            <a:off x="6630706" y="2121610"/>
            <a:ext cx="553500" cy="90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" name="Google Shape;181;p15"/>
          <p:cNvCxnSpPr>
            <a:stCxn id="174" idx="0"/>
            <a:endCxn id="170" idx="2"/>
          </p:cNvCxnSpPr>
          <p:nvPr/>
        </p:nvCxnSpPr>
        <p:spPr>
          <a:xfrm rot="-5400000">
            <a:off x="5730536" y="2121582"/>
            <a:ext cx="553500" cy="90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" name="Google Shape;182;p15"/>
          <p:cNvSpPr/>
          <p:nvPr/>
        </p:nvSpPr>
        <p:spPr>
          <a:xfrm>
            <a:off x="152288" y="3937452"/>
            <a:ext cx="1638000" cy="535500"/>
          </a:xfrm>
          <a:prstGeom prst="roundRect">
            <a:avLst>
              <a:gd fmla="val 50000" name="adj"/>
            </a:avLst>
          </a:prstGeom>
          <a:solidFill>
            <a:srgbClr val="0E65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3" name="Google Shape;183;p15"/>
          <p:cNvSpPr/>
          <p:nvPr/>
        </p:nvSpPr>
        <p:spPr>
          <a:xfrm>
            <a:off x="1952641" y="3937452"/>
            <a:ext cx="1638000" cy="535500"/>
          </a:xfrm>
          <a:prstGeom prst="roundRect">
            <a:avLst>
              <a:gd fmla="val 50000" name="adj"/>
            </a:avLst>
          </a:prstGeom>
          <a:solidFill>
            <a:srgbClr val="0E65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Gazebo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4" name="Google Shape;184;p15"/>
          <p:cNvSpPr/>
          <p:nvPr/>
        </p:nvSpPr>
        <p:spPr>
          <a:xfrm>
            <a:off x="3753009" y="3937452"/>
            <a:ext cx="1638000" cy="535500"/>
          </a:xfrm>
          <a:prstGeom prst="roundRect">
            <a:avLst>
              <a:gd fmla="val 50000" name="adj"/>
            </a:avLst>
          </a:prstGeom>
          <a:solidFill>
            <a:srgbClr val="0E65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Do_MPC module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5553363" y="3937452"/>
            <a:ext cx="1638000" cy="535500"/>
          </a:xfrm>
          <a:prstGeom prst="roundRect">
            <a:avLst>
              <a:gd fmla="val 50000" name="adj"/>
            </a:avLst>
          </a:prstGeom>
          <a:solidFill>
            <a:srgbClr val="0E65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Base Code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6" name="Google Shape;186;p15"/>
          <p:cNvSpPr/>
          <p:nvPr/>
        </p:nvSpPr>
        <p:spPr>
          <a:xfrm>
            <a:off x="7353724" y="3937452"/>
            <a:ext cx="1638000" cy="535500"/>
          </a:xfrm>
          <a:prstGeom prst="roundRect">
            <a:avLst>
              <a:gd fmla="val 50000" name="adj"/>
            </a:avLst>
          </a:prstGeom>
          <a:solidFill>
            <a:srgbClr val="0E65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Base Code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87" name="Google Shape;187;p15"/>
          <p:cNvCxnSpPr>
            <a:stCxn id="182" idx="0"/>
            <a:endCxn id="172" idx="2"/>
          </p:cNvCxnSpPr>
          <p:nvPr/>
        </p:nvCxnSpPr>
        <p:spPr>
          <a:xfrm rot="-5400000">
            <a:off x="1102088" y="3253152"/>
            <a:ext cx="553500" cy="81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" name="Google Shape;188;p15"/>
          <p:cNvCxnSpPr>
            <a:stCxn id="183" idx="0"/>
            <a:endCxn id="172" idx="2"/>
          </p:cNvCxnSpPr>
          <p:nvPr/>
        </p:nvCxnSpPr>
        <p:spPr>
          <a:xfrm flipH="1" rot="5400000">
            <a:off x="2002291" y="3168102"/>
            <a:ext cx="553500" cy="985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15"/>
          <p:cNvCxnSpPr>
            <a:stCxn id="184" idx="0"/>
            <a:endCxn id="174" idx="2"/>
          </p:cNvCxnSpPr>
          <p:nvPr/>
        </p:nvCxnSpPr>
        <p:spPr>
          <a:xfrm rot="-5400000">
            <a:off x="4787859" y="3168102"/>
            <a:ext cx="553500" cy="985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p15"/>
          <p:cNvCxnSpPr>
            <a:stCxn id="185" idx="0"/>
            <a:endCxn id="174" idx="2"/>
          </p:cNvCxnSpPr>
          <p:nvPr/>
        </p:nvCxnSpPr>
        <p:spPr>
          <a:xfrm flipH="1" rot="5400000">
            <a:off x="5688063" y="3253152"/>
            <a:ext cx="553500" cy="81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Google Shape;191;p15"/>
          <p:cNvCxnSpPr>
            <a:stCxn id="186" idx="0"/>
            <a:endCxn id="175" idx="2"/>
          </p:cNvCxnSpPr>
          <p:nvPr/>
        </p:nvCxnSpPr>
        <p:spPr>
          <a:xfrm flipH="1" rot="5400000">
            <a:off x="7488424" y="3253152"/>
            <a:ext cx="553500" cy="81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