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71A8C3-7337-47E0-A0B3-37426768B646}" v="3" dt="2020-12-06T12:21:40.1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진세" userId="8ff8e831745ec43b" providerId="LiveId" clId="{6E71A8C3-7337-47E0-A0B3-37426768B646}"/>
    <pc:docChg chg="undo custSel addSld delSld modSld">
      <pc:chgData name="김 진세" userId="8ff8e831745ec43b" providerId="LiveId" clId="{6E71A8C3-7337-47E0-A0B3-37426768B646}" dt="2020-12-06T12:21:54.552" v="49"/>
      <pc:docMkLst>
        <pc:docMk/>
      </pc:docMkLst>
      <pc:sldChg chg="del">
        <pc:chgData name="김 진세" userId="8ff8e831745ec43b" providerId="LiveId" clId="{6E71A8C3-7337-47E0-A0B3-37426768B646}" dt="2020-12-06T12:17:21.033" v="0" actId="47"/>
        <pc:sldMkLst>
          <pc:docMk/>
          <pc:sldMk cId="526860868" sldId="256"/>
        </pc:sldMkLst>
      </pc:sldChg>
      <pc:sldChg chg="modSp add del mod">
        <pc:chgData name="김 진세" userId="8ff8e831745ec43b" providerId="LiveId" clId="{6E71A8C3-7337-47E0-A0B3-37426768B646}" dt="2020-12-06T12:21:54.552" v="49"/>
        <pc:sldMkLst>
          <pc:docMk/>
          <pc:sldMk cId="1095994379" sldId="257"/>
        </pc:sldMkLst>
        <pc:spChg chg="mod">
          <ac:chgData name="김 진세" userId="8ff8e831745ec43b" providerId="LiveId" clId="{6E71A8C3-7337-47E0-A0B3-37426768B646}" dt="2020-12-06T12:21:54.552" v="49"/>
          <ac:spMkLst>
            <pc:docMk/>
            <pc:sldMk cId="1095994379" sldId="257"/>
            <ac:spMk id="23" creationId="{4FF5D161-D2EF-4A24-929E-D3F66D017A7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C612C-10A3-42DD-B250-7D07DC013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05EA95-1E39-426B-A069-2B82670CB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A0F60D-31AA-4636-81B7-4EB401B69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D128-C994-494F-B150-538C0E6B079B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0FCDC-233A-4ECA-B720-9948ABD3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00543E-174D-4BCD-84EA-D52BEB3A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058A7-2F06-4265-A80A-04A2EA7B0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25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6906B-5498-4DFB-8BFE-773CC654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C92C71-E819-4255-8AE6-FAE07F61C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C2D31C-D257-4C4F-9C1F-302C0BF4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D128-C994-494F-B150-538C0E6B079B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6AC997-D96A-47E7-85D2-D0E13E4FD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DD58D-93E0-4870-BB40-7879E5D6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058A7-2F06-4265-A80A-04A2EA7B0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54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14D5DF-98CF-4EA5-8995-AE70D61B5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331686-28A9-4C53-90B8-19DD6362C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8079AA-86ED-4259-90C7-ECF439891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D128-C994-494F-B150-538C0E6B079B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DF78C-70B2-4152-8687-843A6FE98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3C28FB-867C-44BD-9C75-CD8AEE11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058A7-2F06-4265-A80A-04A2EA7B0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66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85CFE-45BA-4A99-92C0-63766F4E6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90AD7F-4FC8-4468-A27A-58EAC4DFC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44936-101E-428A-8485-CCE08ECF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D128-C994-494F-B150-538C0E6B079B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FF5B8F-3C39-4AC0-8E63-F7C153A29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D240A7-291E-48D3-A1B4-D6A9FB93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058A7-2F06-4265-A80A-04A2EA7B0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32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0E219-DA99-4B9B-851C-3EDDB536D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3692E5-CC97-4726-8268-ECB81D688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C00F4D-6733-4758-BF0D-C42FCA1E4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D128-C994-494F-B150-538C0E6B079B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19B838-0F36-4D90-A824-CDFEA9F0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FA1F2-DA90-4EC8-B291-7CB013553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058A7-2F06-4265-A80A-04A2EA7B0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24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CB96E-4383-4358-AA0B-6235620CD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39D010-00A6-45B0-AF7B-86474D094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878CC6-8631-4EEE-9BDD-F408BAFD1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389C5E-B3C4-4B04-A2D0-27F44F09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D128-C994-494F-B150-538C0E6B079B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37E4BC-DCE7-4927-B2D4-E05F2118F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1CDFB4-B1CE-4FB0-AFBD-E45276F0C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058A7-2F06-4265-A80A-04A2EA7B0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30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46117-5D57-4ABC-B3F5-D363AB3F6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1EB3D6-3E48-4C8D-B181-31D7DA7E8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7D70FB-72E2-4D33-838F-662AE3AA1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1ABCC8-6B35-4B76-A04E-30D1256CB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1D124F-A48B-4AEE-9765-3622D0CA7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BFB6A9-1956-414E-B0E9-F57826B0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D128-C994-494F-B150-538C0E6B079B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89B428-3127-4AC5-9A12-56F769F7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7B5034-1220-4814-97A8-B595B05D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058A7-2F06-4265-A80A-04A2EA7B0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38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89F61-40AD-474E-9CE7-278B1155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BD4B87-760F-406A-84A0-2AB56F8D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D128-C994-494F-B150-538C0E6B079B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747037-6AC6-4116-A8E2-2A6449395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42D3F4-5FBD-4649-A5BE-AFB1EEB14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058A7-2F06-4265-A80A-04A2EA7B0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722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D16512-DC95-4C9F-853C-984187834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D128-C994-494F-B150-538C0E6B079B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F8FC2B-D7DC-41A2-B203-CE4D62805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7B1341-5C1A-4346-B082-A31F02E02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058A7-2F06-4265-A80A-04A2EA7B0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5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04B6A-F03B-48F2-9903-57C43E64D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AF18A-8B82-41BF-8235-7CA298928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836605-0015-42C3-8A23-AF43C725B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D6CF31-1C8F-420C-8EF8-B0C817CBA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D128-C994-494F-B150-538C0E6B079B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C79F31-ABB6-4836-9BAC-75CD675CE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00B1EC-226F-42D5-AE46-F721B08FD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058A7-2F06-4265-A80A-04A2EA7B0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83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329BA-214E-406D-9E61-6E789BEC5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D446FA-B752-46C3-9BF0-727356F02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3DF3E9-53A1-4D35-99DB-419D761B5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635B1F-ADEF-4742-847E-CF27557F8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D128-C994-494F-B150-538C0E6B079B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6B5C29-C4D5-4D92-ADC1-74A848BD1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AA40A0-C79D-473D-9C9C-9026F7F09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058A7-2F06-4265-A80A-04A2EA7B0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07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58A9BD-5AD8-47A1-AE63-377F3735D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0CAAA5-5E41-4F8B-98A3-F4341EAA4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36B0BD-B599-4872-B63D-A3F397B5A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DD128-C994-494F-B150-538C0E6B079B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13C26C-28E6-425E-B2CD-3F402AE0CA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A99411-2DF7-45C0-8F4A-FC0958B5C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058A7-2F06-4265-A80A-04A2EA7B0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25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F63D8AA-7741-4F10-954A-7B7D7B2B5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591719"/>
              </p:ext>
            </p:extLst>
          </p:nvPr>
        </p:nvGraphicFramePr>
        <p:xfrm>
          <a:off x="538092" y="1380574"/>
          <a:ext cx="2672780" cy="301217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4556">
                  <a:extLst>
                    <a:ext uri="{9D8B030D-6E8A-4147-A177-3AD203B41FA5}">
                      <a16:colId xmlns:a16="http://schemas.microsoft.com/office/drawing/2014/main" val="514514677"/>
                    </a:ext>
                  </a:extLst>
                </a:gridCol>
                <a:gridCol w="534556">
                  <a:extLst>
                    <a:ext uri="{9D8B030D-6E8A-4147-A177-3AD203B41FA5}">
                      <a16:colId xmlns:a16="http://schemas.microsoft.com/office/drawing/2014/main" val="3491083767"/>
                    </a:ext>
                  </a:extLst>
                </a:gridCol>
                <a:gridCol w="534556">
                  <a:extLst>
                    <a:ext uri="{9D8B030D-6E8A-4147-A177-3AD203B41FA5}">
                      <a16:colId xmlns:a16="http://schemas.microsoft.com/office/drawing/2014/main" val="2750912453"/>
                    </a:ext>
                  </a:extLst>
                </a:gridCol>
                <a:gridCol w="534556">
                  <a:extLst>
                    <a:ext uri="{9D8B030D-6E8A-4147-A177-3AD203B41FA5}">
                      <a16:colId xmlns:a16="http://schemas.microsoft.com/office/drawing/2014/main" val="2519696653"/>
                    </a:ext>
                  </a:extLst>
                </a:gridCol>
                <a:gridCol w="534556">
                  <a:extLst>
                    <a:ext uri="{9D8B030D-6E8A-4147-A177-3AD203B41FA5}">
                      <a16:colId xmlns:a16="http://schemas.microsoft.com/office/drawing/2014/main" val="921830055"/>
                    </a:ext>
                  </a:extLst>
                </a:gridCol>
              </a:tblGrid>
              <a:tr h="516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In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400m</a:t>
                      </a:r>
                      <a:endParaRPr lang="ko-KR" altLang="en-US" sz="1000" dirty="0"/>
                    </a:p>
                  </a:txBody>
                  <a:tcPr marL="79505" marR="79505" marT="39752" marB="397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Shortest dist.</a:t>
                      </a:r>
                      <a:endParaRPr lang="ko-KR" altLang="en-US" sz="1000" dirty="0"/>
                    </a:p>
                  </a:txBody>
                  <a:tcPr marL="79505" marR="79505" marT="39752" marB="397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Census</a:t>
                      </a:r>
                      <a:endParaRPr lang="ko-KR" altLang="en-US" sz="1000" dirty="0"/>
                    </a:p>
                  </a:txBody>
                  <a:tcPr marL="79505" marR="79505" marT="39752" marB="397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Dust</a:t>
                      </a:r>
                      <a:endParaRPr lang="ko-KR" altLang="en-US" sz="1000" dirty="0"/>
                    </a:p>
                  </a:txBody>
                  <a:tcPr marL="79505" marR="79505" marT="39752" marB="397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Weather</a:t>
                      </a:r>
                      <a:endParaRPr lang="ko-KR" altLang="en-US" sz="1000" dirty="0"/>
                    </a:p>
                  </a:txBody>
                  <a:tcPr marL="79505" marR="79505" marT="39752" marB="39752"/>
                </a:tc>
                <a:extLst>
                  <a:ext uri="{0D108BD9-81ED-4DB2-BD59-A6C34878D82A}">
                    <a16:rowId xmlns:a16="http://schemas.microsoft.com/office/drawing/2014/main" val="2341678071"/>
                  </a:ext>
                </a:extLst>
              </a:tr>
              <a:tr h="353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9505" marR="79505" marT="39752" marB="3975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9505" marR="79505" marT="39752" marB="3975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9505" marR="79505" marT="39752" marB="3975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9505" marR="79505" marT="39752" marB="3975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9505" marR="79505" marT="39752" marB="39752"/>
                </a:tc>
                <a:extLst>
                  <a:ext uri="{0D108BD9-81ED-4DB2-BD59-A6C34878D82A}">
                    <a16:rowId xmlns:a16="http://schemas.microsoft.com/office/drawing/2014/main" val="538336992"/>
                  </a:ext>
                </a:extLst>
              </a:tr>
              <a:tr h="353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9505" marR="79505" marT="39752" marB="3975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9505" marR="79505" marT="39752" marB="3975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9505" marR="79505" marT="39752" marB="3975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9505" marR="79505" marT="39752" marB="3975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9505" marR="79505" marT="39752" marB="39752"/>
                </a:tc>
                <a:extLst>
                  <a:ext uri="{0D108BD9-81ED-4DB2-BD59-A6C34878D82A}">
                    <a16:rowId xmlns:a16="http://schemas.microsoft.com/office/drawing/2014/main" val="1848613709"/>
                  </a:ext>
                </a:extLst>
              </a:tr>
              <a:tr h="353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9505" marR="79505" marT="39752" marB="3975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9505" marR="79505" marT="39752" marB="3975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9505" marR="79505" marT="39752" marB="3975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9505" marR="79505" marT="39752" marB="3975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9505" marR="79505" marT="39752" marB="39752"/>
                </a:tc>
                <a:extLst>
                  <a:ext uri="{0D108BD9-81ED-4DB2-BD59-A6C34878D82A}">
                    <a16:rowId xmlns:a16="http://schemas.microsoft.com/office/drawing/2014/main" val="3858859643"/>
                  </a:ext>
                </a:extLst>
              </a:tr>
              <a:tr h="353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9505" marR="79505" marT="39752" marB="3975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9505" marR="79505" marT="39752" marB="3975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9505" marR="79505" marT="39752" marB="3975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9505" marR="79505" marT="39752" marB="3975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9505" marR="79505" marT="39752" marB="39752"/>
                </a:tc>
                <a:extLst>
                  <a:ext uri="{0D108BD9-81ED-4DB2-BD59-A6C34878D82A}">
                    <a16:rowId xmlns:a16="http://schemas.microsoft.com/office/drawing/2014/main" val="1139274659"/>
                  </a:ext>
                </a:extLst>
              </a:tr>
              <a:tr h="353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9505" marR="79505" marT="39752" marB="3975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9505" marR="79505" marT="39752" marB="3975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9505" marR="79505" marT="39752" marB="3975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9505" marR="79505" marT="39752" marB="3975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9505" marR="79505" marT="39752" marB="39752"/>
                </a:tc>
                <a:extLst>
                  <a:ext uri="{0D108BD9-81ED-4DB2-BD59-A6C34878D82A}">
                    <a16:rowId xmlns:a16="http://schemas.microsoft.com/office/drawing/2014/main" val="4227812681"/>
                  </a:ext>
                </a:extLst>
              </a:tr>
              <a:tr h="353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9505" marR="79505" marT="39752" marB="3975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9505" marR="79505" marT="39752" marB="3975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9505" marR="79505" marT="39752" marB="3975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9505" marR="79505" marT="39752" marB="3975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9505" marR="79505" marT="39752" marB="39752"/>
                </a:tc>
                <a:extLst>
                  <a:ext uri="{0D108BD9-81ED-4DB2-BD59-A6C34878D82A}">
                    <a16:rowId xmlns:a16="http://schemas.microsoft.com/office/drawing/2014/main" val="3683502304"/>
                  </a:ext>
                </a:extLst>
              </a:tr>
              <a:tr h="353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9505" marR="79505" marT="39752" marB="3975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9505" marR="79505" marT="39752" marB="3975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9505" marR="79505" marT="39752" marB="3975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9505" marR="79505" marT="39752" marB="3975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9505" marR="79505" marT="39752" marB="39752"/>
                </a:tc>
                <a:extLst>
                  <a:ext uri="{0D108BD9-81ED-4DB2-BD59-A6C34878D82A}">
                    <a16:rowId xmlns:a16="http://schemas.microsoft.com/office/drawing/2014/main" val="2650244502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ED54DCC-9A26-4FF2-80A3-7CEBBCCAC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498197"/>
              </p:ext>
            </p:extLst>
          </p:nvPr>
        </p:nvGraphicFramePr>
        <p:xfrm>
          <a:off x="4091569" y="1380574"/>
          <a:ext cx="4632324" cy="30121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2054">
                  <a:extLst>
                    <a:ext uri="{9D8B030D-6E8A-4147-A177-3AD203B41FA5}">
                      <a16:colId xmlns:a16="http://schemas.microsoft.com/office/drawing/2014/main" val="3705130136"/>
                    </a:ext>
                  </a:extLst>
                </a:gridCol>
                <a:gridCol w="772054">
                  <a:extLst>
                    <a:ext uri="{9D8B030D-6E8A-4147-A177-3AD203B41FA5}">
                      <a16:colId xmlns:a16="http://schemas.microsoft.com/office/drawing/2014/main" val="2067513315"/>
                    </a:ext>
                  </a:extLst>
                </a:gridCol>
                <a:gridCol w="772054">
                  <a:extLst>
                    <a:ext uri="{9D8B030D-6E8A-4147-A177-3AD203B41FA5}">
                      <a16:colId xmlns:a16="http://schemas.microsoft.com/office/drawing/2014/main" val="2860332622"/>
                    </a:ext>
                  </a:extLst>
                </a:gridCol>
                <a:gridCol w="772054">
                  <a:extLst>
                    <a:ext uri="{9D8B030D-6E8A-4147-A177-3AD203B41FA5}">
                      <a16:colId xmlns:a16="http://schemas.microsoft.com/office/drawing/2014/main" val="655039728"/>
                    </a:ext>
                  </a:extLst>
                </a:gridCol>
                <a:gridCol w="772054">
                  <a:extLst>
                    <a:ext uri="{9D8B030D-6E8A-4147-A177-3AD203B41FA5}">
                      <a16:colId xmlns:a16="http://schemas.microsoft.com/office/drawing/2014/main" val="2097405124"/>
                    </a:ext>
                  </a:extLst>
                </a:gridCol>
                <a:gridCol w="772054">
                  <a:extLst>
                    <a:ext uri="{9D8B030D-6E8A-4147-A177-3AD203B41FA5}">
                      <a16:colId xmlns:a16="http://schemas.microsoft.com/office/drawing/2014/main" val="1374986049"/>
                    </a:ext>
                  </a:extLst>
                </a:gridCol>
              </a:tblGrid>
              <a:tr h="489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00</a:t>
                      </a:r>
                      <a:r>
                        <a:rPr lang="ko-KR" altLang="en-US" sz="1000" dirty="0"/>
                        <a:t>시 </a:t>
                      </a:r>
                      <a:r>
                        <a:rPr lang="en-US" altLang="ko-KR" sz="1000" dirty="0"/>
                        <a:t>00</a:t>
                      </a:r>
                      <a:r>
                        <a:rPr lang="ko-KR" altLang="en-US" sz="1000" dirty="0"/>
                        <a:t>분</a:t>
                      </a:r>
                    </a:p>
                  </a:txBody>
                  <a:tcPr marL="79505" marR="79505" marT="39752" marB="3975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시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분</a:t>
                      </a:r>
                    </a:p>
                  </a:txBody>
                  <a:tcPr marL="79505" marR="79505" marT="39752" marB="3975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시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분</a:t>
                      </a:r>
                    </a:p>
                  </a:txBody>
                  <a:tcPr marL="79505" marR="79505" marT="39752" marB="3975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시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분</a:t>
                      </a:r>
                    </a:p>
                  </a:txBody>
                  <a:tcPr marL="79505" marR="79505" marT="39752" marB="3975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시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40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분</a:t>
                      </a:r>
                    </a:p>
                  </a:txBody>
                  <a:tcPr marL="79505" marR="79505" marT="39752" marB="3975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시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분</a:t>
                      </a:r>
                    </a:p>
                  </a:txBody>
                  <a:tcPr marL="79505" marR="79505" marT="39752" marB="39752" anchor="ctr"/>
                </a:tc>
                <a:extLst>
                  <a:ext uri="{0D108BD9-81ED-4DB2-BD59-A6C34878D82A}">
                    <a16:rowId xmlns:a16="http://schemas.microsoft.com/office/drawing/2014/main" val="2309985405"/>
                  </a:ext>
                </a:extLst>
              </a:tr>
              <a:tr h="360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dirty="0">
                          <a:effectLst/>
                          <a:latin typeface="Open Sans"/>
                        </a:rPr>
                        <a:t>5.0</a:t>
                      </a:r>
                    </a:p>
                  </a:txBody>
                  <a:tcPr marL="79505" marR="79505" marT="39752" marB="3975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dirty="0">
                          <a:effectLst/>
                          <a:latin typeface="Open Sans"/>
                        </a:rPr>
                        <a:t>4.0</a:t>
                      </a:r>
                    </a:p>
                  </a:txBody>
                  <a:tcPr marL="79505" marR="79505" marT="39752" marB="3975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dirty="0">
                          <a:effectLst/>
                          <a:latin typeface="Open Sans"/>
                        </a:rPr>
                        <a:t>6.0</a:t>
                      </a:r>
                    </a:p>
                  </a:txBody>
                  <a:tcPr marL="79505" marR="79505" marT="39752" marB="3975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dirty="0">
                          <a:effectLst/>
                          <a:latin typeface="Open Sans"/>
                        </a:rPr>
                        <a:t>6.0</a:t>
                      </a:r>
                    </a:p>
                  </a:txBody>
                  <a:tcPr marL="79505" marR="79505" marT="39752" marB="3975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dirty="0">
                          <a:effectLst/>
                          <a:latin typeface="Open Sans"/>
                        </a:rPr>
                        <a:t>6.0</a:t>
                      </a:r>
                    </a:p>
                  </a:txBody>
                  <a:tcPr marL="79505" marR="79505" marT="39752" marB="3975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dirty="0">
                          <a:effectLst/>
                          <a:latin typeface="Open Sans"/>
                        </a:rPr>
                        <a:t>8.0</a:t>
                      </a:r>
                    </a:p>
                  </a:txBody>
                  <a:tcPr marL="79505" marR="79505" marT="39752" marB="39752" anchor="ctr"/>
                </a:tc>
                <a:extLst>
                  <a:ext uri="{0D108BD9-81ED-4DB2-BD59-A6C34878D82A}">
                    <a16:rowId xmlns:a16="http://schemas.microsoft.com/office/drawing/2014/main" val="36228943"/>
                  </a:ext>
                </a:extLst>
              </a:tr>
              <a:tr h="360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dirty="0">
                          <a:effectLst/>
                          <a:latin typeface="Open Sans"/>
                        </a:rPr>
                        <a:t>4.0</a:t>
                      </a:r>
                    </a:p>
                  </a:txBody>
                  <a:tcPr marL="79505" marR="79505" marT="39752" marB="3975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>
                          <a:effectLst/>
                          <a:latin typeface="Open Sans"/>
                        </a:rPr>
                        <a:t>4.0</a:t>
                      </a:r>
                    </a:p>
                  </a:txBody>
                  <a:tcPr marL="79505" marR="79505" marT="39752" marB="3975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dirty="0">
                          <a:effectLst/>
                          <a:latin typeface="Open Sans"/>
                        </a:rPr>
                        <a:t>4.0</a:t>
                      </a:r>
                    </a:p>
                  </a:txBody>
                  <a:tcPr marL="79505" marR="79505" marT="39752" marB="3975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dirty="0">
                          <a:effectLst/>
                          <a:latin typeface="Open Sans"/>
                        </a:rPr>
                        <a:t>2.0</a:t>
                      </a:r>
                    </a:p>
                  </a:txBody>
                  <a:tcPr marL="79505" marR="79505" marT="39752" marB="3975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dirty="0">
                          <a:effectLst/>
                          <a:latin typeface="Open Sans"/>
                        </a:rPr>
                        <a:t>2.0</a:t>
                      </a:r>
                    </a:p>
                  </a:txBody>
                  <a:tcPr marL="79505" marR="79505" marT="39752" marB="3975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dirty="0">
                          <a:effectLst/>
                          <a:latin typeface="Open Sans"/>
                        </a:rPr>
                        <a:t>1.0</a:t>
                      </a:r>
                    </a:p>
                  </a:txBody>
                  <a:tcPr marL="79505" marR="79505" marT="39752" marB="39752" anchor="ctr"/>
                </a:tc>
                <a:extLst>
                  <a:ext uri="{0D108BD9-81ED-4DB2-BD59-A6C34878D82A}">
                    <a16:rowId xmlns:a16="http://schemas.microsoft.com/office/drawing/2014/main" val="3788599928"/>
                  </a:ext>
                </a:extLst>
              </a:tr>
              <a:tr h="360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dirty="0">
                          <a:effectLst/>
                          <a:latin typeface="Open Sans"/>
                        </a:rPr>
                        <a:t>8.0</a:t>
                      </a:r>
                    </a:p>
                  </a:txBody>
                  <a:tcPr marL="79505" marR="79505" marT="39752" marB="3975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>
                          <a:effectLst/>
                          <a:latin typeface="Open Sans"/>
                        </a:rPr>
                        <a:t>8.0</a:t>
                      </a:r>
                    </a:p>
                  </a:txBody>
                  <a:tcPr marL="79505" marR="79505" marT="39752" marB="3975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dirty="0">
                          <a:effectLst/>
                          <a:latin typeface="Open Sans"/>
                        </a:rPr>
                        <a:t>8.0</a:t>
                      </a:r>
                    </a:p>
                  </a:txBody>
                  <a:tcPr marL="79505" marR="79505" marT="39752" marB="3975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dirty="0">
                          <a:effectLst/>
                          <a:latin typeface="Open Sans"/>
                        </a:rPr>
                        <a:t>8.0</a:t>
                      </a:r>
                    </a:p>
                  </a:txBody>
                  <a:tcPr marL="79505" marR="79505" marT="39752" marB="3975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>
                          <a:effectLst/>
                          <a:latin typeface="Open Sans"/>
                        </a:rPr>
                        <a:t>8.0</a:t>
                      </a:r>
                    </a:p>
                  </a:txBody>
                  <a:tcPr marL="79505" marR="79505" marT="39752" marB="3975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dirty="0">
                          <a:effectLst/>
                          <a:latin typeface="Open Sans"/>
                        </a:rPr>
                        <a:t>8.0</a:t>
                      </a:r>
                    </a:p>
                  </a:txBody>
                  <a:tcPr marL="79505" marR="79505" marT="39752" marB="39752" anchor="ctr"/>
                </a:tc>
                <a:extLst>
                  <a:ext uri="{0D108BD9-81ED-4DB2-BD59-A6C34878D82A}">
                    <a16:rowId xmlns:a16="http://schemas.microsoft.com/office/drawing/2014/main" val="2810437996"/>
                  </a:ext>
                </a:extLst>
              </a:tr>
              <a:tr h="360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dirty="0">
                          <a:effectLst/>
                          <a:latin typeface="Open Sans"/>
                        </a:rPr>
                        <a:t>6.0</a:t>
                      </a:r>
                    </a:p>
                  </a:txBody>
                  <a:tcPr marL="79505" marR="79505" marT="39752" marB="3975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>
                          <a:effectLst/>
                          <a:latin typeface="Open Sans"/>
                        </a:rPr>
                        <a:t>4.0</a:t>
                      </a:r>
                    </a:p>
                  </a:txBody>
                  <a:tcPr marL="79505" marR="79505" marT="39752" marB="3975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>
                          <a:effectLst/>
                          <a:latin typeface="Open Sans"/>
                        </a:rPr>
                        <a:t>4.0</a:t>
                      </a:r>
                    </a:p>
                  </a:txBody>
                  <a:tcPr marL="79505" marR="79505" marT="39752" marB="3975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dirty="0">
                          <a:effectLst/>
                          <a:latin typeface="Open Sans"/>
                        </a:rPr>
                        <a:t>4.0</a:t>
                      </a:r>
                    </a:p>
                  </a:txBody>
                  <a:tcPr marL="79505" marR="79505" marT="39752" marB="3975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dirty="0">
                          <a:effectLst/>
                          <a:latin typeface="Open Sans"/>
                        </a:rPr>
                        <a:t>3.0</a:t>
                      </a:r>
                    </a:p>
                  </a:txBody>
                  <a:tcPr marL="79505" marR="79505" marT="39752" marB="3975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dirty="0">
                          <a:effectLst/>
                          <a:latin typeface="Open Sans"/>
                        </a:rPr>
                        <a:t>3.0</a:t>
                      </a:r>
                    </a:p>
                  </a:txBody>
                  <a:tcPr marL="79505" marR="79505" marT="39752" marB="39752" anchor="ctr"/>
                </a:tc>
                <a:extLst>
                  <a:ext uri="{0D108BD9-81ED-4DB2-BD59-A6C34878D82A}">
                    <a16:rowId xmlns:a16="http://schemas.microsoft.com/office/drawing/2014/main" val="1968441489"/>
                  </a:ext>
                </a:extLst>
              </a:tr>
              <a:tr h="360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dirty="0">
                          <a:effectLst/>
                          <a:latin typeface="Open Sans"/>
                        </a:rPr>
                        <a:t>4.0</a:t>
                      </a:r>
                    </a:p>
                  </a:txBody>
                  <a:tcPr marL="79505" marR="79505" marT="39752" marB="3975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>
                          <a:effectLst/>
                          <a:latin typeface="Open Sans"/>
                        </a:rPr>
                        <a:t>4.0</a:t>
                      </a:r>
                    </a:p>
                  </a:txBody>
                  <a:tcPr marL="79505" marR="79505" marT="39752" marB="3975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>
                          <a:effectLst/>
                          <a:latin typeface="Open Sans"/>
                        </a:rPr>
                        <a:t>4.0</a:t>
                      </a:r>
                    </a:p>
                  </a:txBody>
                  <a:tcPr marL="79505" marR="79505" marT="39752" marB="3975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>
                          <a:effectLst/>
                          <a:latin typeface="Open Sans"/>
                        </a:rPr>
                        <a:t>3.0</a:t>
                      </a:r>
                    </a:p>
                  </a:txBody>
                  <a:tcPr marL="79505" marR="79505" marT="39752" marB="3975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dirty="0">
                          <a:effectLst/>
                          <a:latin typeface="Open Sans"/>
                        </a:rPr>
                        <a:t>3.0</a:t>
                      </a:r>
                    </a:p>
                  </a:txBody>
                  <a:tcPr marL="79505" marR="79505" marT="39752" marB="3975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dirty="0">
                          <a:effectLst/>
                          <a:latin typeface="Open Sans"/>
                        </a:rPr>
                        <a:t>5.0</a:t>
                      </a:r>
                    </a:p>
                  </a:txBody>
                  <a:tcPr marL="79505" marR="79505" marT="39752" marB="39752" anchor="ctr"/>
                </a:tc>
                <a:extLst>
                  <a:ext uri="{0D108BD9-81ED-4DB2-BD59-A6C34878D82A}">
                    <a16:rowId xmlns:a16="http://schemas.microsoft.com/office/drawing/2014/main" val="3455625608"/>
                  </a:ext>
                </a:extLst>
              </a:tr>
              <a:tr h="360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dirty="0">
                          <a:effectLst/>
                          <a:latin typeface="Open Sans"/>
                        </a:rPr>
                        <a:t>10.0</a:t>
                      </a:r>
                    </a:p>
                  </a:txBody>
                  <a:tcPr marL="79505" marR="79505" marT="39752" marB="3975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>
                          <a:effectLst/>
                          <a:latin typeface="Open Sans"/>
                        </a:rPr>
                        <a:t>10.0</a:t>
                      </a:r>
                    </a:p>
                  </a:txBody>
                  <a:tcPr marL="79505" marR="79505" marT="39752" marB="3975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>
                          <a:effectLst/>
                          <a:latin typeface="Open Sans"/>
                        </a:rPr>
                        <a:t>10.0</a:t>
                      </a:r>
                    </a:p>
                  </a:txBody>
                  <a:tcPr marL="79505" marR="79505" marT="39752" marB="3975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>
                          <a:effectLst/>
                          <a:latin typeface="Open Sans"/>
                        </a:rPr>
                        <a:t>10.0</a:t>
                      </a:r>
                    </a:p>
                  </a:txBody>
                  <a:tcPr marL="79505" marR="79505" marT="39752" marB="3975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>
                          <a:effectLst/>
                          <a:latin typeface="Open Sans"/>
                        </a:rPr>
                        <a:t>10.0</a:t>
                      </a:r>
                    </a:p>
                  </a:txBody>
                  <a:tcPr marL="79505" marR="79505" marT="39752" marB="3975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dirty="0">
                          <a:effectLst/>
                          <a:latin typeface="Open Sans"/>
                        </a:rPr>
                        <a:t>10.0</a:t>
                      </a:r>
                    </a:p>
                  </a:txBody>
                  <a:tcPr marL="79505" marR="79505" marT="39752" marB="39752" anchor="ctr"/>
                </a:tc>
                <a:extLst>
                  <a:ext uri="{0D108BD9-81ED-4DB2-BD59-A6C34878D82A}">
                    <a16:rowId xmlns:a16="http://schemas.microsoft.com/office/drawing/2014/main" val="1753185809"/>
                  </a:ext>
                </a:extLst>
              </a:tr>
              <a:tr h="360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dirty="0">
                          <a:effectLst/>
                          <a:latin typeface="Open Sans"/>
                        </a:rPr>
                        <a:t>7.0</a:t>
                      </a:r>
                    </a:p>
                  </a:txBody>
                  <a:tcPr marL="79505" marR="79505" marT="39752" marB="3975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dirty="0">
                          <a:effectLst/>
                          <a:latin typeface="Open Sans"/>
                        </a:rPr>
                        <a:t>7.0</a:t>
                      </a:r>
                    </a:p>
                  </a:txBody>
                  <a:tcPr marL="79505" marR="79505" marT="39752" marB="3975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dirty="0">
                          <a:effectLst/>
                          <a:latin typeface="Open Sans"/>
                        </a:rPr>
                        <a:t>7.0</a:t>
                      </a:r>
                    </a:p>
                  </a:txBody>
                  <a:tcPr marL="79505" marR="79505" marT="39752" marB="3975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>
                          <a:effectLst/>
                          <a:latin typeface="Open Sans"/>
                        </a:rPr>
                        <a:t>7.0</a:t>
                      </a:r>
                    </a:p>
                  </a:txBody>
                  <a:tcPr marL="79505" marR="79505" marT="39752" marB="3975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>
                          <a:effectLst/>
                          <a:latin typeface="Open Sans"/>
                        </a:rPr>
                        <a:t>7.0</a:t>
                      </a:r>
                    </a:p>
                  </a:txBody>
                  <a:tcPr marL="79505" marR="79505" marT="39752" marB="3975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dirty="0">
                          <a:effectLst/>
                          <a:latin typeface="Open Sans"/>
                        </a:rPr>
                        <a:t>7.0</a:t>
                      </a:r>
                    </a:p>
                  </a:txBody>
                  <a:tcPr marL="79505" marR="79505" marT="39752" marB="39752" anchor="ctr"/>
                </a:tc>
                <a:extLst>
                  <a:ext uri="{0D108BD9-81ED-4DB2-BD59-A6C34878D82A}">
                    <a16:rowId xmlns:a16="http://schemas.microsoft.com/office/drawing/2014/main" val="4269991352"/>
                  </a:ext>
                </a:extLst>
              </a:tr>
            </a:tbl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D313A8B-6F40-4B1C-B072-DDCB9DD4C664}"/>
              </a:ext>
            </a:extLst>
          </p:cNvPr>
          <p:cNvSpPr/>
          <p:nvPr/>
        </p:nvSpPr>
        <p:spPr>
          <a:xfrm>
            <a:off x="4091569" y="1380573"/>
            <a:ext cx="772054" cy="301217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원호 13">
            <a:extLst>
              <a:ext uri="{FF2B5EF4-FFF2-40B4-BE49-F238E27FC236}">
                <a16:creationId xmlns:a16="http://schemas.microsoft.com/office/drawing/2014/main" id="{E12251C4-700D-4319-870D-E5CBAEF9DCE7}"/>
              </a:ext>
            </a:extLst>
          </p:cNvPr>
          <p:cNvSpPr/>
          <p:nvPr/>
        </p:nvSpPr>
        <p:spPr>
          <a:xfrm>
            <a:off x="4376211" y="4073824"/>
            <a:ext cx="4835095" cy="781779"/>
          </a:xfrm>
          <a:prstGeom prst="arc">
            <a:avLst>
              <a:gd name="adj1" fmla="val 21590939"/>
              <a:gd name="adj2" fmla="val 1074984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AB766FE0-2693-4B28-B814-BA3E9F6AC9A6}"/>
              </a:ext>
            </a:extLst>
          </p:cNvPr>
          <p:cNvSpPr/>
          <p:nvPr/>
        </p:nvSpPr>
        <p:spPr>
          <a:xfrm rot="10800000">
            <a:off x="833766" y="962681"/>
            <a:ext cx="2132663" cy="853810"/>
          </a:xfrm>
          <a:prstGeom prst="arc">
            <a:avLst>
              <a:gd name="adj1" fmla="val 478807"/>
              <a:gd name="adj2" fmla="val 103534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id="{9C851610-69C0-4839-B965-2E40CD217001}"/>
              </a:ext>
            </a:extLst>
          </p:cNvPr>
          <p:cNvSpPr/>
          <p:nvPr/>
        </p:nvSpPr>
        <p:spPr>
          <a:xfrm rot="10800000">
            <a:off x="4329906" y="952501"/>
            <a:ext cx="4267451" cy="853810"/>
          </a:xfrm>
          <a:prstGeom prst="arc">
            <a:avLst>
              <a:gd name="adj1" fmla="val 173958"/>
              <a:gd name="adj2" fmla="val 1067582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7D6F7884-FBA9-4E86-B248-45C55A125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532660"/>
              </p:ext>
            </p:extLst>
          </p:nvPr>
        </p:nvGraphicFramePr>
        <p:xfrm>
          <a:off x="8728796" y="1376362"/>
          <a:ext cx="772054" cy="30121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2054">
                  <a:extLst>
                    <a:ext uri="{9D8B030D-6E8A-4147-A177-3AD203B41FA5}">
                      <a16:colId xmlns:a16="http://schemas.microsoft.com/office/drawing/2014/main" val="494274877"/>
                    </a:ext>
                  </a:extLst>
                </a:gridCol>
              </a:tblGrid>
              <a:tr h="489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01</a:t>
                      </a:r>
                      <a:r>
                        <a:rPr lang="ko-KR" altLang="en-US" sz="1000" dirty="0"/>
                        <a:t>시 </a:t>
                      </a:r>
                      <a:r>
                        <a:rPr lang="en-US" altLang="ko-KR" sz="1000" dirty="0"/>
                        <a:t>00</a:t>
                      </a:r>
                      <a:r>
                        <a:rPr lang="ko-KR" altLang="en-US" sz="1000" dirty="0"/>
                        <a:t>분</a:t>
                      </a:r>
                    </a:p>
                  </a:txBody>
                  <a:tcPr marL="79505" marR="79505" marT="39752" marB="39752" anchor="ctr"/>
                </a:tc>
                <a:extLst>
                  <a:ext uri="{0D108BD9-81ED-4DB2-BD59-A6C34878D82A}">
                    <a16:rowId xmlns:a16="http://schemas.microsoft.com/office/drawing/2014/main" val="4182596604"/>
                  </a:ext>
                </a:extLst>
              </a:tr>
              <a:tr h="360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8.0</a:t>
                      </a:r>
                      <a:endParaRPr lang="ko-KR" altLang="en-US" sz="1000" b="0" kern="1200" dirty="0">
                        <a:solidFill>
                          <a:schemeClr val="dk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79505" marR="79505" marT="39752" marB="39752" anchor="ctr"/>
                </a:tc>
                <a:extLst>
                  <a:ext uri="{0D108BD9-81ED-4DB2-BD59-A6C34878D82A}">
                    <a16:rowId xmlns:a16="http://schemas.microsoft.com/office/drawing/2014/main" val="4131440477"/>
                  </a:ext>
                </a:extLst>
              </a:tr>
              <a:tr h="360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1.0</a:t>
                      </a:r>
                      <a:endParaRPr lang="ko-KR" altLang="en-US" sz="1000" b="0" kern="1200" dirty="0">
                        <a:solidFill>
                          <a:schemeClr val="dk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79505" marR="79505" marT="39752" marB="39752" anchor="ctr"/>
                </a:tc>
                <a:extLst>
                  <a:ext uri="{0D108BD9-81ED-4DB2-BD59-A6C34878D82A}">
                    <a16:rowId xmlns:a16="http://schemas.microsoft.com/office/drawing/2014/main" val="3649526813"/>
                  </a:ext>
                </a:extLst>
              </a:tr>
              <a:tr h="360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8.0</a:t>
                      </a:r>
                      <a:endParaRPr lang="ko-KR" altLang="en-US" sz="1000" b="0" kern="1200" dirty="0">
                        <a:solidFill>
                          <a:schemeClr val="dk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79505" marR="79505" marT="39752" marB="39752" anchor="ctr"/>
                </a:tc>
                <a:extLst>
                  <a:ext uri="{0D108BD9-81ED-4DB2-BD59-A6C34878D82A}">
                    <a16:rowId xmlns:a16="http://schemas.microsoft.com/office/drawing/2014/main" val="4045873107"/>
                  </a:ext>
                </a:extLst>
              </a:tr>
              <a:tr h="360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5.0</a:t>
                      </a:r>
                      <a:endParaRPr lang="ko-KR" altLang="en-US" sz="1000" b="0" kern="1200" dirty="0">
                        <a:solidFill>
                          <a:schemeClr val="dk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79505" marR="79505" marT="39752" marB="39752" anchor="ctr"/>
                </a:tc>
                <a:extLst>
                  <a:ext uri="{0D108BD9-81ED-4DB2-BD59-A6C34878D82A}">
                    <a16:rowId xmlns:a16="http://schemas.microsoft.com/office/drawing/2014/main" val="3825679527"/>
                  </a:ext>
                </a:extLst>
              </a:tr>
              <a:tr h="360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5.0</a:t>
                      </a:r>
                      <a:endParaRPr lang="ko-KR" altLang="en-US" sz="1000" b="0" kern="1200" dirty="0">
                        <a:solidFill>
                          <a:schemeClr val="dk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79505" marR="79505" marT="39752" marB="39752" anchor="ctr"/>
                </a:tc>
                <a:extLst>
                  <a:ext uri="{0D108BD9-81ED-4DB2-BD59-A6C34878D82A}">
                    <a16:rowId xmlns:a16="http://schemas.microsoft.com/office/drawing/2014/main" val="3892606654"/>
                  </a:ext>
                </a:extLst>
              </a:tr>
              <a:tr h="360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10.0</a:t>
                      </a:r>
                      <a:endParaRPr lang="ko-KR" altLang="en-US" sz="1000" b="0" kern="1200" dirty="0">
                        <a:solidFill>
                          <a:schemeClr val="dk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79505" marR="79505" marT="39752" marB="39752" anchor="ctr"/>
                </a:tc>
                <a:extLst>
                  <a:ext uri="{0D108BD9-81ED-4DB2-BD59-A6C34878D82A}">
                    <a16:rowId xmlns:a16="http://schemas.microsoft.com/office/drawing/2014/main" val="1980367654"/>
                  </a:ext>
                </a:extLst>
              </a:tr>
              <a:tr h="360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7.0</a:t>
                      </a:r>
                      <a:endParaRPr lang="ko-KR" altLang="en-US" sz="1000" b="0" kern="1200" dirty="0">
                        <a:solidFill>
                          <a:schemeClr val="dk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79505" marR="79505" marT="39752" marB="39752" anchor="ctr"/>
                </a:tc>
                <a:extLst>
                  <a:ext uri="{0D108BD9-81ED-4DB2-BD59-A6C34878D82A}">
                    <a16:rowId xmlns:a16="http://schemas.microsoft.com/office/drawing/2014/main" val="2432592930"/>
                  </a:ext>
                </a:extLst>
              </a:tr>
            </a:tbl>
          </a:graphicData>
        </a:graphic>
      </p:graphicFrame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90E3B78-7BE5-49ED-B7CF-24CF215353B3}"/>
              </a:ext>
            </a:extLst>
          </p:cNvPr>
          <p:cNvSpPr/>
          <p:nvPr/>
        </p:nvSpPr>
        <p:spPr>
          <a:xfrm>
            <a:off x="8728796" y="1376362"/>
            <a:ext cx="772054" cy="3016921"/>
          </a:xfrm>
          <a:prstGeom prst="round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5F55A6-F0A0-4F22-AF15-CC88145AA75A}"/>
              </a:ext>
            </a:extLst>
          </p:cNvPr>
          <p:cNvSpPr txBox="1"/>
          <p:nvPr/>
        </p:nvSpPr>
        <p:spPr>
          <a:xfrm>
            <a:off x="1329032" y="617929"/>
            <a:ext cx="1174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지역변수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4F1DDB-3B87-47B1-AFCC-7727264595BF}"/>
              </a:ext>
            </a:extLst>
          </p:cNvPr>
          <p:cNvSpPr txBox="1"/>
          <p:nvPr/>
        </p:nvSpPr>
        <p:spPr>
          <a:xfrm>
            <a:off x="5483680" y="593349"/>
            <a:ext cx="1848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기존 시간 데이터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F5D161-D2EF-4A24-929E-D3F66D017A71}"/>
              </a:ext>
            </a:extLst>
          </p:cNvPr>
          <p:cNvSpPr txBox="1"/>
          <p:nvPr/>
        </p:nvSpPr>
        <p:spPr>
          <a:xfrm>
            <a:off x="5402994" y="4923428"/>
            <a:ext cx="2781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n = 288</a:t>
            </a:r>
            <a:r>
              <a:rPr lang="ko-KR" altLang="en-US" dirty="0">
                <a:highlight>
                  <a:srgbClr val="FFFF00"/>
                </a:highlight>
              </a:rPr>
              <a:t> 유지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</a:p>
          <a:p>
            <a:pPr algn="ctr"/>
            <a:r>
              <a:rPr lang="en-US" altLang="ko-KR" dirty="0">
                <a:highlight>
                  <a:srgbClr val="FFFF00"/>
                </a:highlight>
              </a:rPr>
              <a:t>(48</a:t>
            </a:r>
            <a:r>
              <a:rPr lang="ko-KR" altLang="en-US" dirty="0">
                <a:highlight>
                  <a:srgbClr val="FFFF00"/>
                </a:highlight>
              </a:rPr>
              <a:t>시간 </a:t>
            </a:r>
            <a:r>
              <a:rPr lang="en-US" altLang="ko-KR" dirty="0">
                <a:highlight>
                  <a:srgbClr val="FFFF00"/>
                </a:highlight>
              </a:rPr>
              <a:t>10</a:t>
            </a:r>
            <a:r>
              <a:rPr lang="ko-KR" altLang="en-US" dirty="0">
                <a:highlight>
                  <a:srgbClr val="FFFF00"/>
                </a:highlight>
              </a:rPr>
              <a:t>분 간격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04754B16-A9F1-4D94-B1AC-3E6B504CF123}"/>
              </a:ext>
            </a:extLst>
          </p:cNvPr>
          <p:cNvSpPr/>
          <p:nvPr/>
        </p:nvSpPr>
        <p:spPr>
          <a:xfrm>
            <a:off x="3217382" y="4369576"/>
            <a:ext cx="817146" cy="691035"/>
          </a:xfrm>
          <a:custGeom>
            <a:avLst/>
            <a:gdLst>
              <a:gd name="connsiteX0" fmla="*/ 817146 w 817146"/>
              <a:gd name="connsiteY0" fmla="*/ 0 h 691035"/>
              <a:gd name="connsiteX1" fmla="*/ 642642 w 817146"/>
              <a:gd name="connsiteY1" fmla="*/ 13960 h 691035"/>
              <a:gd name="connsiteX2" fmla="*/ 621702 w 817146"/>
              <a:gd name="connsiteY2" fmla="*/ 20940 h 691035"/>
              <a:gd name="connsiteX3" fmla="*/ 593781 w 817146"/>
              <a:gd name="connsiteY3" fmla="*/ 27920 h 691035"/>
              <a:gd name="connsiteX4" fmla="*/ 551900 w 817146"/>
              <a:gd name="connsiteY4" fmla="*/ 41880 h 691035"/>
              <a:gd name="connsiteX5" fmla="*/ 517000 w 817146"/>
              <a:gd name="connsiteY5" fmla="*/ 62821 h 691035"/>
              <a:gd name="connsiteX6" fmla="*/ 475119 w 817146"/>
              <a:gd name="connsiteY6" fmla="*/ 83761 h 691035"/>
              <a:gd name="connsiteX7" fmla="*/ 461158 w 817146"/>
              <a:gd name="connsiteY7" fmla="*/ 97722 h 691035"/>
              <a:gd name="connsiteX8" fmla="*/ 419278 w 817146"/>
              <a:gd name="connsiteY8" fmla="*/ 125642 h 691035"/>
              <a:gd name="connsiteX9" fmla="*/ 384377 w 817146"/>
              <a:gd name="connsiteY9" fmla="*/ 153563 h 691035"/>
              <a:gd name="connsiteX10" fmla="*/ 356456 w 817146"/>
              <a:gd name="connsiteY10" fmla="*/ 181484 h 691035"/>
              <a:gd name="connsiteX11" fmla="*/ 335516 w 817146"/>
              <a:gd name="connsiteY11" fmla="*/ 195444 h 691035"/>
              <a:gd name="connsiteX12" fmla="*/ 293635 w 817146"/>
              <a:gd name="connsiteY12" fmla="*/ 251285 h 691035"/>
              <a:gd name="connsiteX13" fmla="*/ 279674 w 817146"/>
              <a:gd name="connsiteY13" fmla="*/ 265245 h 691035"/>
              <a:gd name="connsiteX14" fmla="*/ 258734 w 817146"/>
              <a:gd name="connsiteY14" fmla="*/ 335047 h 691035"/>
              <a:gd name="connsiteX15" fmla="*/ 265714 w 817146"/>
              <a:gd name="connsiteY15" fmla="*/ 446729 h 691035"/>
              <a:gd name="connsiteX16" fmla="*/ 286655 w 817146"/>
              <a:gd name="connsiteY16" fmla="*/ 481630 h 691035"/>
              <a:gd name="connsiteX17" fmla="*/ 300615 w 817146"/>
              <a:gd name="connsiteY17" fmla="*/ 502571 h 691035"/>
              <a:gd name="connsiteX18" fmla="*/ 342496 w 817146"/>
              <a:gd name="connsiteY18" fmla="*/ 523511 h 691035"/>
              <a:gd name="connsiteX19" fmla="*/ 447198 w 817146"/>
              <a:gd name="connsiteY19" fmla="*/ 502571 h 691035"/>
              <a:gd name="connsiteX20" fmla="*/ 468139 w 817146"/>
              <a:gd name="connsiteY20" fmla="*/ 495590 h 691035"/>
              <a:gd name="connsiteX21" fmla="*/ 510020 w 817146"/>
              <a:gd name="connsiteY21" fmla="*/ 467670 h 691035"/>
              <a:gd name="connsiteX22" fmla="*/ 537940 w 817146"/>
              <a:gd name="connsiteY22" fmla="*/ 404848 h 691035"/>
              <a:gd name="connsiteX23" fmla="*/ 544920 w 817146"/>
              <a:gd name="connsiteY23" fmla="*/ 383908 h 691035"/>
              <a:gd name="connsiteX24" fmla="*/ 551900 w 817146"/>
              <a:gd name="connsiteY24" fmla="*/ 362968 h 691035"/>
              <a:gd name="connsiteX25" fmla="*/ 551900 w 817146"/>
              <a:gd name="connsiteY25" fmla="*/ 251285 h 691035"/>
              <a:gd name="connsiteX26" fmla="*/ 530960 w 817146"/>
              <a:gd name="connsiteY26" fmla="*/ 237325 h 691035"/>
              <a:gd name="connsiteX27" fmla="*/ 475119 w 817146"/>
              <a:gd name="connsiteY27" fmla="*/ 209404 h 691035"/>
              <a:gd name="connsiteX28" fmla="*/ 454178 w 817146"/>
              <a:gd name="connsiteY28" fmla="*/ 202424 h 691035"/>
              <a:gd name="connsiteX29" fmla="*/ 433238 w 817146"/>
              <a:gd name="connsiteY29" fmla="*/ 195444 h 691035"/>
              <a:gd name="connsiteX30" fmla="*/ 321555 w 817146"/>
              <a:gd name="connsiteY30" fmla="*/ 209404 h 691035"/>
              <a:gd name="connsiteX31" fmla="*/ 300615 w 817146"/>
              <a:gd name="connsiteY31" fmla="*/ 216384 h 691035"/>
              <a:gd name="connsiteX32" fmla="*/ 258734 w 817146"/>
              <a:gd name="connsiteY32" fmla="*/ 237325 h 691035"/>
              <a:gd name="connsiteX33" fmla="*/ 216853 w 817146"/>
              <a:gd name="connsiteY33" fmla="*/ 258265 h 691035"/>
              <a:gd name="connsiteX34" fmla="*/ 181952 w 817146"/>
              <a:gd name="connsiteY34" fmla="*/ 279206 h 691035"/>
              <a:gd name="connsiteX35" fmla="*/ 126111 w 817146"/>
              <a:gd name="connsiteY35" fmla="*/ 321087 h 691035"/>
              <a:gd name="connsiteX36" fmla="*/ 105171 w 817146"/>
              <a:gd name="connsiteY36" fmla="*/ 335047 h 691035"/>
              <a:gd name="connsiteX37" fmla="*/ 98191 w 817146"/>
              <a:gd name="connsiteY37" fmla="*/ 355987 h 691035"/>
              <a:gd name="connsiteX38" fmla="*/ 84230 w 817146"/>
              <a:gd name="connsiteY38" fmla="*/ 369948 h 691035"/>
              <a:gd name="connsiteX39" fmla="*/ 70270 w 817146"/>
              <a:gd name="connsiteY39" fmla="*/ 411829 h 691035"/>
              <a:gd name="connsiteX40" fmla="*/ 49329 w 817146"/>
              <a:gd name="connsiteY40" fmla="*/ 474650 h 691035"/>
              <a:gd name="connsiteX41" fmla="*/ 35369 w 817146"/>
              <a:gd name="connsiteY41" fmla="*/ 516531 h 691035"/>
              <a:gd name="connsiteX42" fmla="*/ 28389 w 817146"/>
              <a:gd name="connsiteY42" fmla="*/ 544451 h 691035"/>
              <a:gd name="connsiteX43" fmla="*/ 14429 w 817146"/>
              <a:gd name="connsiteY43" fmla="*/ 586332 h 691035"/>
              <a:gd name="connsiteX44" fmla="*/ 468 w 817146"/>
              <a:gd name="connsiteY44" fmla="*/ 656134 h 691035"/>
              <a:gd name="connsiteX45" fmla="*/ 468 w 817146"/>
              <a:gd name="connsiteY45" fmla="*/ 691035 h 691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817146" h="691035">
                <a:moveTo>
                  <a:pt x="817146" y="0"/>
                </a:moveTo>
                <a:cubicBezTo>
                  <a:pt x="758049" y="3110"/>
                  <a:pt x="700165" y="1177"/>
                  <a:pt x="642642" y="13960"/>
                </a:cubicBezTo>
                <a:cubicBezTo>
                  <a:pt x="635460" y="15556"/>
                  <a:pt x="628776" y="18919"/>
                  <a:pt x="621702" y="20940"/>
                </a:cubicBezTo>
                <a:cubicBezTo>
                  <a:pt x="612478" y="23575"/>
                  <a:pt x="602970" y="25163"/>
                  <a:pt x="593781" y="27920"/>
                </a:cubicBezTo>
                <a:cubicBezTo>
                  <a:pt x="579686" y="32148"/>
                  <a:pt x="551900" y="41880"/>
                  <a:pt x="551900" y="41880"/>
                </a:cubicBezTo>
                <a:cubicBezTo>
                  <a:pt x="524635" y="69147"/>
                  <a:pt x="553242" y="44700"/>
                  <a:pt x="517000" y="62821"/>
                </a:cubicBezTo>
                <a:cubicBezTo>
                  <a:pt x="462875" y="89883"/>
                  <a:pt x="527752" y="66217"/>
                  <a:pt x="475119" y="83761"/>
                </a:cubicBezTo>
                <a:cubicBezTo>
                  <a:pt x="470465" y="88415"/>
                  <a:pt x="466423" y="93773"/>
                  <a:pt x="461158" y="97722"/>
                </a:cubicBezTo>
                <a:cubicBezTo>
                  <a:pt x="447736" y="107789"/>
                  <a:pt x="431142" y="113778"/>
                  <a:pt x="419278" y="125642"/>
                </a:cubicBezTo>
                <a:cubicBezTo>
                  <a:pt x="371752" y="173168"/>
                  <a:pt x="446015" y="100730"/>
                  <a:pt x="384377" y="153563"/>
                </a:cubicBezTo>
                <a:cubicBezTo>
                  <a:pt x="374384" y="162129"/>
                  <a:pt x="367408" y="174183"/>
                  <a:pt x="356456" y="181484"/>
                </a:cubicBezTo>
                <a:cubicBezTo>
                  <a:pt x="349476" y="186137"/>
                  <a:pt x="342067" y="190204"/>
                  <a:pt x="335516" y="195444"/>
                </a:cubicBezTo>
                <a:cubicBezTo>
                  <a:pt x="304544" y="220221"/>
                  <a:pt x="338327" y="206596"/>
                  <a:pt x="293635" y="251285"/>
                </a:cubicBezTo>
                <a:lnTo>
                  <a:pt x="279674" y="265245"/>
                </a:lnTo>
                <a:cubicBezTo>
                  <a:pt x="262680" y="316227"/>
                  <a:pt x="269283" y="292850"/>
                  <a:pt x="258734" y="335047"/>
                </a:cubicBezTo>
                <a:cubicBezTo>
                  <a:pt x="261061" y="372274"/>
                  <a:pt x="261809" y="409634"/>
                  <a:pt x="265714" y="446729"/>
                </a:cubicBezTo>
                <a:cubicBezTo>
                  <a:pt x="268286" y="471159"/>
                  <a:pt x="273295" y="464930"/>
                  <a:pt x="286655" y="481630"/>
                </a:cubicBezTo>
                <a:cubicBezTo>
                  <a:pt x="291896" y="488181"/>
                  <a:pt x="294683" y="496639"/>
                  <a:pt x="300615" y="502571"/>
                </a:cubicBezTo>
                <a:cubicBezTo>
                  <a:pt x="314146" y="516102"/>
                  <a:pt x="325465" y="517834"/>
                  <a:pt x="342496" y="523511"/>
                </a:cubicBezTo>
                <a:cubicBezTo>
                  <a:pt x="419937" y="514907"/>
                  <a:pt x="385333" y="523193"/>
                  <a:pt x="447198" y="502571"/>
                </a:cubicBezTo>
                <a:cubicBezTo>
                  <a:pt x="454178" y="500244"/>
                  <a:pt x="462017" y="499671"/>
                  <a:pt x="468139" y="495590"/>
                </a:cubicBezTo>
                <a:lnTo>
                  <a:pt x="510020" y="467670"/>
                </a:lnTo>
                <a:cubicBezTo>
                  <a:pt x="532143" y="434485"/>
                  <a:pt x="521327" y="454688"/>
                  <a:pt x="537940" y="404848"/>
                </a:cubicBezTo>
                <a:lnTo>
                  <a:pt x="544920" y="383908"/>
                </a:lnTo>
                <a:lnTo>
                  <a:pt x="551900" y="362968"/>
                </a:lnTo>
                <a:cubicBezTo>
                  <a:pt x="556333" y="327511"/>
                  <a:pt x="566083" y="286742"/>
                  <a:pt x="551900" y="251285"/>
                </a:cubicBezTo>
                <a:cubicBezTo>
                  <a:pt x="548784" y="243496"/>
                  <a:pt x="537511" y="242566"/>
                  <a:pt x="530960" y="237325"/>
                </a:cubicBezTo>
                <a:cubicBezTo>
                  <a:pt x="496152" y="209477"/>
                  <a:pt x="546595" y="233229"/>
                  <a:pt x="475119" y="209404"/>
                </a:cubicBezTo>
                <a:lnTo>
                  <a:pt x="454178" y="202424"/>
                </a:lnTo>
                <a:lnTo>
                  <a:pt x="433238" y="195444"/>
                </a:lnTo>
                <a:cubicBezTo>
                  <a:pt x="385559" y="199778"/>
                  <a:pt x="362767" y="199101"/>
                  <a:pt x="321555" y="209404"/>
                </a:cubicBezTo>
                <a:cubicBezTo>
                  <a:pt x="314417" y="211188"/>
                  <a:pt x="307595" y="214057"/>
                  <a:pt x="300615" y="216384"/>
                </a:cubicBezTo>
                <a:cubicBezTo>
                  <a:pt x="240604" y="256392"/>
                  <a:pt x="316529" y="208428"/>
                  <a:pt x="258734" y="237325"/>
                </a:cubicBezTo>
                <a:cubicBezTo>
                  <a:pt x="204612" y="264386"/>
                  <a:pt x="269486" y="240721"/>
                  <a:pt x="216853" y="258265"/>
                </a:cubicBezTo>
                <a:cubicBezTo>
                  <a:pt x="185536" y="289584"/>
                  <a:pt x="222726" y="256555"/>
                  <a:pt x="181952" y="279206"/>
                </a:cubicBezTo>
                <a:cubicBezTo>
                  <a:pt x="102250" y="323483"/>
                  <a:pt x="164622" y="290277"/>
                  <a:pt x="126111" y="321087"/>
                </a:cubicBezTo>
                <a:cubicBezTo>
                  <a:pt x="119560" y="326328"/>
                  <a:pt x="112151" y="330394"/>
                  <a:pt x="105171" y="335047"/>
                </a:cubicBezTo>
                <a:cubicBezTo>
                  <a:pt x="102844" y="342027"/>
                  <a:pt x="101976" y="349678"/>
                  <a:pt x="98191" y="355987"/>
                </a:cubicBezTo>
                <a:cubicBezTo>
                  <a:pt x="94805" y="361630"/>
                  <a:pt x="87173" y="364062"/>
                  <a:pt x="84230" y="369948"/>
                </a:cubicBezTo>
                <a:cubicBezTo>
                  <a:pt x="77649" y="383110"/>
                  <a:pt x="74923" y="397869"/>
                  <a:pt x="70270" y="411829"/>
                </a:cubicBezTo>
                <a:lnTo>
                  <a:pt x="49329" y="474650"/>
                </a:lnTo>
                <a:lnTo>
                  <a:pt x="35369" y="516531"/>
                </a:lnTo>
                <a:cubicBezTo>
                  <a:pt x="33042" y="525838"/>
                  <a:pt x="31146" y="535262"/>
                  <a:pt x="28389" y="544451"/>
                </a:cubicBezTo>
                <a:cubicBezTo>
                  <a:pt x="24161" y="558546"/>
                  <a:pt x="17998" y="572056"/>
                  <a:pt x="14429" y="586332"/>
                </a:cubicBezTo>
                <a:cubicBezTo>
                  <a:pt x="8161" y="611407"/>
                  <a:pt x="2913" y="629246"/>
                  <a:pt x="468" y="656134"/>
                </a:cubicBezTo>
                <a:cubicBezTo>
                  <a:pt x="-585" y="667720"/>
                  <a:pt x="468" y="679401"/>
                  <a:pt x="468" y="691035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B58687-7A15-40E4-ADF0-D71334A88C76}"/>
              </a:ext>
            </a:extLst>
          </p:cNvPr>
          <p:cNvSpPr txBox="1"/>
          <p:nvPr/>
        </p:nvSpPr>
        <p:spPr>
          <a:xfrm>
            <a:off x="2863775" y="5108094"/>
            <a:ext cx="69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삭제</a:t>
            </a: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466AEB86-2D4B-4592-AE67-2877FDC1C3D5}"/>
              </a:ext>
            </a:extLst>
          </p:cNvPr>
          <p:cNvSpPr/>
          <p:nvPr/>
        </p:nvSpPr>
        <p:spPr>
          <a:xfrm rot="10800000">
            <a:off x="9681857" y="2652826"/>
            <a:ext cx="519620" cy="46767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원호 31">
            <a:extLst>
              <a:ext uri="{FF2B5EF4-FFF2-40B4-BE49-F238E27FC236}">
                <a16:creationId xmlns:a16="http://schemas.microsoft.com/office/drawing/2014/main" id="{EAF53C2E-7630-4753-88A1-575CE02A95DC}"/>
              </a:ext>
            </a:extLst>
          </p:cNvPr>
          <p:cNvSpPr/>
          <p:nvPr/>
        </p:nvSpPr>
        <p:spPr>
          <a:xfrm rot="10800000">
            <a:off x="8790733" y="1112569"/>
            <a:ext cx="619646" cy="379422"/>
          </a:xfrm>
          <a:prstGeom prst="arc">
            <a:avLst>
              <a:gd name="adj1" fmla="val 297988"/>
              <a:gd name="adj2" fmla="val 1061003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EA1B67-25B2-43BD-8909-C364927546DE}"/>
              </a:ext>
            </a:extLst>
          </p:cNvPr>
          <p:cNvSpPr txBox="1"/>
          <p:nvPr/>
        </p:nvSpPr>
        <p:spPr>
          <a:xfrm>
            <a:off x="8488770" y="552978"/>
            <a:ext cx="1174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신규 시간 데이터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41F55A-C754-44ED-BDC2-4E41BC30F106}"/>
              </a:ext>
            </a:extLst>
          </p:cNvPr>
          <p:cNvSpPr txBox="1"/>
          <p:nvPr/>
        </p:nvSpPr>
        <p:spPr>
          <a:xfrm>
            <a:off x="9662567" y="2280720"/>
            <a:ext cx="69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추가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DC8A2D-D7B7-4007-8482-15892AA61768}"/>
              </a:ext>
            </a:extLst>
          </p:cNvPr>
          <p:cNvSpPr txBox="1"/>
          <p:nvPr/>
        </p:nvSpPr>
        <p:spPr>
          <a:xfrm>
            <a:off x="10201477" y="552978"/>
            <a:ext cx="1174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신규 시간 데이터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11FA8E8B-A1D9-4A57-9024-709705DDB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081117"/>
              </p:ext>
            </p:extLst>
          </p:nvPr>
        </p:nvGraphicFramePr>
        <p:xfrm>
          <a:off x="10448658" y="1352643"/>
          <a:ext cx="772054" cy="30121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2054">
                  <a:extLst>
                    <a:ext uri="{9D8B030D-6E8A-4147-A177-3AD203B41FA5}">
                      <a16:colId xmlns:a16="http://schemas.microsoft.com/office/drawing/2014/main" val="494274877"/>
                    </a:ext>
                  </a:extLst>
                </a:gridCol>
              </a:tblGrid>
              <a:tr h="489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01</a:t>
                      </a:r>
                      <a:r>
                        <a:rPr lang="ko-KR" altLang="en-US" sz="1000" dirty="0"/>
                        <a:t>시 </a:t>
                      </a:r>
                      <a:r>
                        <a:rPr lang="en-US" altLang="ko-KR" sz="1000" dirty="0"/>
                        <a:t>00</a:t>
                      </a:r>
                      <a:r>
                        <a:rPr lang="ko-KR" altLang="en-US" sz="1000" dirty="0"/>
                        <a:t>분</a:t>
                      </a:r>
                    </a:p>
                  </a:txBody>
                  <a:tcPr marL="79505" marR="79505" marT="39752" marB="39752" anchor="ctr"/>
                </a:tc>
                <a:extLst>
                  <a:ext uri="{0D108BD9-81ED-4DB2-BD59-A6C34878D82A}">
                    <a16:rowId xmlns:a16="http://schemas.microsoft.com/office/drawing/2014/main" val="4182596604"/>
                  </a:ext>
                </a:extLst>
              </a:tr>
              <a:tr h="360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8.0</a:t>
                      </a:r>
                      <a:endParaRPr lang="ko-KR" altLang="en-US" sz="1000" b="0" kern="1200" dirty="0">
                        <a:solidFill>
                          <a:schemeClr val="dk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79505" marR="79505" marT="39752" marB="39752" anchor="ctr"/>
                </a:tc>
                <a:extLst>
                  <a:ext uri="{0D108BD9-81ED-4DB2-BD59-A6C34878D82A}">
                    <a16:rowId xmlns:a16="http://schemas.microsoft.com/office/drawing/2014/main" val="4131440477"/>
                  </a:ext>
                </a:extLst>
              </a:tr>
              <a:tr h="360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1.0</a:t>
                      </a:r>
                      <a:endParaRPr lang="ko-KR" altLang="en-US" sz="1000" b="0" kern="1200" dirty="0">
                        <a:solidFill>
                          <a:schemeClr val="dk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79505" marR="79505" marT="39752" marB="39752" anchor="ctr"/>
                </a:tc>
                <a:extLst>
                  <a:ext uri="{0D108BD9-81ED-4DB2-BD59-A6C34878D82A}">
                    <a16:rowId xmlns:a16="http://schemas.microsoft.com/office/drawing/2014/main" val="3649526813"/>
                  </a:ext>
                </a:extLst>
              </a:tr>
              <a:tr h="360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8.0</a:t>
                      </a:r>
                      <a:endParaRPr lang="ko-KR" altLang="en-US" sz="1000" b="0" kern="1200" dirty="0">
                        <a:solidFill>
                          <a:schemeClr val="dk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79505" marR="79505" marT="39752" marB="39752" anchor="ctr"/>
                </a:tc>
                <a:extLst>
                  <a:ext uri="{0D108BD9-81ED-4DB2-BD59-A6C34878D82A}">
                    <a16:rowId xmlns:a16="http://schemas.microsoft.com/office/drawing/2014/main" val="4045873107"/>
                  </a:ext>
                </a:extLst>
              </a:tr>
              <a:tr h="360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5.0</a:t>
                      </a:r>
                      <a:endParaRPr lang="ko-KR" altLang="en-US" sz="1000" b="0" kern="1200" dirty="0">
                        <a:solidFill>
                          <a:schemeClr val="dk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79505" marR="79505" marT="39752" marB="39752" anchor="ctr"/>
                </a:tc>
                <a:extLst>
                  <a:ext uri="{0D108BD9-81ED-4DB2-BD59-A6C34878D82A}">
                    <a16:rowId xmlns:a16="http://schemas.microsoft.com/office/drawing/2014/main" val="3825679527"/>
                  </a:ext>
                </a:extLst>
              </a:tr>
              <a:tr h="360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5.0</a:t>
                      </a:r>
                      <a:endParaRPr lang="ko-KR" altLang="en-US" sz="1000" b="0" kern="1200" dirty="0">
                        <a:solidFill>
                          <a:schemeClr val="dk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79505" marR="79505" marT="39752" marB="39752" anchor="ctr"/>
                </a:tc>
                <a:extLst>
                  <a:ext uri="{0D108BD9-81ED-4DB2-BD59-A6C34878D82A}">
                    <a16:rowId xmlns:a16="http://schemas.microsoft.com/office/drawing/2014/main" val="3892606654"/>
                  </a:ext>
                </a:extLst>
              </a:tr>
              <a:tr h="360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10.0</a:t>
                      </a:r>
                      <a:endParaRPr lang="ko-KR" altLang="en-US" sz="1000" b="0" kern="1200" dirty="0">
                        <a:solidFill>
                          <a:schemeClr val="dk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79505" marR="79505" marT="39752" marB="39752" anchor="ctr"/>
                </a:tc>
                <a:extLst>
                  <a:ext uri="{0D108BD9-81ED-4DB2-BD59-A6C34878D82A}">
                    <a16:rowId xmlns:a16="http://schemas.microsoft.com/office/drawing/2014/main" val="1980367654"/>
                  </a:ext>
                </a:extLst>
              </a:tr>
              <a:tr h="360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7.0</a:t>
                      </a:r>
                      <a:endParaRPr lang="ko-KR" altLang="en-US" sz="1000" b="0" kern="1200" dirty="0">
                        <a:solidFill>
                          <a:schemeClr val="dk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79505" marR="79505" marT="39752" marB="39752" anchor="ctr"/>
                </a:tc>
                <a:extLst>
                  <a:ext uri="{0D108BD9-81ED-4DB2-BD59-A6C34878D82A}">
                    <a16:rowId xmlns:a16="http://schemas.microsoft.com/office/drawing/2014/main" val="2432592930"/>
                  </a:ext>
                </a:extLst>
              </a:tr>
            </a:tbl>
          </a:graphicData>
        </a:graphic>
      </p:graphicFrame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DB656D7-0EC4-4C64-BD35-E91DDB024CDA}"/>
              </a:ext>
            </a:extLst>
          </p:cNvPr>
          <p:cNvSpPr/>
          <p:nvPr/>
        </p:nvSpPr>
        <p:spPr>
          <a:xfrm>
            <a:off x="10448658" y="1352643"/>
            <a:ext cx="772054" cy="3016921"/>
          </a:xfrm>
          <a:prstGeom prst="round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원호 37">
            <a:extLst>
              <a:ext uri="{FF2B5EF4-FFF2-40B4-BE49-F238E27FC236}">
                <a16:creationId xmlns:a16="http://schemas.microsoft.com/office/drawing/2014/main" id="{B98D6648-5593-4962-9C23-2C4976A2D0BC}"/>
              </a:ext>
            </a:extLst>
          </p:cNvPr>
          <p:cNvSpPr/>
          <p:nvPr/>
        </p:nvSpPr>
        <p:spPr>
          <a:xfrm rot="10800000">
            <a:off x="10510595" y="1116770"/>
            <a:ext cx="619646" cy="379422"/>
          </a:xfrm>
          <a:prstGeom prst="arc">
            <a:avLst>
              <a:gd name="adj1" fmla="val 297988"/>
              <a:gd name="adj2" fmla="val 1061003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더하기 기호 38">
            <a:extLst>
              <a:ext uri="{FF2B5EF4-FFF2-40B4-BE49-F238E27FC236}">
                <a16:creationId xmlns:a16="http://schemas.microsoft.com/office/drawing/2014/main" id="{DB19375F-4961-4CE6-9007-00782ADC39B5}"/>
              </a:ext>
            </a:extLst>
          </p:cNvPr>
          <p:cNvSpPr/>
          <p:nvPr/>
        </p:nvSpPr>
        <p:spPr>
          <a:xfrm>
            <a:off x="3302770" y="2513214"/>
            <a:ext cx="691035" cy="691035"/>
          </a:xfrm>
          <a:prstGeom prst="mathPlu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994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154</Words>
  <Application>Microsoft Office PowerPoint</Application>
  <PresentationFormat>와이드스크린</PresentationFormat>
  <Paragraphs>112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Open Sans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진세</dc:creator>
  <cp:lastModifiedBy>김 진세</cp:lastModifiedBy>
  <cp:revision>4</cp:revision>
  <dcterms:created xsi:type="dcterms:W3CDTF">2020-12-06T11:20:13Z</dcterms:created>
  <dcterms:modified xsi:type="dcterms:W3CDTF">2020-12-06T12:22:08Z</dcterms:modified>
</cp:coreProperties>
</file>