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tags/tag11.xml" ContentType="application/vnd.openxmlformats-officedocument.presentationml.tags+xml"/>
  <Override PartName="/ppt/tags/tag30.xml" ContentType="application/vnd.openxmlformats-officedocument.presentationml.tags+xml"/>
  <Override PartName="/ppt/tags/tag1.xml" ContentType="application/vnd.openxmlformats-officedocument.presentationml.tags+xml"/>
  <Override PartName="/ppt/tags/tag46.xml" ContentType="application/vnd.openxmlformats-officedocument.presentationml.tags+xml"/>
  <Override PartName="/ppt/tags/tag27.xml" ContentType="application/vnd.openxmlformats-officedocument.presentationml.tags+xml"/>
  <Default Extension="bin" ContentType="application/vnd.openxmlformats-officedocument.presentationml.printerSettings"/>
  <Override PartName="/ppt/notesSlides/notesSlide13.xml" ContentType="application/vnd.openxmlformats-officedocument.presentationml.notesSlide+xml"/>
  <Default Extension="wmf" ContentType="image/x-wmf"/>
  <Override PartName="/ppt/notesSlides/notesSlide2.xml" ContentType="application/vnd.openxmlformats-officedocument.presentationml.notesSlide+xml"/>
  <Override PartName="/ppt/slides/slide18.xml" ContentType="application/vnd.openxmlformats-officedocument.presentationml.slide+xml"/>
  <Override PartName="/ppt/commentAuthors.xml" ContentType="application/vnd.openxmlformats-officedocument.presentationml.commentAuthors+xml"/>
  <Override PartName="/ppt/tags/tag15.xml" ContentType="application/vnd.openxmlformats-officedocument.presentationml.tags+xml"/>
  <Override PartName="/ppt/slides/slide3.xml" ContentType="application/vnd.openxmlformats-officedocument.presentationml.slide+xml"/>
  <Override PartName="/ppt/slideLayouts/slideLayout1.xml" ContentType="application/vnd.openxmlformats-officedocument.presentationml.slideLayout+xml"/>
  <Override PartName="/ppt/tags/tag3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ags/tag20.xml" ContentType="application/vnd.openxmlformats-officedocument.presentationml.tags+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38.xml" ContentType="application/vnd.openxmlformats-officedocument.presentationml.tags+xml"/>
  <Override PartName="/ppt/slideLayouts/slideLayout5.xml" ContentType="application/vnd.openxmlformats-officedocument.presentationml.slideLayout+xml"/>
  <Override PartName="/ppt/tags/tag9.xml" ContentType="application/vnd.openxmlformats-officedocument.presentationml.tags+xml"/>
  <Override PartName="/ppt/slides/slide11.xml" ContentType="application/vnd.openxmlformats-officedocument.presentationml.slide+xml"/>
  <Override PartName="/ppt/theme/theme5.xml" ContentType="application/vnd.openxmlformats-officedocument.theme+xml"/>
  <Override PartName="/ppt/slides/slide7.xml" ContentType="application/vnd.openxmlformats-officedocument.presentationml.slide+xml"/>
  <Override PartName="/ppt/tags/tag24.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slideMasters/slideMaster3.xml" ContentType="application/vnd.openxmlformats-officedocument.presentationml.slideMaster+xml"/>
  <Default Extension="gif" ContentType="image/gif"/>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s/slide15.xml" ContentType="application/vnd.openxmlformats-officedocument.presentationml.slide+xml"/>
  <Override PartName="/ppt/tags/tag12.xml" ContentType="application/vnd.openxmlformats-officedocument.presentationml.tags+xml"/>
  <Override PartName="/ppt/tags/tag31.xml" ContentType="application/vnd.openxmlformats-officedocument.presentationml.tags+xml"/>
  <Override PartName="/ppt/tags/tag2.xml" ContentType="application/vnd.openxmlformats-officedocument.presentationml.tags+xml"/>
  <Override PartName="/ppt/tags/tag47.xml" ContentType="application/vnd.openxmlformats-officedocument.presentationml.tags+xml"/>
  <Override PartName="/ppt/tags/tag28.xml" ContentType="application/vnd.openxmlformats-officedocument.presentationml.tags+xml"/>
  <Override PartName="/ppt/tags/tag50.xml" ContentType="application/vnd.openxmlformats-officedocument.presentationml.tags+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tags/tag16.xml" ContentType="application/vnd.openxmlformats-officedocument.presentationml.tags+xml"/>
  <Override PartName="/ppt/slides/slide4.xml" ContentType="application/vnd.openxmlformats-officedocument.presentationml.slide+xml"/>
  <Override PartName="/ppt/slideLayouts/slideLayout2.xml" ContentType="application/vnd.openxmlformats-officedocument.presentationml.slideLayout+xml"/>
  <Override PartName="/ppt/tags/tag3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21.xml" ContentType="application/vnd.openxmlformats-officedocument.presentationml.tags+xml"/>
  <Override PartName="/ppt/tags/tag40.xml" ContentType="application/vnd.openxmlformats-officedocument.presentationml.tags+xml"/>
  <Override PartName="/ppt/handoutMasters/handoutMaster1.xml" ContentType="application/vnd.openxmlformats-officedocument.presentationml.handoutMaster+xml"/>
  <Override PartName="/ppt/slideLayouts/slideLayout11.xml" ContentType="application/vnd.openxmlformats-officedocument.presentationml.slideLayout+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tags/tag39.xml" ContentType="application/vnd.openxmlformats-officedocument.presentationml.tags+xml"/>
  <Override PartName="/ppt/slides/slide12.xml" ContentType="application/vnd.openxmlformats-officedocument.presentationml.slide+xml"/>
  <Override PartName="/ppt/slides/slide8.xml" ContentType="application/vnd.openxmlformats-officedocument.presentationml.slide+xml"/>
  <Override PartName="/ppt/slideLayouts/slideLayout6.xml" ContentType="application/vnd.openxmlformats-officedocument.presentationml.slideLayout+xml"/>
  <Override PartName="/ppt/tags/tag25.xml" ContentType="application/vnd.openxmlformats-officedocument.presentationml.tags+xml"/>
  <Override PartName="/ppt/tags/tag44.xml" ContentType="application/vnd.openxmlformats-officedocument.presentationml.tags+xml"/>
  <Override PartName="/ppt/notesSlides/notesSlide9.xml" ContentType="application/vnd.openxmlformats-officedocument.presentationml.notesSlide+xml"/>
  <Override PartName="/ppt/notesSlides/notesSlide11.xml" ContentType="application/vnd.openxmlformats-officedocument.presentationml.notesSlide+xml"/>
  <Default Extension="rels" ContentType="application/vnd.openxmlformats-package.relationships+xml"/>
  <Override PartName="/ppt/slides/slide16.xml" ContentType="application/vnd.openxmlformats-officedocument.presentationml.slide+xml"/>
  <Override PartName="/ppt/tags/tag13.xml" ContentType="application/vnd.openxmlformats-officedocument.presentationml.tags+xml"/>
  <Override PartName="/ppt/tags/tag32.xml" ContentType="application/vnd.openxmlformats-officedocument.presentationml.tags+xml"/>
  <Override PartName="/ppt/tags/tag3.xml" ContentType="application/vnd.openxmlformats-officedocument.presentationml.tags+xml"/>
  <Override PartName="/ppt/tags/tag48.xml" ContentType="application/vnd.openxmlformats-officedocument.presentationml.tags+xml"/>
  <Override PartName="/ppt/tags/tag29.xml" ContentType="application/vnd.openxmlformats-officedocument.presentationml.tags+xml"/>
  <Override PartName="/ppt/slides/slide1.xml" ContentType="application/vnd.openxmlformats-officedocument.presentationml.slide+xml"/>
  <Override PartName="/ppt/tags/tag51.xml" ContentType="application/vnd.openxmlformats-officedocument.presentationml.tag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tags/tag17.xml" ContentType="application/vnd.openxmlformats-officedocument.presentationml.tags+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tags/tag3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22.xml" ContentType="application/vnd.openxmlformats-officedocument.presentationml.tags+xml"/>
  <Override PartName="/ppt/tags/tag41.xml" ContentType="application/vnd.openxmlformats-officedocument.presentationml.tags+xml"/>
  <Override PartName="/ppt/slideLayouts/slideLayout12.xml" ContentType="application/vnd.openxmlformats-officedocument.presentationml.slideLayout+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Layouts/slideLayout7.xml" ContentType="application/vnd.openxmlformats-officedocument.presentationml.slideLayout+xml"/>
  <Override PartName="/ppt/notesSlides/notesSlide10.xml" ContentType="application/vnd.openxmlformats-officedocument.presentationml.notesSlide+xml"/>
  <Override PartName="/ppt/tags/tag26.xml" ContentType="application/vnd.openxmlformats-officedocument.presentationml.tags+xml"/>
  <Override PartName="/ppt/tags/tag45.xml" ContentType="application/vnd.openxmlformats-officedocument.presentationml.tags+xml"/>
  <Override PartName="/ppt/tags/tag10.xml" ContentType="application/vnd.openxmlformats-officedocument.presentationml.tags+xml"/>
  <Override PartName="/ppt/viewProps.xml" ContentType="application/vnd.openxmlformats-officedocument.presentationml.viewProp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tags/tag14.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slides/slide2.xml" ContentType="application/vnd.openxmlformats-officedocument.presentationml.slide+xml"/>
  <Override PartName="/ppt/tags/tag49.xml" ContentType="application/vnd.openxmlformats-officedocument.presentationml.tags+xml"/>
  <Override PartName="/ppt/notesSlides/notesSlide16.xml" ContentType="application/vnd.openxmlformats-officedocument.presentationml.notesSlide+xml"/>
  <Override PartName="/ppt/notesSlides/notesSlide5.xml" ContentType="application/vnd.openxmlformats-officedocument.presentationml.notesSlide+xml"/>
  <Override PartName="/ppt/tags/tag18.xml" ContentType="application/vnd.openxmlformats-officedocument.presentationml.tags+xml"/>
  <Override PartName="/ppt/tags/tag37.xml" ContentType="application/vnd.openxmlformats-officedocument.presentationml.tags+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tags/tag8.xml" ContentType="application/vnd.openxmlformats-officedocument.presentationml.tags+xml"/>
  <Override PartName="/ppt/theme/theme4.xml" ContentType="application/vnd.openxmlformats-officedocument.theme+xml"/>
  <Override PartName="/ppt/slides/slide10.xml" ContentType="application/vnd.openxmlformats-officedocument.presentationml.slide+xml"/>
  <Override PartName="/ppt/tags/tag23.xml" ContentType="application/vnd.openxmlformats-officedocument.presentationml.tags+xml"/>
  <Override PartName="/ppt/tags/tag42.xml" ContentType="application/vnd.openxmlformats-officedocument.presentationml.tags+xml"/>
  <Override PartName="/ppt/slides/slide6.xml" ContentType="application/vnd.openxmlformats-officedocument.presentationml.slide+xml"/>
  <Override PartName="/ppt/slideLayouts/slideLayout13.xml" ContentType="application/vnd.openxmlformats-officedocument.presentationml.slideLayout+xml"/>
  <Override PartName="/docProps/custom.xml" ContentType="application/vnd.openxmlformats-officedocument.custom-properties+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730" r:id="rId1"/>
    <p:sldMasterId id="2147483800" r:id="rId2"/>
    <p:sldMasterId id="2147483784" r:id="rId3"/>
  </p:sldMasterIdLst>
  <p:notesMasterIdLst>
    <p:notesMasterId r:id="rId22"/>
  </p:notesMasterIdLst>
  <p:handoutMasterIdLst>
    <p:handoutMasterId r:id="rId23"/>
  </p:handoutMasterIdLst>
  <p:sldIdLst>
    <p:sldId id="471" r:id="rId4"/>
    <p:sldId id="506" r:id="rId5"/>
    <p:sldId id="454" r:id="rId6"/>
    <p:sldId id="455" r:id="rId7"/>
    <p:sldId id="505" r:id="rId8"/>
    <p:sldId id="376" r:id="rId9"/>
    <p:sldId id="498" r:id="rId10"/>
    <p:sldId id="496" r:id="rId11"/>
    <p:sldId id="499" r:id="rId12"/>
    <p:sldId id="395" r:id="rId13"/>
    <p:sldId id="495" r:id="rId14"/>
    <p:sldId id="385" r:id="rId15"/>
    <p:sldId id="500" r:id="rId16"/>
    <p:sldId id="501" r:id="rId17"/>
    <p:sldId id="502" r:id="rId18"/>
    <p:sldId id="472" r:id="rId19"/>
    <p:sldId id="419" r:id="rId20"/>
    <p:sldId id="358" r:id="rId21"/>
  </p:sldIdLst>
  <p:sldSz cx="12188825" cy="6858000"/>
  <p:notesSz cx="7026275" cy="9312275"/>
  <p:custDataLst>
    <p:tags r:id="rId25"/>
  </p:custDataLst>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120" algn="ctr" rtl="0" fontAlgn="base">
      <a:spcBef>
        <a:spcPct val="0"/>
      </a:spcBef>
      <a:spcAft>
        <a:spcPct val="0"/>
      </a:spcAft>
      <a:defRPr sz="2400" kern="1200">
        <a:solidFill>
          <a:schemeClr val="tx1"/>
        </a:solidFill>
        <a:latin typeface="Times New Roman" pitchFamily="18" charset="0"/>
        <a:ea typeface="+mn-ea"/>
        <a:cs typeface="+mn-cs"/>
      </a:defRPr>
    </a:lvl2pPr>
    <a:lvl3pPr marL="914240" algn="ctr" rtl="0" fontAlgn="base">
      <a:spcBef>
        <a:spcPct val="0"/>
      </a:spcBef>
      <a:spcAft>
        <a:spcPct val="0"/>
      </a:spcAft>
      <a:defRPr sz="2400" kern="1200">
        <a:solidFill>
          <a:schemeClr val="tx1"/>
        </a:solidFill>
        <a:latin typeface="Times New Roman" pitchFamily="18" charset="0"/>
        <a:ea typeface="+mn-ea"/>
        <a:cs typeface="+mn-cs"/>
      </a:defRPr>
    </a:lvl3pPr>
    <a:lvl4pPr marL="1371360" algn="ctr" rtl="0" fontAlgn="base">
      <a:spcBef>
        <a:spcPct val="0"/>
      </a:spcBef>
      <a:spcAft>
        <a:spcPct val="0"/>
      </a:spcAft>
      <a:defRPr sz="2400" kern="1200">
        <a:solidFill>
          <a:schemeClr val="tx1"/>
        </a:solidFill>
        <a:latin typeface="Times New Roman" pitchFamily="18" charset="0"/>
        <a:ea typeface="+mn-ea"/>
        <a:cs typeface="+mn-cs"/>
      </a:defRPr>
    </a:lvl4pPr>
    <a:lvl5pPr marL="1828480" algn="ctr" rtl="0" fontAlgn="base">
      <a:spcBef>
        <a:spcPct val="0"/>
      </a:spcBef>
      <a:spcAft>
        <a:spcPct val="0"/>
      </a:spcAft>
      <a:defRPr sz="2400" kern="1200">
        <a:solidFill>
          <a:schemeClr val="tx1"/>
        </a:solidFill>
        <a:latin typeface="Times New Roman" pitchFamily="18" charset="0"/>
        <a:ea typeface="+mn-ea"/>
        <a:cs typeface="+mn-cs"/>
      </a:defRPr>
    </a:lvl5pPr>
    <a:lvl6pPr marL="2285600" algn="l" defTabSz="914240" rtl="0" eaLnBrk="1" latinLnBrk="0" hangingPunct="1">
      <a:defRPr sz="2400" kern="1200">
        <a:solidFill>
          <a:schemeClr val="tx1"/>
        </a:solidFill>
        <a:latin typeface="Times New Roman" pitchFamily="18" charset="0"/>
        <a:ea typeface="+mn-ea"/>
        <a:cs typeface="+mn-cs"/>
      </a:defRPr>
    </a:lvl6pPr>
    <a:lvl7pPr marL="2742720" algn="l" defTabSz="914240" rtl="0" eaLnBrk="1" latinLnBrk="0" hangingPunct="1">
      <a:defRPr sz="2400" kern="1200">
        <a:solidFill>
          <a:schemeClr val="tx1"/>
        </a:solidFill>
        <a:latin typeface="Times New Roman" pitchFamily="18" charset="0"/>
        <a:ea typeface="+mn-ea"/>
        <a:cs typeface="+mn-cs"/>
      </a:defRPr>
    </a:lvl7pPr>
    <a:lvl8pPr marL="3199840" algn="l" defTabSz="914240" rtl="0" eaLnBrk="1" latinLnBrk="0" hangingPunct="1">
      <a:defRPr sz="2400" kern="1200">
        <a:solidFill>
          <a:schemeClr val="tx1"/>
        </a:solidFill>
        <a:latin typeface="Times New Roman" pitchFamily="18" charset="0"/>
        <a:ea typeface="+mn-ea"/>
        <a:cs typeface="+mn-cs"/>
      </a:defRPr>
    </a:lvl8pPr>
    <a:lvl9pPr marL="3656960" algn="l" defTabSz="91424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p14:section name="Default Section" id="{A2A94FF2-3439-475B-8EE3-58A64F7DC5FD}">
          <p14:sldIdLst>
            <p14:sldId id="471"/>
            <p14:sldId id="454"/>
            <p14:sldId id="455"/>
            <p14:sldId id="370"/>
            <p14:sldId id="376"/>
            <p14:sldId id="380"/>
            <p14:sldId id="475"/>
            <p14:sldId id="377"/>
            <p14:sldId id="421"/>
            <p14:sldId id="425"/>
            <p14:sldId id="456"/>
            <p14:sldId id="282"/>
            <p14:sldId id="481"/>
            <p14:sldId id="482"/>
            <p14:sldId id="480"/>
            <p14:sldId id="476"/>
            <p14:sldId id="486"/>
            <p14:sldId id="488"/>
            <p14:sldId id="487"/>
            <p14:sldId id="479"/>
            <p14:sldId id="407"/>
            <p14:sldId id="485"/>
            <p14:sldId id="489"/>
            <p14:sldId id="490"/>
            <p14:sldId id="491"/>
            <p14:sldId id="478"/>
            <p14:sldId id="396"/>
            <p14:sldId id="432"/>
            <p14:sldId id="284"/>
            <p14:sldId id="289"/>
            <p14:sldId id="286"/>
            <p14:sldId id="493"/>
            <p14:sldId id="395"/>
            <p14:sldId id="385"/>
            <p14:sldId id="393"/>
            <p14:sldId id="364"/>
            <p14:sldId id="394"/>
            <p14:sldId id="297"/>
            <p14:sldId id="298"/>
            <p14:sldId id="296"/>
            <p14:sldId id="273"/>
            <p14:sldId id="494"/>
            <p14:sldId id="473"/>
            <p14:sldId id="276"/>
            <p14:sldId id="474"/>
            <p14:sldId id="272"/>
            <p14:sldId id="452"/>
            <p14:sldId id="472"/>
            <p14:sldId id="419"/>
            <p14:sldId id="358"/>
            <p14:sldId id="434"/>
            <p14:sldId id="435"/>
            <p14:sldId id="459"/>
          </p14:sldIdLst>
        </p14:section>
      </p14:section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m.murphy" initials="m" lastIdx="1" clrIdx="0"/>
  <p:cmAuthor id="1" name="John Goldie" initials="JRG" lastIdx="2"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a:srgbClr val="FF0000"/>
        </p14:laserClr>
      </p:ext>
      <p:ext uri="{2FDB2607-1784-4EEB-B798-7EB5836EED8A}">
        <p14:showMediaCtrls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
      </p:ext>
    </p:extLst>
  </p:showPr>
  <p:clrMru>
    <a:srgbClr val="008675"/>
    <a:srgbClr val="F6BB00"/>
    <a:srgbClr val="262626"/>
    <a:srgbClr val="E98300"/>
    <a:srgbClr val="002269"/>
    <a:srgbClr val="070A83"/>
    <a:srgbClr val="F1C300"/>
    <a:srgbClr val="E9A100"/>
    <a:srgbClr val="5C068C"/>
    <a:srgbClr val="62CBEC"/>
  </p:clrMru>
  <p:extLst>
    <p:ext uri="{E76CE94A-603C-4142-B9EB-6D1370010A27}">
      <p14:discardImageEditData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0"/>
    </p:ext>
    <p:ext uri="{D31A062A-798A-4329-ABDD-BBA856620510}">
      <p14:defaultImageDpi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4503" autoAdjust="0"/>
    <p:restoredTop sz="76389" autoAdjust="0"/>
  </p:normalViewPr>
  <p:slideViewPr>
    <p:cSldViewPr snapToGrid="0">
      <p:cViewPr varScale="1">
        <p:scale>
          <a:sx n="82" d="100"/>
          <a:sy n="82" d="100"/>
        </p:scale>
        <p:origin x="-272" y="-112"/>
      </p:cViewPr>
      <p:guideLst>
        <p:guide orient="horz" pos="436"/>
        <p:guide orient="horz" pos="31"/>
        <p:guide orient="horz" pos="2155"/>
        <p:guide orient="horz" pos="4201"/>
        <p:guide orient="horz" pos="384"/>
        <p:guide orient="horz" pos="527"/>
        <p:guide orient="horz" pos="479"/>
        <p:guide pos="89"/>
        <p:guide pos="2878"/>
        <p:guide pos="513"/>
        <p:guide pos="535"/>
        <p:guide pos="816"/>
        <p:guide pos="413"/>
        <p:guide pos="7601"/>
        <p:guide pos="6841"/>
      </p:guideLst>
    </p:cSldViewPr>
  </p:slideViewPr>
  <p:outlineViewPr>
    <p:cViewPr>
      <p:scale>
        <a:sx n="33" d="100"/>
        <a:sy n="33" d="100"/>
      </p:scale>
      <p:origin x="0" y="45522"/>
    </p:cViewPr>
  </p:outlineViewPr>
  <p:notesTextViewPr>
    <p:cViewPr>
      <p:scale>
        <a:sx n="100" d="100"/>
        <a:sy n="100" d="100"/>
      </p:scale>
      <p:origin x="0" y="0"/>
    </p:cViewPr>
  </p:notesTextViewPr>
  <p:sorterViewPr>
    <p:cViewPr>
      <p:scale>
        <a:sx n="66" d="100"/>
        <a:sy n="66" d="100"/>
      </p:scale>
      <p:origin x="0" y="900"/>
    </p:cViewPr>
  </p:sorterViewPr>
  <p:notesViewPr>
    <p:cSldViewPr snapToGrid="0" showGuides="1">
      <p:cViewPr varScale="1">
        <p:scale>
          <a:sx n="97" d="100"/>
          <a:sy n="97" d="100"/>
        </p:scale>
        <p:origin x="-3534" y="-120"/>
      </p:cViewPr>
      <p:guideLst>
        <p:guide orient="horz" pos="2933"/>
        <p:guide pos="2213"/>
      </p:guideLst>
    </p:cSldViewPr>
  </p:notesViewPr>
  <p:gridSpacing cx="39327138" cy="3932713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tags" Target="tags/tag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tags" Target="../tags/tag19.xml"/><Relationship Id="rId3" Type="http://schemas.openxmlformats.org/officeDocument/2006/relationships/image" Target="../media/image7.png"/></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p:nvSpPr>
        <p:spPr>
          <a:xfrm flipV="1">
            <a:off x="0" y="9312275"/>
            <a:ext cx="7026275" cy="4579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73" tIns="46237" rIns="92473" bIns="46237" rtlCol="0" anchor="ctr"/>
          <a:lstStyle/>
          <a:p>
            <a:pPr algn="ctr"/>
            <a:endParaRPr lang="en-US" dirty="0">
              <a:latin typeface="Arial" panose="020B0604020202020204" pitchFamily="34" charset="0"/>
            </a:endParaRPr>
          </a:p>
        </p:txBody>
      </p:sp>
      <p:sp>
        <p:nvSpPr>
          <p:cNvPr id="12" name="Rectangle 6"/>
          <p:cNvSpPr>
            <a:spLocks noGrp="1" noChangeArrowheads="1"/>
          </p:cNvSpPr>
          <p:nvPr>
            <p:ph type="ftr" sz="quarter" idx="2"/>
          </p:nvPr>
        </p:nvSpPr>
        <p:spPr bwMode="black">
          <a:xfrm>
            <a:off x="4344383" y="8899830"/>
            <a:ext cx="2087921" cy="256524"/>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defRPr sz="800">
                <a:solidFill>
                  <a:schemeClr val="bg1"/>
                </a:solidFill>
                <a:latin typeface="Arial" pitchFamily="34" charset="0"/>
                <a:cs typeface="Arial" pitchFamily="34" charset="0"/>
              </a:defRPr>
            </a:lvl1pPr>
          </a:lstStyle>
          <a:p>
            <a:r>
              <a:rPr lang="en-US" dirty="0" smtClean="0">
                <a:solidFill>
                  <a:schemeClr val="tx1"/>
                </a:solidFill>
              </a:rPr>
              <a:t>© Copyright 2015</a:t>
            </a:r>
            <a:endParaRPr lang="en-US" dirty="0">
              <a:solidFill>
                <a:schemeClr val="tx1"/>
              </a:solidFill>
            </a:endParaRPr>
          </a:p>
        </p:txBody>
      </p:sp>
      <p:sp>
        <p:nvSpPr>
          <p:cNvPr id="13" name="Rectangle 7"/>
          <p:cNvSpPr>
            <a:spLocks noGrp="1" noChangeArrowheads="1"/>
          </p:cNvSpPr>
          <p:nvPr>
            <p:ph type="sldNum" sz="quarter" idx="3"/>
          </p:nvPr>
        </p:nvSpPr>
        <p:spPr bwMode="black">
          <a:xfrm>
            <a:off x="6470936" y="8899824"/>
            <a:ext cx="555339" cy="256537"/>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defRPr sz="800">
                <a:solidFill>
                  <a:schemeClr val="bg1"/>
                </a:solidFill>
                <a:latin typeface="Arial" pitchFamily="34" charset="0"/>
                <a:cs typeface="Arial" pitchFamily="34" charset="0"/>
              </a:defRPr>
            </a:lvl1pPr>
          </a:lstStyle>
          <a:p>
            <a:pPr>
              <a:defRPr/>
            </a:pPr>
            <a:fld id="{B4ABCAC1-5A0E-4D41-9DFA-A4558277763A}" type="slidenum">
              <a:rPr lang="en-US" smtClean="0">
                <a:solidFill>
                  <a:schemeClr val="tx1"/>
                </a:solidFill>
              </a:rPr>
              <a:pPr>
                <a:defRPr/>
              </a:pPr>
              <a:t>‹#›</a:t>
            </a:fld>
            <a:endParaRPr lang="en-US" dirty="0">
              <a:solidFill>
                <a:schemeClr val="tx1"/>
              </a:solidFill>
            </a:endParaRPr>
          </a:p>
        </p:txBody>
      </p:sp>
      <p:sp>
        <p:nvSpPr>
          <p:cNvPr id="9" name="Rectangle 8"/>
          <p:cNvSpPr/>
          <p:nvPr/>
        </p:nvSpPr>
        <p:spPr>
          <a:xfrm>
            <a:off x="0" y="1"/>
            <a:ext cx="7026275" cy="4579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73" tIns="46237" rIns="92473" bIns="46237" rtlCol="0" anchor="ctr"/>
          <a:lstStyle/>
          <a:p>
            <a:pPr algn="ctr"/>
            <a:endParaRPr lang="en-US" dirty="0">
              <a:latin typeface="Arial" panose="020B0604020202020204" pitchFamily="34" charset="0"/>
            </a:endParaRPr>
          </a:p>
        </p:txBody>
      </p:sp>
      <p:sp>
        <p:nvSpPr>
          <p:cNvPr id="8" name="Rectangle 2"/>
          <p:cNvSpPr>
            <a:spLocks noGrp="1" noChangeArrowheads="1"/>
          </p:cNvSpPr>
          <p:nvPr>
            <p:ph type="hdr" sz="quarter"/>
          </p:nvPr>
        </p:nvSpPr>
        <p:spPr bwMode="black">
          <a:xfrm>
            <a:off x="0" y="77949"/>
            <a:ext cx="7026275" cy="311817"/>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lnSpc>
                <a:spcPct val="85000"/>
              </a:lnSpc>
              <a:defRPr sz="800" b="0">
                <a:solidFill>
                  <a:schemeClr val="bg1"/>
                </a:solidFill>
                <a:latin typeface="Arial" pitchFamily="34" charset="0"/>
                <a:cs typeface="Arial" pitchFamily="34" charset="0"/>
              </a:defRPr>
            </a:lvl1pPr>
          </a:lstStyle>
          <a:p>
            <a:pPr>
              <a:defRPr/>
            </a:pPr>
            <a:r>
              <a:rPr lang="en-US" dirty="0" smtClean="0">
                <a:solidFill>
                  <a:schemeClr val="tx1"/>
                </a:solidFill>
              </a:rPr>
              <a:t>Session Name</a:t>
            </a:r>
          </a:p>
        </p:txBody>
      </p:sp>
      <p:pic>
        <p:nvPicPr>
          <p:cNvPr id="11" name="Picture 10"/>
          <p:cNvPicPr>
            <a:picLocks noChangeAspect="1"/>
          </p:cNvPicPr>
          <p:nvPr/>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126971" y="8682281"/>
            <a:ext cx="930866" cy="499768"/>
          </a:xfrm>
          <a:prstGeom prst="rect">
            <a:avLst/>
          </a:prstGeom>
          <a:ln>
            <a:noFill/>
          </a:ln>
          <a:effectLst/>
        </p:spPr>
      </p:pic>
    </p:spTree>
    <p:custDataLst>
      <p:tags r:id="rId2"/>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3019001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9012019"/>
            <a:ext cx="7026275" cy="3002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73" tIns="46237" rIns="92473" bIns="46237" rtlCol="0" anchor="ctr"/>
          <a:lstStyle/>
          <a:p>
            <a:pPr algn="ctr"/>
            <a:endParaRPr lang="en-US" dirty="0">
              <a:latin typeface="Arial" panose="020B0604020202020204" pitchFamily="34" charset="0"/>
            </a:endParaRPr>
          </a:p>
        </p:txBody>
      </p:sp>
      <p:sp>
        <p:nvSpPr>
          <p:cNvPr id="5122" name="Rectangle 2"/>
          <p:cNvSpPr>
            <a:spLocks noGrp="1" noChangeArrowheads="1"/>
          </p:cNvSpPr>
          <p:nvPr>
            <p:ph type="hdr" sz="quarter"/>
          </p:nvPr>
        </p:nvSpPr>
        <p:spPr bwMode="white">
          <a:xfrm>
            <a:off x="1" y="9065186"/>
            <a:ext cx="4307520" cy="247089"/>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lnSpc>
                <a:spcPct val="85000"/>
              </a:lnSpc>
              <a:defRPr sz="800" b="0">
                <a:solidFill>
                  <a:schemeClr val="bg1"/>
                </a:solidFill>
                <a:latin typeface="Arial" pitchFamily="34" charset="0"/>
                <a:cs typeface="Arial" pitchFamily="34" charset="0"/>
              </a:defRPr>
            </a:lvl1pPr>
          </a:lstStyle>
          <a:p>
            <a:pPr>
              <a:defRPr/>
            </a:pPr>
            <a:r>
              <a:rPr lang="en-US" dirty="0" smtClean="0"/>
              <a:t>Session Name</a:t>
            </a:r>
          </a:p>
        </p:txBody>
      </p:sp>
      <p:sp>
        <p:nvSpPr>
          <p:cNvPr id="15364" name="Rectangle 4"/>
          <p:cNvSpPr>
            <a:spLocks noGrp="1" noRot="1" noChangeAspect="1" noChangeArrowheads="1" noTextEdit="1"/>
          </p:cNvSpPr>
          <p:nvPr>
            <p:ph type="sldImg" idx="2"/>
          </p:nvPr>
        </p:nvSpPr>
        <p:spPr bwMode="auto">
          <a:xfrm>
            <a:off x="160338" y="106363"/>
            <a:ext cx="5213350" cy="29337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sp>
      <p:sp>
        <p:nvSpPr>
          <p:cNvPr id="5125" name="Rectangle 5"/>
          <p:cNvSpPr>
            <a:spLocks noGrp="1" noChangeArrowheads="1"/>
          </p:cNvSpPr>
          <p:nvPr>
            <p:ph type="body" sz="quarter" idx="3"/>
          </p:nvPr>
        </p:nvSpPr>
        <p:spPr bwMode="auto">
          <a:xfrm>
            <a:off x="164192" y="3153928"/>
            <a:ext cx="6751016" cy="5769614"/>
          </a:xfrm>
          <a:prstGeom prst="rect">
            <a:avLst/>
          </a:prstGeom>
          <a:noFill/>
          <a:ln w="9525">
            <a:noFill/>
            <a:miter lim="800000"/>
            <a:headEnd/>
            <a:tailEnd/>
          </a:ln>
          <a:effectLst/>
        </p:spPr>
        <p:txBody>
          <a:bodyPr vert="horz" wrap="square" lIns="93345" tIns="46673" rIns="93345" bIns="46673"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126" name="Rectangle 6"/>
          <p:cNvSpPr>
            <a:spLocks noGrp="1" noChangeArrowheads="1"/>
          </p:cNvSpPr>
          <p:nvPr>
            <p:ph type="ftr" sz="quarter" idx="4"/>
          </p:nvPr>
        </p:nvSpPr>
        <p:spPr bwMode="white">
          <a:xfrm>
            <a:off x="4344383" y="9055743"/>
            <a:ext cx="2087921" cy="256524"/>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defRPr sz="800">
                <a:solidFill>
                  <a:schemeClr val="bg1"/>
                </a:solidFill>
                <a:latin typeface="Arial" pitchFamily="34" charset="0"/>
                <a:cs typeface="Arial" pitchFamily="34" charset="0"/>
              </a:defRPr>
            </a:lvl1pPr>
          </a:lstStyle>
          <a:p>
            <a:r>
              <a:rPr lang="en-US" dirty="0" smtClean="0"/>
              <a:t>© Copyright 2015</a:t>
            </a:r>
            <a:endParaRPr lang="en-US" dirty="0"/>
          </a:p>
        </p:txBody>
      </p:sp>
      <p:sp>
        <p:nvSpPr>
          <p:cNvPr id="5127" name="Rectangle 7"/>
          <p:cNvSpPr>
            <a:spLocks noGrp="1" noChangeArrowheads="1"/>
          </p:cNvSpPr>
          <p:nvPr>
            <p:ph type="sldNum" sz="quarter" idx="5"/>
          </p:nvPr>
        </p:nvSpPr>
        <p:spPr bwMode="white">
          <a:xfrm>
            <a:off x="6470936" y="9055738"/>
            <a:ext cx="555339" cy="256537"/>
          </a:xfrm>
          <a:prstGeom prst="rect">
            <a:avLst/>
          </a:prstGeom>
          <a:noFill/>
          <a:ln w="9525">
            <a:noFill/>
            <a:miter lim="800000"/>
            <a:headEnd/>
            <a:tailEnd/>
          </a:ln>
          <a:effectLst/>
        </p:spPr>
        <p:txBody>
          <a:bodyPr vert="horz" wrap="square" lIns="93345" tIns="46673" rIns="93345" bIns="46673" numCol="1" anchor="ctr" anchorCtr="0" compatLnSpc="1">
            <a:prstTxWarp prst="textNoShape">
              <a:avLst/>
            </a:prstTxWarp>
          </a:bodyPr>
          <a:lstStyle>
            <a:lvl1pPr algn="ctr">
              <a:defRPr sz="800">
                <a:solidFill>
                  <a:schemeClr val="bg1"/>
                </a:solidFill>
                <a:latin typeface="Arial" pitchFamily="34" charset="0"/>
                <a:cs typeface="Arial" pitchFamily="34" charset="0"/>
              </a:defRPr>
            </a:lvl1pPr>
          </a:lstStyle>
          <a:p>
            <a:pPr>
              <a:defRPr/>
            </a:pPr>
            <a:fld id="{B4ABCAC1-5A0E-4D41-9DFA-A4558277763A}" type="slidenum">
              <a:rPr lang="en-US" smtClean="0"/>
              <a:pPr>
                <a:defRPr/>
              </a:pPr>
              <a:t>‹#›</a:t>
            </a:fld>
            <a:endParaRPr lang="en-US" dirty="0"/>
          </a:p>
        </p:txBody>
      </p:sp>
      <p:cxnSp>
        <p:nvCxnSpPr>
          <p:cNvPr id="7" name="Straight Connector 6"/>
          <p:cNvCxnSpPr/>
          <p:nvPr/>
        </p:nvCxnSpPr>
        <p:spPr bwMode="white">
          <a:xfrm>
            <a:off x="4324441" y="9003338"/>
            <a:ext cx="0" cy="30893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451685" y="9007678"/>
            <a:ext cx="0" cy="3045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5603471" y="318119"/>
            <a:ext cx="1205600" cy="647268"/>
          </a:xfrm>
          <a:prstGeom prst="rect">
            <a:avLst/>
          </a:prstGeom>
          <a:ln>
            <a:noFill/>
          </a:ln>
          <a:effectLst/>
        </p:spPr>
      </p:pic>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3999156133"/>
      </p:ext>
    </p:extLst>
  </p:cSld>
  <p:clrMap bg1="lt1" tx1="dk1" bg2="lt2" tx2="dk2" accent1="accent1" accent2="accent2" accent3="accent3" accent4="accent4" accent5="accent5" accent6="accent6" hlink="hlink" folHlink="folHlink"/>
  <p:hf dt="0"/>
  <p:notesStyle>
    <a:lvl1pPr marL="0" indent="0" algn="l" rtl="0" eaLnBrk="0" fontAlgn="base" hangingPunct="0">
      <a:lnSpc>
        <a:spcPct val="100000"/>
      </a:lnSpc>
      <a:spcBef>
        <a:spcPts val="0"/>
      </a:spcBef>
      <a:spcAft>
        <a:spcPct val="0"/>
      </a:spcAft>
      <a:buFont typeface="Arial" pitchFamily="34" charset="0"/>
      <a:buNone/>
      <a:defRPr sz="1300" kern="1200">
        <a:solidFill>
          <a:schemeClr val="tx1"/>
        </a:solidFill>
        <a:latin typeface="Arial" pitchFamily="34" charset="0"/>
        <a:ea typeface="+mn-ea"/>
        <a:cs typeface="Arial" pitchFamily="34" charset="0"/>
      </a:defRPr>
    </a:lvl1pPr>
    <a:lvl2pPr marL="230148" indent="-230148" algn="l" rtl="0" eaLnBrk="0" fontAlgn="base" hangingPunct="0">
      <a:lnSpc>
        <a:spcPct val="100000"/>
      </a:lnSpc>
      <a:spcBef>
        <a:spcPts val="0"/>
      </a:spcBef>
      <a:spcAft>
        <a:spcPct val="0"/>
      </a:spcAft>
      <a:buFont typeface="Wingdings" pitchFamily="2" charset="2"/>
      <a:buChar char="§"/>
      <a:defRPr sz="1300" kern="1200">
        <a:solidFill>
          <a:schemeClr val="tx1"/>
        </a:solidFill>
        <a:latin typeface="Arial" pitchFamily="34" charset="0"/>
        <a:ea typeface="+mn-ea"/>
        <a:cs typeface="Arial" pitchFamily="34" charset="0"/>
      </a:defRPr>
    </a:lvl2pPr>
    <a:lvl3pPr marL="460294" indent="-230148" algn="l" rtl="0" eaLnBrk="0" fontAlgn="base" hangingPunct="0">
      <a:lnSpc>
        <a:spcPct val="100000"/>
      </a:lnSpc>
      <a:spcBef>
        <a:spcPts val="0"/>
      </a:spcBef>
      <a:spcAft>
        <a:spcPct val="0"/>
      </a:spcAft>
      <a:buFont typeface="Arial" pitchFamily="34" charset="0"/>
      <a:buChar char="–"/>
      <a:defRPr sz="1300" kern="1200">
        <a:solidFill>
          <a:schemeClr val="tx1"/>
        </a:solidFill>
        <a:latin typeface="Arial" pitchFamily="34" charset="0"/>
        <a:ea typeface="+mn-ea"/>
        <a:cs typeface="Arial" pitchFamily="34" charset="0"/>
      </a:defRPr>
    </a:lvl3pPr>
    <a:lvl4pPr marL="684094" indent="-223799" algn="l" rtl="0" eaLnBrk="0" fontAlgn="base" hangingPunct="0">
      <a:lnSpc>
        <a:spcPct val="100000"/>
      </a:lnSpc>
      <a:spcBef>
        <a:spcPts val="0"/>
      </a:spcBef>
      <a:spcAft>
        <a:spcPct val="0"/>
      </a:spcAft>
      <a:buFont typeface="Arial" pitchFamily="34" charset="0"/>
      <a:buChar char="•"/>
      <a:defRPr sz="1300" kern="1200">
        <a:solidFill>
          <a:schemeClr val="tx1"/>
        </a:solidFill>
        <a:latin typeface="Arial" pitchFamily="34" charset="0"/>
        <a:ea typeface="+mn-ea"/>
        <a:cs typeface="Arial" pitchFamily="34" charset="0"/>
      </a:defRPr>
    </a:lvl4pPr>
    <a:lvl5pPr marL="914240" indent="-230148" algn="l" rtl="0" eaLnBrk="0" fontAlgn="base" hangingPunct="0">
      <a:lnSpc>
        <a:spcPct val="100000"/>
      </a:lnSpc>
      <a:spcBef>
        <a:spcPts val="0"/>
      </a:spcBef>
      <a:spcAft>
        <a:spcPct val="0"/>
      </a:spcAft>
      <a:buFont typeface="Arial" pitchFamily="34" charset="0"/>
      <a:buChar char="–"/>
      <a:defRPr sz="1300" kern="1200">
        <a:solidFill>
          <a:schemeClr val="tx1"/>
        </a:solidFill>
        <a:latin typeface="Arial" pitchFamily="34" charset="0"/>
        <a:ea typeface="+mn-ea"/>
        <a:cs typeface="Arial" pitchFamily="34" charset="0"/>
      </a:defRPr>
    </a:lvl5pPr>
    <a:lvl6pPr marL="2285600" algn="l" defTabSz="914240" rtl="0" eaLnBrk="1" latinLnBrk="0" hangingPunct="1">
      <a:defRPr sz="1200" kern="1200">
        <a:solidFill>
          <a:schemeClr val="tx1"/>
        </a:solidFill>
        <a:latin typeface="+mn-lt"/>
        <a:ea typeface="+mn-ea"/>
        <a:cs typeface="+mn-cs"/>
      </a:defRPr>
    </a:lvl6pPr>
    <a:lvl7pPr marL="2742720" algn="l" defTabSz="914240" rtl="0" eaLnBrk="1" latinLnBrk="0" hangingPunct="1">
      <a:defRPr sz="1200" kern="1200">
        <a:solidFill>
          <a:schemeClr val="tx1"/>
        </a:solidFill>
        <a:latin typeface="+mn-lt"/>
        <a:ea typeface="+mn-ea"/>
        <a:cs typeface="+mn-cs"/>
      </a:defRPr>
    </a:lvl7pPr>
    <a:lvl8pPr marL="3199840" algn="l" defTabSz="914240" rtl="0" eaLnBrk="1" latinLnBrk="0" hangingPunct="1">
      <a:defRPr sz="1200" kern="1200">
        <a:solidFill>
          <a:schemeClr val="tx1"/>
        </a:solidFill>
        <a:latin typeface="+mn-lt"/>
        <a:ea typeface="+mn-ea"/>
        <a:cs typeface="+mn-cs"/>
      </a:defRPr>
    </a:lvl8pPr>
    <a:lvl9pPr marL="3656960" algn="l" defTabSz="9142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dirty="0" smtClean="0"/>
              <a:t>Course Name</a:t>
            </a:r>
            <a:endParaRPr lang="en-US" dirty="0"/>
          </a:p>
        </p:txBody>
      </p:sp>
      <p:sp>
        <p:nvSpPr>
          <p:cNvPr id="5" name="Footer Placeholder 4"/>
          <p:cNvSpPr>
            <a:spLocks noGrp="1"/>
          </p:cNvSpPr>
          <p:nvPr>
            <p:ph type="ftr" sz="quarter" idx="11"/>
          </p:nvPr>
        </p:nvSpPr>
        <p:spPr/>
        <p:txBody>
          <a:bodyPr/>
          <a:lstStyle/>
          <a:p>
            <a:r>
              <a:rPr lang="en-US" dirty="0" smtClean="0"/>
              <a:t>© Copyright 2015 salesforce.com, </a:t>
            </a:r>
            <a:r>
              <a:rPr lang="en-US" dirty="0" err="1" smtClean="0"/>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1</a:t>
            </a:fld>
            <a:endParaRPr lang="en-US" dirty="0"/>
          </a:p>
        </p:txBody>
      </p:sp>
      <p:sp>
        <p:nvSpPr>
          <p:cNvPr id="10" name="Slide Image Placeholder 9"/>
          <p:cNvSpPr>
            <a:spLocks noGrp="1" noRot="1" noChangeAspect="1"/>
          </p:cNvSpPr>
          <p:nvPr>
            <p:ph type="sldImg"/>
          </p:nvPr>
        </p:nvSpPr>
        <p:spPr/>
      </p:sp>
    </p:spTree>
    <p:custDataLst>
      <p:tags r:id="rId1"/>
    </p:custData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ABCAC1-5A0E-4D41-9DFA-A4558277763A}"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 Copyright 2015 salesforce.com, inc.</a:t>
            </a:r>
            <a:endParaRPr lang="en-US" dirty="0"/>
          </a:p>
        </p:txBody>
      </p:sp>
      <p:sp>
        <p:nvSpPr>
          <p:cNvPr id="6" name="Header Placeholder 5"/>
          <p:cNvSpPr>
            <a:spLocks noGrp="1"/>
          </p:cNvSpPr>
          <p:nvPr>
            <p:ph type="hdr" sz="quarter" idx="12"/>
          </p:nvPr>
        </p:nvSpPr>
        <p:spPr/>
        <p:txBody>
          <a:bodyPr/>
          <a:lstStyle/>
          <a:p>
            <a:r>
              <a:rPr lang="en-US" smtClean="0"/>
              <a:t>Course Name</a:t>
            </a:r>
            <a:endParaRPr lang="en-US"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endParaRPr lang="en-US"/>
          </a:p>
        </p:txBody>
      </p:sp>
    </p:spTree>
    <p:custDataLst>
      <p:tags r:id="rId1"/>
    </p:custData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Course Name</a:t>
            </a:r>
          </a:p>
          <a:p>
            <a:endParaRPr lang="en-US" dirty="0"/>
          </a:p>
        </p:txBody>
      </p:sp>
      <p:sp>
        <p:nvSpPr>
          <p:cNvPr id="5" name="Footer Placeholder 4"/>
          <p:cNvSpPr>
            <a:spLocks noGrp="1"/>
          </p:cNvSpPr>
          <p:nvPr>
            <p:ph type="ftr" sz="quarter" idx="11"/>
          </p:nvPr>
        </p:nvSpPr>
        <p:spPr/>
        <p:txBody>
          <a:bodyPr/>
          <a:lstStyle/>
          <a:p>
            <a:r>
              <a:rPr lang="en-US" dirty="0" smtClean="0"/>
              <a:t>© Copyright 2015 salesforce.com, </a:t>
            </a:r>
            <a:r>
              <a:rPr lang="en-US" dirty="0" err="1" smtClean="0"/>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11</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369222914"/>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fld id="{4CCA1937-D1B1-4E08-B45A-FC37C8C05E49}" type="slidenum">
              <a:rPr lang="en-US" smtClean="0"/>
              <a:pPr/>
              <a:t>12</a:t>
            </a:fld>
            <a:endParaRPr lang="en-US" smtClean="0"/>
          </a:p>
        </p:txBody>
      </p:sp>
      <p:sp>
        <p:nvSpPr>
          <p:cNvPr id="5" name="Footer Placeholder 4"/>
          <p:cNvSpPr>
            <a:spLocks noGrp="1"/>
          </p:cNvSpPr>
          <p:nvPr>
            <p:ph type="ftr" sz="quarter" idx="10"/>
          </p:nvPr>
        </p:nvSpPr>
        <p:spPr/>
        <p:txBody>
          <a:bodyPr/>
          <a:lstStyle/>
          <a:p>
            <a:r>
              <a:rPr lang="en-US" smtClean="0"/>
              <a:t>© Copyright 2015 salesforce.com, inc.</a:t>
            </a:r>
            <a:endParaRPr lang="en-US" dirty="0"/>
          </a:p>
        </p:txBody>
      </p:sp>
      <p:sp>
        <p:nvSpPr>
          <p:cNvPr id="6" name="Header Placeholder 5"/>
          <p:cNvSpPr>
            <a:spLocks noGrp="1"/>
          </p:cNvSpPr>
          <p:nvPr>
            <p:ph type="hdr" sz="quarter" idx="11"/>
          </p:nvPr>
        </p:nvSpPr>
        <p:spPr/>
        <p:txBody>
          <a:bodyPr/>
          <a:lstStyle/>
          <a:p>
            <a:r>
              <a:rPr lang="en-US" smtClean="0"/>
              <a:t>Course Name</a:t>
            </a:r>
            <a:endParaRPr lang="en-US"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r>
              <a:rPr lang="en-US" dirty="0" smtClean="0"/>
              <a:t>If you’re not using exercises, you can ignore this.</a:t>
            </a:r>
            <a:endParaRPr lang="en-US" dirty="0"/>
          </a:p>
        </p:txBody>
      </p:sp>
    </p:spTree>
    <p:custDataLst>
      <p:tags r:id="rId1"/>
    </p:custData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fld id="{4CCA1937-D1B1-4E08-B45A-FC37C8C05E49}" type="slidenum">
              <a:rPr lang="en-US" smtClean="0"/>
              <a:pPr/>
              <a:t>13</a:t>
            </a:fld>
            <a:endParaRPr lang="en-US" smtClean="0"/>
          </a:p>
        </p:txBody>
      </p:sp>
      <p:sp>
        <p:nvSpPr>
          <p:cNvPr id="5" name="Footer Placeholder 4"/>
          <p:cNvSpPr>
            <a:spLocks noGrp="1"/>
          </p:cNvSpPr>
          <p:nvPr>
            <p:ph type="ftr" sz="quarter" idx="10"/>
          </p:nvPr>
        </p:nvSpPr>
        <p:spPr/>
        <p:txBody>
          <a:bodyPr/>
          <a:lstStyle/>
          <a:p>
            <a:r>
              <a:rPr lang="en-US" smtClean="0"/>
              <a:t>© Copyright 2015 salesforce.com, inc.</a:t>
            </a:r>
            <a:endParaRPr lang="en-US" dirty="0"/>
          </a:p>
        </p:txBody>
      </p:sp>
      <p:sp>
        <p:nvSpPr>
          <p:cNvPr id="6" name="Header Placeholder 5"/>
          <p:cNvSpPr>
            <a:spLocks noGrp="1"/>
          </p:cNvSpPr>
          <p:nvPr>
            <p:ph type="hdr" sz="quarter" idx="11"/>
          </p:nvPr>
        </p:nvSpPr>
        <p:spPr/>
        <p:txBody>
          <a:bodyPr/>
          <a:lstStyle/>
          <a:p>
            <a:r>
              <a:rPr lang="en-US" smtClean="0"/>
              <a:t>Course Name</a:t>
            </a:r>
            <a:endParaRPr lang="en-US"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r>
              <a:rPr lang="en-US" dirty="0" smtClean="0"/>
              <a:t>If you’re not using exercises, you can ignore this.</a:t>
            </a:r>
            <a:endParaRPr lang="en-US" dirty="0"/>
          </a:p>
        </p:txBody>
      </p:sp>
    </p:spTree>
    <p:custDataLst>
      <p:tags r:id="rId1"/>
    </p:custData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fld id="{4CCA1937-D1B1-4E08-B45A-FC37C8C05E49}" type="slidenum">
              <a:rPr lang="en-US" smtClean="0"/>
              <a:pPr/>
              <a:t>14</a:t>
            </a:fld>
            <a:endParaRPr lang="en-US" smtClean="0"/>
          </a:p>
        </p:txBody>
      </p:sp>
      <p:sp>
        <p:nvSpPr>
          <p:cNvPr id="5" name="Footer Placeholder 4"/>
          <p:cNvSpPr>
            <a:spLocks noGrp="1"/>
          </p:cNvSpPr>
          <p:nvPr>
            <p:ph type="ftr" sz="quarter" idx="10"/>
          </p:nvPr>
        </p:nvSpPr>
        <p:spPr/>
        <p:txBody>
          <a:bodyPr/>
          <a:lstStyle/>
          <a:p>
            <a:r>
              <a:rPr lang="en-US" smtClean="0"/>
              <a:t>© Copyright 2015 salesforce.com, inc.</a:t>
            </a:r>
            <a:endParaRPr lang="en-US" dirty="0"/>
          </a:p>
        </p:txBody>
      </p:sp>
      <p:sp>
        <p:nvSpPr>
          <p:cNvPr id="6" name="Header Placeholder 5"/>
          <p:cNvSpPr>
            <a:spLocks noGrp="1"/>
          </p:cNvSpPr>
          <p:nvPr>
            <p:ph type="hdr" sz="quarter" idx="11"/>
          </p:nvPr>
        </p:nvSpPr>
        <p:spPr/>
        <p:txBody>
          <a:bodyPr/>
          <a:lstStyle/>
          <a:p>
            <a:r>
              <a:rPr lang="en-US" smtClean="0"/>
              <a:t>Course Name</a:t>
            </a:r>
            <a:endParaRPr lang="en-US"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r>
              <a:rPr lang="en-US" dirty="0" smtClean="0"/>
              <a:t>If you’re not using exercises, you can ignore this.</a:t>
            </a:r>
            <a:endParaRPr lang="en-US" dirty="0"/>
          </a:p>
        </p:txBody>
      </p:sp>
    </p:spTree>
    <p:custDataLst>
      <p:tags r:id="rId1"/>
    </p:custData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fld id="{4CCA1937-D1B1-4E08-B45A-FC37C8C05E49}" type="slidenum">
              <a:rPr lang="en-US" smtClean="0"/>
              <a:pPr/>
              <a:t>15</a:t>
            </a:fld>
            <a:endParaRPr lang="en-US" smtClean="0"/>
          </a:p>
        </p:txBody>
      </p:sp>
      <p:sp>
        <p:nvSpPr>
          <p:cNvPr id="5" name="Footer Placeholder 4"/>
          <p:cNvSpPr>
            <a:spLocks noGrp="1"/>
          </p:cNvSpPr>
          <p:nvPr>
            <p:ph type="ftr" sz="quarter" idx="10"/>
          </p:nvPr>
        </p:nvSpPr>
        <p:spPr/>
        <p:txBody>
          <a:bodyPr/>
          <a:lstStyle/>
          <a:p>
            <a:r>
              <a:rPr lang="en-US" smtClean="0"/>
              <a:t>© Copyright 2015 salesforce.com, inc.</a:t>
            </a:r>
            <a:endParaRPr lang="en-US" dirty="0"/>
          </a:p>
        </p:txBody>
      </p:sp>
      <p:sp>
        <p:nvSpPr>
          <p:cNvPr id="6" name="Header Placeholder 5"/>
          <p:cNvSpPr>
            <a:spLocks noGrp="1"/>
          </p:cNvSpPr>
          <p:nvPr>
            <p:ph type="hdr" sz="quarter" idx="11"/>
          </p:nvPr>
        </p:nvSpPr>
        <p:spPr/>
        <p:txBody>
          <a:bodyPr/>
          <a:lstStyle/>
          <a:p>
            <a:r>
              <a:rPr lang="en-US" smtClean="0"/>
              <a:t>Course Name</a:t>
            </a:r>
            <a:endParaRPr lang="en-US"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r>
              <a:rPr lang="en-US" dirty="0" smtClean="0"/>
              <a:t>If you’re not using exercises, you can ignore this.</a:t>
            </a:r>
            <a:endParaRPr lang="en-US" dirty="0"/>
          </a:p>
        </p:txBody>
      </p:sp>
    </p:spTree>
    <p:custDataLst>
      <p:tags r:id="rId1"/>
    </p:custData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dirty="0" smtClean="0"/>
              <a:t>Course Name</a:t>
            </a:r>
          </a:p>
        </p:txBody>
      </p:sp>
      <p:sp>
        <p:nvSpPr>
          <p:cNvPr id="5" name="Footer Placeholder 4"/>
          <p:cNvSpPr>
            <a:spLocks noGrp="1"/>
          </p:cNvSpPr>
          <p:nvPr>
            <p:ph type="ftr" sz="quarter" idx="11"/>
          </p:nvPr>
        </p:nvSpPr>
        <p:spPr/>
        <p:txBody>
          <a:bodyPr/>
          <a:lstStyle/>
          <a:p>
            <a:r>
              <a:rPr lang="en-US" smtClean="0"/>
              <a:t>© Copyright 2015 salesforce.com, 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17</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140722120"/>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smtClean="0"/>
              <a:t>Course Name</a:t>
            </a:r>
            <a:endParaRPr lang="en-US" dirty="0"/>
          </a:p>
        </p:txBody>
      </p:sp>
      <p:sp>
        <p:nvSpPr>
          <p:cNvPr id="5" name="Footer Placeholder 4"/>
          <p:cNvSpPr>
            <a:spLocks noGrp="1"/>
          </p:cNvSpPr>
          <p:nvPr>
            <p:ph type="ftr" sz="quarter" idx="11"/>
          </p:nvPr>
        </p:nvSpPr>
        <p:spPr/>
        <p:txBody>
          <a:bodyPr/>
          <a:lstStyle/>
          <a:p>
            <a:r>
              <a:rPr lang="en-US" smtClean="0"/>
              <a:t>© Copyright 2015 salesforce.com, 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18</a:t>
            </a:fld>
            <a:endParaRPr lang="en-US" dirty="0"/>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endParaRPr lang="en-US" dirty="0"/>
          </a:p>
        </p:txBody>
      </p:sp>
    </p:spTree>
    <p:custDataLst>
      <p:tags r:id="rId1"/>
    </p:custData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1375419481"/>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dirty="0" smtClean="0"/>
              <a:t>Course Name</a:t>
            </a:r>
          </a:p>
        </p:txBody>
      </p:sp>
      <p:sp>
        <p:nvSpPr>
          <p:cNvPr id="5" name="Footer Placeholder 4"/>
          <p:cNvSpPr>
            <a:spLocks noGrp="1"/>
          </p:cNvSpPr>
          <p:nvPr>
            <p:ph type="ftr" sz="quarter" idx="11"/>
          </p:nvPr>
        </p:nvSpPr>
        <p:spPr/>
        <p:txBody>
          <a:bodyPr/>
          <a:lstStyle/>
          <a:p>
            <a:r>
              <a:rPr lang="en-US" smtClean="0"/>
              <a:t>© Copyright 2015 salesforce.com, 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3</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881769733"/>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dirty="0" smtClean="0"/>
              <a:t>Course Name</a:t>
            </a:r>
          </a:p>
        </p:txBody>
      </p:sp>
      <p:sp>
        <p:nvSpPr>
          <p:cNvPr id="5" name="Footer Placeholder 4"/>
          <p:cNvSpPr>
            <a:spLocks noGrp="1"/>
          </p:cNvSpPr>
          <p:nvPr>
            <p:ph type="ftr" sz="quarter" idx="11"/>
          </p:nvPr>
        </p:nvSpPr>
        <p:spPr/>
        <p:txBody>
          <a:bodyPr/>
          <a:lstStyle/>
          <a:p>
            <a:r>
              <a:rPr lang="en-US" smtClean="0"/>
              <a:t>© Copyright 2015 salesforce.com, inc.</a:t>
            </a:r>
            <a:endParaRPr lang="en-US" dirty="0"/>
          </a:p>
        </p:txBody>
      </p:sp>
      <p:sp>
        <p:nvSpPr>
          <p:cNvPr id="6" name="Slide Number Placeholder 5"/>
          <p:cNvSpPr>
            <a:spLocks noGrp="1"/>
          </p:cNvSpPr>
          <p:nvPr>
            <p:ph type="sldNum" sz="quarter" idx="12"/>
          </p:nvPr>
        </p:nvSpPr>
        <p:spPr/>
        <p:txBody>
          <a:bodyPr/>
          <a:lstStyle/>
          <a:p>
            <a:pPr>
              <a:defRPr/>
            </a:pPr>
            <a:fld id="{B4ABCAC1-5A0E-4D41-9DFA-A4558277763A}" type="slidenum">
              <a:rPr lang="en-US" smtClean="0"/>
              <a:pPr>
                <a:defRPr/>
              </a:pPr>
              <a:t>4</a:t>
            </a:fld>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851133582"/>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Course Name</a:t>
            </a:r>
          </a:p>
          <a:p>
            <a:endParaRPr lang="en-US" dirty="0"/>
          </a:p>
        </p:txBody>
      </p:sp>
      <p:sp>
        <p:nvSpPr>
          <p:cNvPr id="5" name="Footer Placeholder 4"/>
          <p:cNvSpPr>
            <a:spLocks noGrp="1"/>
          </p:cNvSpPr>
          <p:nvPr>
            <p:ph type="ftr" sz="quarter" idx="11"/>
          </p:nvPr>
        </p:nvSpPr>
        <p:spPr/>
        <p:txBody>
          <a:bodyPr/>
          <a:lstStyle/>
          <a:p>
            <a:r>
              <a:rPr lang="en-US" dirty="0" smtClean="0"/>
              <a:t>© Copyright 2015 salesforce.com, </a:t>
            </a:r>
            <a:r>
              <a:rPr lang="en-US" dirty="0" err="1" smtClean="0"/>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5</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36922291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Course Name</a:t>
            </a:r>
          </a:p>
          <a:p>
            <a:endParaRPr lang="en-US" dirty="0"/>
          </a:p>
        </p:txBody>
      </p:sp>
      <p:sp>
        <p:nvSpPr>
          <p:cNvPr id="5" name="Footer Placeholder 4"/>
          <p:cNvSpPr>
            <a:spLocks noGrp="1"/>
          </p:cNvSpPr>
          <p:nvPr>
            <p:ph type="ftr" sz="quarter" idx="11"/>
          </p:nvPr>
        </p:nvSpPr>
        <p:spPr/>
        <p:txBody>
          <a:bodyPr/>
          <a:lstStyle/>
          <a:p>
            <a:r>
              <a:rPr lang="en-US" dirty="0" smtClean="0"/>
              <a:t>© Copyright 2015 salesforce.com, </a:t>
            </a:r>
            <a:r>
              <a:rPr lang="en-US" dirty="0" err="1" smtClean="0"/>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6</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r>
              <a:rPr lang="en-US" baseline="0" dirty="0" smtClean="0"/>
              <a:t>Highlight that the exercises today will be highlighted around the Launching Flow capability.</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369222914"/>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Course Name</a:t>
            </a:r>
          </a:p>
          <a:p>
            <a:endParaRPr lang="en-US" dirty="0"/>
          </a:p>
        </p:txBody>
      </p:sp>
      <p:sp>
        <p:nvSpPr>
          <p:cNvPr id="5" name="Footer Placeholder 4"/>
          <p:cNvSpPr>
            <a:spLocks noGrp="1"/>
          </p:cNvSpPr>
          <p:nvPr>
            <p:ph type="ftr" sz="quarter" idx="11"/>
          </p:nvPr>
        </p:nvSpPr>
        <p:spPr/>
        <p:txBody>
          <a:bodyPr/>
          <a:lstStyle/>
          <a:p>
            <a:r>
              <a:rPr lang="en-US" dirty="0" smtClean="0"/>
              <a:t>© Copyright 2015 salesforce.com, </a:t>
            </a:r>
            <a:r>
              <a:rPr lang="en-US" dirty="0" err="1" smtClean="0"/>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7</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r>
              <a:rPr lang="en-US" baseline="0" dirty="0" smtClean="0"/>
              <a:t>Highlight that the exercises today will be highlighted around the Launching Flow capability.</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369222914"/>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Course Name</a:t>
            </a:r>
          </a:p>
          <a:p>
            <a:endParaRPr lang="en-US" dirty="0"/>
          </a:p>
        </p:txBody>
      </p:sp>
      <p:sp>
        <p:nvSpPr>
          <p:cNvPr id="5" name="Footer Placeholder 4"/>
          <p:cNvSpPr>
            <a:spLocks noGrp="1"/>
          </p:cNvSpPr>
          <p:nvPr>
            <p:ph type="ftr" sz="quarter" idx="11"/>
          </p:nvPr>
        </p:nvSpPr>
        <p:spPr/>
        <p:txBody>
          <a:bodyPr/>
          <a:lstStyle/>
          <a:p>
            <a:r>
              <a:rPr lang="en-US" dirty="0" smtClean="0"/>
              <a:t>© Copyright 2015 salesforce.com, </a:t>
            </a:r>
            <a:r>
              <a:rPr lang="en-US" dirty="0" err="1" smtClean="0"/>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8</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369222914"/>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smtClean="0"/>
              <a:t>Course Name</a:t>
            </a:r>
          </a:p>
          <a:p>
            <a:endParaRPr lang="en-US" dirty="0"/>
          </a:p>
        </p:txBody>
      </p:sp>
      <p:sp>
        <p:nvSpPr>
          <p:cNvPr id="5" name="Footer Placeholder 4"/>
          <p:cNvSpPr>
            <a:spLocks noGrp="1"/>
          </p:cNvSpPr>
          <p:nvPr>
            <p:ph type="ftr" sz="quarter" idx="11"/>
          </p:nvPr>
        </p:nvSpPr>
        <p:spPr/>
        <p:txBody>
          <a:bodyPr/>
          <a:lstStyle/>
          <a:p>
            <a:r>
              <a:rPr lang="en-US" dirty="0" smtClean="0"/>
              <a:t>© Copyright 2015 salesforce.com, </a:t>
            </a:r>
            <a:r>
              <a:rPr lang="en-US" dirty="0" err="1" smtClean="0"/>
              <a:t>inc.</a:t>
            </a:r>
            <a:endParaRPr lang="en-US" dirty="0"/>
          </a:p>
        </p:txBody>
      </p:sp>
      <p:sp>
        <p:nvSpPr>
          <p:cNvPr id="6" name="Slide Number Placeholder 5"/>
          <p:cNvSpPr>
            <a:spLocks noGrp="1"/>
          </p:cNvSpPr>
          <p:nvPr>
            <p:ph type="sldNum" sz="quarter" idx="12"/>
          </p:nvPr>
        </p:nvSpPr>
        <p:spPr/>
        <p:txBody>
          <a:bodyPr/>
          <a:lstStyle/>
          <a:p>
            <a:fld id="{B4ABCAC1-5A0E-4D41-9DFA-A4558277763A}" type="slidenum">
              <a:rPr lang="en-US" smtClean="0"/>
              <a:pPr/>
              <a:t>9</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369222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3.xml"/><Relationship Id="rId3" Type="http://schemas.openxmlformats.org/officeDocument/2006/relationships/image" Target="../media/image5.w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 Light Gray">
    <p:bg>
      <p:bgPr>
        <a:solidFill>
          <a:schemeClr val="bg1"/>
        </a:solidFill>
        <a:effectLst/>
      </p:bgPr>
    </p:bg>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bwMode="grayWhite">
          <a:xfrm>
            <a:off x="408938" y="658521"/>
            <a:ext cx="7863662" cy="4240856"/>
          </a:xfrm>
          <a:prstGeom prst="rect">
            <a:avLst/>
          </a:prstGeom>
          <a:noFill/>
          <a:ln w="9525">
            <a:noFill/>
            <a:miter lim="800000"/>
            <a:headEnd/>
            <a:tailEnd/>
          </a:ln>
        </p:spPr>
        <p:txBody>
          <a:bodyPr vert="horz" wrap="square" lIns="91424" tIns="45712" rIns="91424" bIns="45712" numCol="1" anchor="ctr" anchorCtr="0" compatLnSpc="1">
            <a:prstTxWarp prst="textNoShape">
              <a:avLst/>
            </a:prstTxWarp>
          </a:bodyPr>
          <a:lstStyle>
            <a:lvl1pPr>
              <a:defRPr sz="4400"/>
            </a:lvl1pPr>
          </a:lstStyle>
          <a:p>
            <a:pPr lvl="0"/>
            <a:r>
              <a:rPr lang="en-US" dirty="0" smtClean="0"/>
              <a:t>Click to edit Master title style</a:t>
            </a:r>
          </a:p>
        </p:txBody>
      </p:sp>
      <p:sp>
        <p:nvSpPr>
          <p:cNvPr id="32" name="Rectangle 31"/>
          <p:cNvSpPr/>
          <p:nvPr userDrawn="1"/>
        </p:nvSpPr>
        <p:spPr>
          <a:xfrm>
            <a:off x="9930309" y="0"/>
            <a:ext cx="2354116"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sp>
        <p:nvSpPr>
          <p:cNvPr id="5" name="Text Box 13"/>
          <p:cNvSpPr txBox="1">
            <a:spLocks noChangeArrowheads="1"/>
          </p:cNvSpPr>
          <p:nvPr userDrawn="1"/>
        </p:nvSpPr>
        <p:spPr bwMode="gray">
          <a:xfrm>
            <a:off x="10017369" y="6188208"/>
            <a:ext cx="2171456" cy="584776"/>
          </a:xfrm>
          <a:prstGeom prst="rect">
            <a:avLst/>
          </a:prstGeom>
          <a:noFill/>
          <a:ln w="9525">
            <a:noFill/>
            <a:miter lim="800000"/>
            <a:headEnd/>
            <a:tailEnd/>
          </a:ln>
          <a:effectLst/>
        </p:spPr>
        <p:txBody>
          <a:bodyPr wrap="square" lIns="91424" tIns="45712" rIns="91424" bIns="45712">
            <a:spAutoFit/>
          </a:bodyPr>
          <a:lstStyle/>
          <a:p>
            <a:pPr algn="l"/>
            <a:r>
              <a:rPr lang="en-US" sz="800" dirty="0" smtClean="0">
                <a:solidFill>
                  <a:schemeClr val="bg1">
                    <a:lumMod val="50000"/>
                  </a:schemeClr>
                </a:solidFill>
                <a:latin typeface="+mn-lt"/>
              </a:rPr>
              <a:t>www.salesforce.com/training</a:t>
            </a:r>
          </a:p>
          <a:p>
            <a:pPr marL="0" marR="0" indent="0" algn="l" defTabSz="91424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mn-lt"/>
              </a:rPr>
              <a:t>© Copyright 2015 salesforce.com, inc.  </a:t>
            </a:r>
          </a:p>
          <a:p>
            <a:pPr marL="0" marR="0" indent="0" algn="l" defTabSz="91424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mn-lt"/>
              </a:rPr>
              <a:t> All rights reserved.</a:t>
            </a:r>
            <a:r>
              <a:rPr lang="en-US" sz="800" baseline="0" dirty="0" smtClean="0">
                <a:solidFill>
                  <a:schemeClr val="bg1">
                    <a:lumMod val="50000"/>
                  </a:schemeClr>
                </a:solidFill>
                <a:latin typeface="+mn-lt"/>
              </a:rPr>
              <a:t> </a:t>
            </a:r>
            <a:r>
              <a:rPr lang="en-US" sz="800" dirty="0" smtClean="0">
                <a:solidFill>
                  <a:schemeClr val="bg1">
                    <a:lumMod val="50000"/>
                  </a:schemeClr>
                </a:solidFill>
                <a:latin typeface="+mn-lt"/>
              </a:rPr>
              <a:t>Various trademarks held by their respective owners.</a:t>
            </a:r>
          </a:p>
        </p:txBody>
      </p:sp>
      <p:pic>
        <p:nvPicPr>
          <p:cNvPr id="8" name="Picture 7" descr="White Twitter Bird.png"/>
          <p:cNvPicPr>
            <a:picLocks noChangeAspect="1"/>
          </p:cNvPicPr>
          <p:nvPr userDrawn="1"/>
        </p:nvPicPr>
        <p:blipFill>
          <a:blip r:embed="rId3" cstate="print">
            <a:duotone>
              <a:prstClr val="black"/>
              <a:schemeClr val="tx1">
                <a:lumMod val="75000"/>
                <a:lumOff val="25000"/>
                <a:tint val="45000"/>
                <a:satMod val="400000"/>
              </a:schemeClr>
            </a:duotone>
          </a:blip>
          <a:stretch>
            <a:fillRect/>
          </a:stretch>
        </p:blipFill>
        <p:spPr>
          <a:xfrm>
            <a:off x="10348486" y="138053"/>
            <a:ext cx="374584" cy="374681"/>
          </a:xfrm>
          <a:prstGeom prst="rect">
            <a:avLst/>
          </a:prstGeom>
        </p:spPr>
      </p:pic>
      <p:sp>
        <p:nvSpPr>
          <p:cNvPr id="9" name="TextBox 8"/>
          <p:cNvSpPr txBox="1"/>
          <p:nvPr userDrawn="1"/>
        </p:nvSpPr>
        <p:spPr bwMode="gray">
          <a:xfrm>
            <a:off x="10629494" y="169069"/>
            <a:ext cx="1239760" cy="307776"/>
          </a:xfrm>
          <a:prstGeom prst="rect">
            <a:avLst/>
          </a:prstGeom>
          <a:noFill/>
        </p:spPr>
        <p:txBody>
          <a:bodyPr wrap="none" lIns="121899" tIns="60949" rIns="121899" bIns="60949" rtlCol="0">
            <a:spAutoFit/>
          </a:bodyPr>
          <a:lstStyle/>
          <a:p>
            <a:r>
              <a:rPr lang="en-US" sz="1200" dirty="0" smtClean="0">
                <a:solidFill>
                  <a:schemeClr val="bg1">
                    <a:lumMod val="50000"/>
                  </a:schemeClr>
                </a:solidFill>
                <a:latin typeface="+mn-lt"/>
              </a:rPr>
              <a:t>@SalesforceU</a:t>
            </a:r>
            <a:endParaRPr lang="en-US" sz="1200" dirty="0">
              <a:solidFill>
                <a:schemeClr val="bg1">
                  <a:lumMod val="50000"/>
                </a:schemeClr>
              </a:solidFill>
              <a:latin typeface="+mn-lt"/>
            </a:endParaRPr>
          </a:p>
        </p:txBody>
      </p:sp>
      <p:pic>
        <p:nvPicPr>
          <p:cNvPr id="10" name="Picture 9"/>
          <p:cNvPicPr>
            <a:picLocks noChangeAspect="1"/>
          </p:cNvPicPr>
          <p:nvPr userDrawn="1"/>
        </p:nvPicPr>
        <p:blipFill>
          <a:blip r:embed="rId4"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10107331" y="2828621"/>
            <a:ext cx="2020906" cy="1084994"/>
          </a:xfrm>
          <a:prstGeom prst="rect">
            <a:avLst/>
          </a:prstGeom>
          <a:ln>
            <a:noFill/>
          </a:ln>
          <a:effectLst/>
        </p:spPr>
      </p:pic>
    </p:spTree>
    <p:custDataLst>
      <p:tags r:id="rId1"/>
    </p:custData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Column">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5680" y="829311"/>
            <a:ext cx="2913043"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12" name="Title 1"/>
          <p:cNvSpPr>
            <a:spLocks noGrp="1"/>
          </p:cNvSpPr>
          <p:nvPr>
            <p:ph type="title"/>
          </p:nvPr>
        </p:nvSpPr>
        <p:spPr>
          <a:xfrm>
            <a:off x="128555" y="0"/>
            <a:ext cx="10731351" cy="746975"/>
          </a:xfrm>
        </p:spPr>
        <p:txBody>
          <a:bodyPr/>
          <a:lstStyle/>
          <a:p>
            <a:r>
              <a:rPr lang="en-US" dirty="0" smtClean="0"/>
              <a:t>Click to edit Master title style</a:t>
            </a:r>
            <a:endParaRPr lang="en-US" dirty="0"/>
          </a:p>
        </p:txBody>
      </p:sp>
      <p:sp>
        <p:nvSpPr>
          <p:cNvPr id="10" name="Content Placeholder 2"/>
          <p:cNvSpPr>
            <a:spLocks noGrp="1"/>
          </p:cNvSpPr>
          <p:nvPr>
            <p:ph idx="13"/>
          </p:nvPr>
        </p:nvSpPr>
        <p:spPr>
          <a:xfrm>
            <a:off x="3131491" y="829311"/>
            <a:ext cx="2913043"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13" name="Content Placeholder 2"/>
          <p:cNvSpPr>
            <a:spLocks noGrp="1"/>
          </p:cNvSpPr>
          <p:nvPr>
            <p:ph idx="14"/>
          </p:nvPr>
        </p:nvSpPr>
        <p:spPr>
          <a:xfrm>
            <a:off x="9163114" y="829311"/>
            <a:ext cx="2913043"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14" name="Content Placeholder 2"/>
          <p:cNvSpPr>
            <a:spLocks noGrp="1"/>
          </p:cNvSpPr>
          <p:nvPr>
            <p:ph idx="15"/>
          </p:nvPr>
        </p:nvSpPr>
        <p:spPr>
          <a:xfrm>
            <a:off x="6147303" y="829311"/>
            <a:ext cx="2913043"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8"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572887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Only (Blank)">
    <p:spTree>
      <p:nvGrpSpPr>
        <p:cNvPr id="1" name=""/>
        <p:cNvGrpSpPr/>
        <p:nvPr/>
      </p:nvGrpSpPr>
      <p:grpSpPr>
        <a:xfrm>
          <a:off x="0" y="0"/>
          <a:ext cx="0" cy="0"/>
          <a:chOff x="0" y="0"/>
          <a:chExt cx="0" cy="0"/>
        </a:xfrm>
      </p:grpSpPr>
      <p:sp>
        <p:nvSpPr>
          <p:cNvPr id="6" name="Title 1"/>
          <p:cNvSpPr>
            <a:spLocks noGrp="1"/>
          </p:cNvSpPr>
          <p:nvPr>
            <p:ph type="title"/>
          </p:nvPr>
        </p:nvSpPr>
        <p:spPr>
          <a:xfrm>
            <a:off x="128555" y="0"/>
            <a:ext cx="10733841" cy="746975"/>
          </a:xfrm>
        </p:spPr>
        <p:txBody>
          <a:bodyPr/>
          <a:lstStyle/>
          <a:p>
            <a:r>
              <a:rPr lang="en-US" dirty="0" smtClean="0"/>
              <a:t>Click to edit Master title style</a:t>
            </a:r>
            <a:endParaRPr lang="en-US" dirty="0"/>
          </a:p>
        </p:txBody>
      </p:sp>
      <p:sp>
        <p:nvSpPr>
          <p:cNvPr id="4"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42626228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Left Block">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7454" y="824248"/>
            <a:ext cx="8249166" cy="5948027"/>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5" name="Content Placeholder 2"/>
          <p:cNvSpPr>
            <a:spLocks noGrp="1"/>
          </p:cNvSpPr>
          <p:nvPr>
            <p:ph idx="10"/>
          </p:nvPr>
        </p:nvSpPr>
        <p:spPr>
          <a:xfrm>
            <a:off x="0" y="746975"/>
            <a:ext cx="3656648" cy="6111025"/>
          </a:xfrm>
          <a:solidFill>
            <a:schemeClr val="tx2"/>
          </a:solidFill>
        </p:spPr>
        <p:txBody>
          <a:bodyPr lIns="228560" tIns="91424" rIns="228560" bIns="91424"/>
          <a:lstStyle>
            <a:lvl2pPr>
              <a:spcBef>
                <a:spcPts val="600"/>
              </a:spcBef>
              <a:defRPr sz="2800">
                <a:solidFill>
                  <a:schemeClr val="bg1"/>
                </a:solidFill>
                <a:latin typeface="Arial" pitchFamily="34" charset="0"/>
                <a:cs typeface="Arial" pitchFamily="34" charset="0"/>
              </a:defRPr>
            </a:lvl2pPr>
            <a:lvl3pPr>
              <a:spcBef>
                <a:spcPts val="600"/>
              </a:spcBef>
              <a:buFont typeface="Arial" pitchFamily="34" charset="0"/>
              <a:buChar char="–"/>
              <a:defRPr sz="2400">
                <a:solidFill>
                  <a:schemeClr val="bg1"/>
                </a:solidFill>
                <a:latin typeface="Arial" pitchFamily="34" charset="0"/>
                <a:cs typeface="Arial" pitchFamily="34" charset="0"/>
              </a:defRPr>
            </a:lvl3pPr>
            <a:lvl4pPr>
              <a:spcBef>
                <a:spcPts val="600"/>
              </a:spcBef>
              <a:buFont typeface="Arial" pitchFamily="34" charset="0"/>
              <a:buChar char="•"/>
              <a:defRPr sz="2100">
                <a:solidFill>
                  <a:schemeClr val="bg1"/>
                </a:solidFill>
                <a:latin typeface="Arial" pitchFamily="34" charset="0"/>
                <a:cs typeface="Arial" pitchFamily="34" charset="0"/>
              </a:defRPr>
            </a:lvl4pPr>
            <a:lvl5pPr>
              <a:spcBef>
                <a:spcPts val="600"/>
              </a:spcBef>
              <a:buFont typeface="Arial" pitchFamily="34" charset="0"/>
              <a:buChar char="–"/>
              <a:defRPr sz="2100">
                <a:solidFill>
                  <a:schemeClr val="bg1"/>
                </a:solidFill>
                <a:latin typeface="Arial" pitchFamily="34" charset="0"/>
                <a:cs typeface="Arial" pitchFamily="34" charset="0"/>
              </a:defRPr>
            </a:lvl5pPr>
            <a:lvl6pPr marL="1141214" indent="-226974">
              <a:spcBef>
                <a:spcPts val="600"/>
              </a:spcBef>
              <a:defRPr sz="2100">
                <a:solidFill>
                  <a:schemeClr val="bg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8" name="Title Placeholder 1"/>
          <p:cNvSpPr>
            <a:spLocks noGrp="1"/>
          </p:cNvSpPr>
          <p:nvPr>
            <p:ph type="title"/>
          </p:nvPr>
        </p:nvSpPr>
        <p:spPr>
          <a:xfrm>
            <a:off x="128555" y="0"/>
            <a:ext cx="10731351" cy="746975"/>
          </a:xfrm>
          <a:prstGeom prst="rect">
            <a:avLst/>
          </a:prstGeom>
        </p:spPr>
        <p:txBody>
          <a:bodyPr vert="horz" lIns="91424" tIns="91424" rIns="91424" bIns="45712" rtlCol="0" anchor="ctr">
            <a:noAutofit/>
          </a:bodyPr>
          <a:lstStyle/>
          <a:p>
            <a:r>
              <a:rPr lang="en-US" dirty="0" smtClean="0"/>
              <a:t>Click to edit Master title style</a:t>
            </a:r>
            <a:endParaRPr lang="en-US" dirty="0"/>
          </a:p>
        </p:txBody>
      </p:sp>
      <p:sp>
        <p:nvSpPr>
          <p:cNvPr id="6"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40043871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Right Block">
    <p:spTree>
      <p:nvGrpSpPr>
        <p:cNvPr id="1" name=""/>
        <p:cNvGrpSpPr/>
        <p:nvPr/>
      </p:nvGrpSpPr>
      <p:grpSpPr>
        <a:xfrm>
          <a:off x="0" y="0"/>
          <a:ext cx="0" cy="0"/>
          <a:chOff x="0" y="0"/>
          <a:chExt cx="0" cy="0"/>
        </a:xfrm>
      </p:grpSpPr>
      <p:sp>
        <p:nvSpPr>
          <p:cNvPr id="7" name="Content Placeholder 2"/>
          <p:cNvSpPr>
            <a:spLocks noGrp="1"/>
          </p:cNvSpPr>
          <p:nvPr>
            <p:ph idx="1"/>
          </p:nvPr>
        </p:nvSpPr>
        <p:spPr>
          <a:xfrm>
            <a:off x="135057" y="824248"/>
            <a:ext cx="8249166" cy="5948027"/>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8" name="Content Placeholder 2"/>
          <p:cNvSpPr>
            <a:spLocks noGrp="1"/>
          </p:cNvSpPr>
          <p:nvPr>
            <p:ph idx="10"/>
          </p:nvPr>
        </p:nvSpPr>
        <p:spPr>
          <a:xfrm>
            <a:off x="8532177" y="746975"/>
            <a:ext cx="3656648" cy="6111025"/>
          </a:xfrm>
          <a:solidFill>
            <a:schemeClr val="tx2"/>
          </a:solidFill>
        </p:spPr>
        <p:txBody>
          <a:bodyPr lIns="228560" tIns="91424" rIns="228560" bIns="91424"/>
          <a:lstStyle>
            <a:lvl2pPr>
              <a:spcBef>
                <a:spcPts val="600"/>
              </a:spcBef>
              <a:defRPr sz="2800">
                <a:solidFill>
                  <a:schemeClr val="bg1"/>
                </a:solidFill>
                <a:latin typeface="Arial" pitchFamily="34" charset="0"/>
                <a:cs typeface="Arial" pitchFamily="34" charset="0"/>
              </a:defRPr>
            </a:lvl2pPr>
            <a:lvl3pPr>
              <a:spcBef>
                <a:spcPts val="600"/>
              </a:spcBef>
              <a:buFont typeface="Arial" pitchFamily="34" charset="0"/>
              <a:buChar char="–"/>
              <a:defRPr sz="2400">
                <a:solidFill>
                  <a:schemeClr val="bg1"/>
                </a:solidFill>
                <a:latin typeface="Arial" pitchFamily="34" charset="0"/>
                <a:cs typeface="Arial" pitchFamily="34" charset="0"/>
              </a:defRPr>
            </a:lvl3pPr>
            <a:lvl4pPr>
              <a:spcBef>
                <a:spcPts val="600"/>
              </a:spcBef>
              <a:buFont typeface="Arial" pitchFamily="34" charset="0"/>
              <a:buChar char="•"/>
              <a:defRPr sz="2100">
                <a:solidFill>
                  <a:schemeClr val="bg1"/>
                </a:solidFill>
                <a:latin typeface="Arial" pitchFamily="34" charset="0"/>
                <a:cs typeface="Arial" pitchFamily="34" charset="0"/>
              </a:defRPr>
            </a:lvl4pPr>
            <a:lvl5pPr>
              <a:spcBef>
                <a:spcPts val="600"/>
              </a:spcBef>
              <a:buFont typeface="Arial" pitchFamily="34" charset="0"/>
              <a:buChar char="–"/>
              <a:defRPr sz="2100">
                <a:solidFill>
                  <a:schemeClr val="bg1"/>
                </a:solidFill>
                <a:latin typeface="Arial" pitchFamily="34" charset="0"/>
                <a:cs typeface="Arial" pitchFamily="34" charset="0"/>
              </a:defRPr>
            </a:lvl5pPr>
            <a:lvl6pPr marL="1141214" indent="-226974">
              <a:spcBef>
                <a:spcPts val="600"/>
              </a:spcBef>
              <a:defRPr sz="2100">
                <a:solidFill>
                  <a:schemeClr val="bg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9" name="Title Placeholder 1"/>
          <p:cNvSpPr>
            <a:spLocks noGrp="1"/>
          </p:cNvSpPr>
          <p:nvPr>
            <p:ph type="title"/>
          </p:nvPr>
        </p:nvSpPr>
        <p:spPr>
          <a:xfrm>
            <a:off x="128555" y="0"/>
            <a:ext cx="10731351" cy="746975"/>
          </a:xfrm>
          <a:prstGeom prst="rect">
            <a:avLst/>
          </a:prstGeom>
        </p:spPr>
        <p:txBody>
          <a:bodyPr vert="horz" lIns="91424" tIns="91424" rIns="91424" bIns="45712" rtlCol="0" anchor="ctr">
            <a:noAutofit/>
          </a:bodyPr>
          <a:lstStyle/>
          <a:p>
            <a:r>
              <a:rPr lang="en-US" dirty="0" smtClean="0"/>
              <a:t>Click to edit Master title style</a:t>
            </a:r>
            <a:endParaRPr lang="en-US" dirty="0"/>
          </a:p>
        </p:txBody>
      </p:sp>
      <p:sp>
        <p:nvSpPr>
          <p:cNvPr id="6"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8816746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Exercise">
    <p:spTree>
      <p:nvGrpSpPr>
        <p:cNvPr id="1" name=""/>
        <p:cNvGrpSpPr/>
        <p:nvPr/>
      </p:nvGrpSpPr>
      <p:grpSpPr>
        <a:xfrm>
          <a:off x="0" y="0"/>
          <a:ext cx="0" cy="0"/>
          <a:chOff x="0" y="0"/>
          <a:chExt cx="0" cy="0"/>
        </a:xfrm>
      </p:grpSpPr>
      <p:sp>
        <p:nvSpPr>
          <p:cNvPr id="6" name="Content Placeholder 2"/>
          <p:cNvSpPr>
            <a:spLocks noGrp="1"/>
          </p:cNvSpPr>
          <p:nvPr>
            <p:ph idx="1"/>
          </p:nvPr>
        </p:nvSpPr>
        <p:spPr>
          <a:xfrm>
            <a:off x="114271" y="2846439"/>
            <a:ext cx="11952349" cy="3943090"/>
          </a:xfrm>
        </p:spPr>
        <p:txBody>
          <a:bodyPr/>
          <a:lstStyle>
            <a:lvl1pPr>
              <a:lnSpc>
                <a:spcPct val="95000"/>
              </a:lnSpc>
              <a:spcBef>
                <a:spcPts val="1200"/>
              </a:spcBef>
              <a:spcAft>
                <a:spcPts val="600"/>
              </a:spcAft>
              <a:defRPr b="1">
                <a:solidFill>
                  <a:schemeClr val="tx1"/>
                </a:solidFill>
              </a:defRPr>
            </a:lvl1pPr>
            <a:lvl2pPr marL="461353" indent="-461353">
              <a:lnSpc>
                <a:spcPct val="100000"/>
              </a:lnSpc>
              <a:spcBef>
                <a:spcPts val="300"/>
              </a:spcBef>
              <a:buFont typeface="+mj-lt"/>
              <a:buAutoNum type="arabicPeriod"/>
              <a:defRPr>
                <a:solidFill>
                  <a:schemeClr val="tx1"/>
                </a:solidFill>
                <a:latin typeface="Arial" pitchFamily="34" charset="0"/>
                <a:cs typeface="Arial" pitchFamily="34" charset="0"/>
              </a:defRPr>
            </a:lvl2pPr>
            <a:lvl3pPr marL="766099" indent="-304747">
              <a:lnSpc>
                <a:spcPct val="100000"/>
              </a:lnSpc>
              <a:spcBef>
                <a:spcPts val="0"/>
              </a:spcBef>
              <a:buFont typeface="Wingdings" panose="05000000000000000000" pitchFamily="2" charset="2"/>
              <a:buChar char="§"/>
              <a:defRPr>
                <a:solidFill>
                  <a:schemeClr val="tx1"/>
                </a:solidFill>
                <a:latin typeface="Arial" pitchFamily="34" charset="0"/>
                <a:cs typeface="Arial" pitchFamily="34" charset="0"/>
              </a:defRPr>
            </a:lvl3pPr>
            <a:lvl4pPr marL="914240" indent="-304747">
              <a:lnSpc>
                <a:spcPct val="100000"/>
              </a:lnSpc>
              <a:spcBef>
                <a:spcPts val="0"/>
              </a:spcBef>
              <a:buFont typeface="Arial" panose="020B0604020202020204" pitchFamily="34" charset="0"/>
              <a:buChar char="‒"/>
              <a:defRPr>
                <a:solidFill>
                  <a:schemeClr val="tx1"/>
                </a:solidFill>
                <a:latin typeface="Arial" pitchFamily="34" charset="0"/>
                <a:cs typeface="Arial" pitchFamily="34" charset="0"/>
              </a:defRPr>
            </a:lvl4pPr>
            <a:lvl5pPr marL="1214754" indent="-300514">
              <a:lnSpc>
                <a:spcPct val="100000"/>
              </a:lnSpc>
              <a:spcBef>
                <a:spcPts val="0"/>
              </a:spcBef>
              <a:buFont typeface="Arial" pitchFamily="34" charset="0"/>
              <a:buChar char="•"/>
              <a:defRPr>
                <a:solidFill>
                  <a:schemeClr val="tx1"/>
                </a:solidFill>
                <a:latin typeface="Arial" pitchFamily="34" charset="0"/>
                <a:cs typeface="Arial" pitchFamily="34" charset="0"/>
              </a:defRPr>
            </a:lvl5pPr>
            <a:lvl6pPr marL="1141214" indent="-226974">
              <a:spcBef>
                <a:spcPts val="600"/>
              </a:spcBef>
              <a:defRPr>
                <a:solidFill>
                  <a:schemeClr val="bg2">
                    <a:lumMod val="75000"/>
                  </a:schemeClr>
                </a:solidFill>
                <a:latin typeface="Arial" pitchFamily="34" charset="0"/>
                <a:cs typeface="Arial" pitchFamily="34"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idx="11"/>
          </p:nvPr>
        </p:nvSpPr>
        <p:spPr>
          <a:xfrm>
            <a:off x="0" y="758825"/>
            <a:ext cx="12188825" cy="1970088"/>
          </a:xfrm>
          <a:solidFill>
            <a:schemeClr val="tx2">
              <a:lumMod val="20000"/>
              <a:lumOff val="80000"/>
            </a:schemeClr>
          </a:solidFill>
          <a:ln>
            <a:noFill/>
          </a:ln>
        </p:spPr>
        <p:txBody>
          <a:bodyPr lIns="182848" tIns="91424" rIns="182848" bIns="91424"/>
          <a:lstStyle>
            <a:lvl1pPr>
              <a:lnSpc>
                <a:spcPct val="95000"/>
              </a:lnSpc>
              <a:spcBef>
                <a:spcPts val="0"/>
              </a:spcBef>
              <a:defRPr b="1">
                <a:solidFill>
                  <a:schemeClr val="tx2"/>
                </a:solidFill>
                <a:effectLst/>
              </a:defRPr>
            </a:lvl1pPr>
            <a:lvl2pPr marL="0" indent="0">
              <a:lnSpc>
                <a:spcPct val="100000"/>
              </a:lnSpc>
              <a:spcBef>
                <a:spcPts val="300"/>
              </a:spcBef>
              <a:buNone/>
              <a:defRPr>
                <a:solidFill>
                  <a:schemeClr val="tx2"/>
                </a:solidFill>
                <a:effectLst/>
                <a:latin typeface="Arial" pitchFamily="34" charset="0"/>
                <a:cs typeface="Arial" pitchFamily="34" charset="0"/>
              </a:defRPr>
            </a:lvl2pPr>
            <a:lvl3pPr marL="231775" indent="-227013">
              <a:lnSpc>
                <a:spcPct val="100000"/>
              </a:lnSpc>
              <a:spcBef>
                <a:spcPts val="0"/>
              </a:spcBef>
              <a:buFont typeface="Wingdings" panose="05000000000000000000" pitchFamily="2" charset="2"/>
              <a:buChar char="§"/>
              <a:defRPr>
                <a:solidFill>
                  <a:schemeClr val="tx2"/>
                </a:solidFill>
                <a:effectLst/>
                <a:latin typeface="Arial" pitchFamily="34" charset="0"/>
                <a:cs typeface="Arial" pitchFamily="34" charset="0"/>
              </a:defRPr>
            </a:lvl3pPr>
            <a:lvl4pPr marL="460375" indent="-227013">
              <a:lnSpc>
                <a:spcPct val="100000"/>
              </a:lnSpc>
              <a:spcBef>
                <a:spcPts val="0"/>
              </a:spcBef>
              <a:buFont typeface="Arial" pitchFamily="34" charset="0"/>
              <a:buChar char="‒"/>
              <a:defRPr>
                <a:solidFill>
                  <a:schemeClr val="tx2"/>
                </a:solidFill>
                <a:effectLst/>
                <a:latin typeface="Arial" pitchFamily="34" charset="0"/>
                <a:cs typeface="Arial" pitchFamily="34" charset="0"/>
              </a:defRPr>
            </a:lvl4pPr>
            <a:lvl5pPr marL="688975" indent="-227013" defTabSz="855663">
              <a:lnSpc>
                <a:spcPct val="100000"/>
              </a:lnSpc>
              <a:spcBef>
                <a:spcPts val="0"/>
              </a:spcBef>
              <a:buFont typeface="Arial" pitchFamily="34" charset="0"/>
              <a:buChar char="•"/>
              <a:defRPr>
                <a:solidFill>
                  <a:schemeClr val="tx2"/>
                </a:solidFill>
                <a:effectLst/>
                <a:latin typeface="Arial" pitchFamily="34" charset="0"/>
                <a:cs typeface="Arial" pitchFamily="34" charset="0"/>
              </a:defRPr>
            </a:lvl5pPr>
            <a:lvl6pPr marL="1141214" indent="-226974">
              <a:spcBef>
                <a:spcPts val="600"/>
              </a:spcBef>
              <a:defRPr>
                <a:solidFill>
                  <a:schemeClr val="bg2">
                    <a:lumMod val="75000"/>
                  </a:schemeClr>
                </a:solidFill>
                <a:latin typeface="Arial" pitchFamily="34" charset="0"/>
                <a:cs typeface="Arial" pitchFamily="34"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idx="10" hasCustomPrompt="1"/>
          </p:nvPr>
        </p:nvSpPr>
        <p:spPr>
          <a:xfrm>
            <a:off x="8369925" y="759235"/>
            <a:ext cx="3818901" cy="319088"/>
          </a:xfrm>
          <a:prstGeom prst="rect">
            <a:avLst/>
          </a:prstGeom>
          <a:noFill/>
          <a:ln w="9525">
            <a:noFill/>
            <a:miter lim="800000"/>
            <a:headEnd/>
            <a:tailEnd/>
          </a:ln>
          <a:effectLst/>
        </p:spPr>
        <p:txBody>
          <a:bodyPr vert="horz" wrap="square" lIns="91424" tIns="27427" rIns="182848" bIns="27427" numCol="1" anchor="ctr" anchorCtr="0" compatLnSpc="1">
            <a:prstTxWarp prst="textNoShape">
              <a:avLst/>
            </a:prstTxWarp>
          </a:bodyPr>
          <a:lstStyle>
            <a:lvl1pPr algn="r">
              <a:defRPr lang="en-US" sz="1500" b="1" baseline="0" dirty="0">
                <a:solidFill>
                  <a:schemeClr val="tx2"/>
                </a:solidFill>
              </a:defRPr>
            </a:lvl1pPr>
          </a:lstStyle>
          <a:p>
            <a:pPr marL="0" lvl="0" indent="0" algn="r">
              <a:spcBef>
                <a:spcPts val="1200"/>
              </a:spcBef>
              <a:buFont typeface="Arial" pitchFamily="34" charset="0"/>
              <a:buNone/>
              <a:tabLst>
                <a:tab pos="8913840" algn="r"/>
              </a:tabLst>
            </a:pPr>
            <a:r>
              <a:rPr lang="en-US" dirty="0" smtClean="0"/>
              <a:t>Type in Time Here (format: 30 Minutes)</a:t>
            </a:r>
            <a:endParaRPr lang="en-US" dirty="0"/>
          </a:p>
        </p:txBody>
      </p:sp>
      <p:sp>
        <p:nvSpPr>
          <p:cNvPr id="15"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8" name="Title 8"/>
          <p:cNvSpPr>
            <a:spLocks noGrp="1"/>
          </p:cNvSpPr>
          <p:nvPr>
            <p:ph type="title"/>
          </p:nvPr>
        </p:nvSpPr>
        <p:spPr>
          <a:xfrm>
            <a:off x="1251604" y="1"/>
            <a:ext cx="9607243" cy="758825"/>
          </a:xfrm>
          <a:prstGeom prst="rect">
            <a:avLst/>
          </a:prstGeom>
        </p:spPr>
        <p:txBody>
          <a:bodyPr/>
          <a:lstStyle>
            <a:lvl1pPr>
              <a:defRPr>
                <a:effectLst/>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242795" y="273137"/>
            <a:ext cx="648867" cy="417094"/>
          </a:xfrm>
          <a:prstGeom prst="rect">
            <a:avLst/>
          </a:prstGeom>
        </p:spPr>
      </p:pic>
      <p:sp>
        <p:nvSpPr>
          <p:cNvPr id="3" name="Text Placeholder 2"/>
          <p:cNvSpPr>
            <a:spLocks noGrp="1"/>
          </p:cNvSpPr>
          <p:nvPr>
            <p:ph type="body" sz="quarter" idx="12" hasCustomPrompt="1"/>
          </p:nvPr>
        </p:nvSpPr>
        <p:spPr bwMode="white">
          <a:xfrm>
            <a:off x="0" y="1"/>
            <a:ext cx="1091381" cy="249767"/>
          </a:xfrm>
        </p:spPr>
        <p:txBody>
          <a:bodyPr/>
          <a:lstStyle>
            <a:lvl1pPr algn="ctr">
              <a:defRPr sz="1200" cap="all" baseline="0">
                <a:solidFill>
                  <a:schemeClr val="bg1"/>
                </a:solidFill>
              </a:defRPr>
            </a:lvl1pPr>
            <a:lvl2pPr>
              <a:defRPr sz="1200" cap="all" baseline="0"/>
            </a:lvl2pPr>
            <a:lvl3pPr>
              <a:defRPr sz="1200" cap="all" baseline="0"/>
            </a:lvl3pPr>
            <a:lvl4pPr>
              <a:defRPr sz="1200" cap="all" baseline="0"/>
            </a:lvl4pPr>
            <a:lvl5pPr>
              <a:defRPr sz="1200" cap="all" baseline="0"/>
            </a:lvl5pPr>
          </a:lstStyle>
          <a:p>
            <a:pPr lvl="0"/>
            <a:r>
              <a:rPr lang="en-US" dirty="0" err="1" smtClean="0"/>
              <a:t>Exer</a:t>
            </a:r>
            <a:r>
              <a:rPr lang="en-US" dirty="0" smtClean="0"/>
              <a:t>. type</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3042497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Main Divider - Dark Gray">
    <p:spTree>
      <p:nvGrpSpPr>
        <p:cNvPr id="1" name=""/>
        <p:cNvGrpSpPr/>
        <p:nvPr/>
      </p:nvGrpSpPr>
      <p:grpSpPr>
        <a:xfrm>
          <a:off x="0" y="0"/>
          <a:ext cx="0" cy="0"/>
          <a:chOff x="0" y="0"/>
          <a:chExt cx="0" cy="0"/>
        </a:xfrm>
      </p:grpSpPr>
      <p:sp>
        <p:nvSpPr>
          <p:cNvPr id="8" name="Rectangle 7"/>
          <p:cNvSpPr/>
          <p:nvPr userDrawn="1"/>
        </p:nvSpPr>
        <p:spPr>
          <a:xfrm>
            <a:off x="9930063" y="0"/>
            <a:ext cx="2354361" cy="6858000"/>
          </a:xfrm>
          <a:prstGeom prst="rect">
            <a:avLst/>
          </a:prstGeom>
          <a:solidFill>
            <a:srgbClr val="7C868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sp>
        <p:nvSpPr>
          <p:cNvPr id="5" name="Slide Number Placeholder 2"/>
          <p:cNvSpPr>
            <a:spLocks noGrp="1"/>
          </p:cNvSpPr>
          <p:nvPr>
            <p:ph type="sldNum" sz="quarter" idx="4"/>
          </p:nvPr>
        </p:nvSpPr>
        <p:spPr bwMode="white">
          <a:xfrm>
            <a:off x="11714496" y="74641"/>
            <a:ext cx="474330" cy="188711"/>
          </a:xfrm>
          <a:prstGeom prst="rect">
            <a:avLst/>
          </a:prstGeom>
        </p:spPr>
        <p:txBody>
          <a:bodyPr vert="horz" lIns="0" tIns="0" rIns="45712"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7" name="Rectangle 2"/>
          <p:cNvSpPr>
            <a:spLocks noGrp="1" noChangeArrowheads="1"/>
          </p:cNvSpPr>
          <p:nvPr>
            <p:ph type="title"/>
          </p:nvPr>
        </p:nvSpPr>
        <p:spPr bwMode="grayWhite">
          <a:xfrm>
            <a:off x="408938" y="658521"/>
            <a:ext cx="7863662" cy="4240856"/>
          </a:xfrm>
          <a:prstGeom prst="rect">
            <a:avLst/>
          </a:prstGeom>
          <a:noFill/>
          <a:ln w="9525">
            <a:noFill/>
            <a:miter lim="800000"/>
            <a:headEnd/>
            <a:tailEnd/>
          </a:ln>
        </p:spPr>
        <p:txBody>
          <a:bodyPr vert="horz" wrap="square" lIns="91424" tIns="45712" rIns="91424" bIns="45712" numCol="1" anchor="ctr" anchorCtr="0" compatLnSpc="1">
            <a:prstTxWarp prst="textNoShape">
              <a:avLst/>
            </a:prstTxWarp>
          </a:bodyPr>
          <a:lstStyle>
            <a:lvl1pPr>
              <a:defRPr sz="3600"/>
            </a:lvl1pPr>
          </a:lstStyle>
          <a:p>
            <a:pPr lvl="0"/>
            <a:r>
              <a:rPr lang="en-US" dirty="0" smtClean="0"/>
              <a:t>Click to edit Master title style</a:t>
            </a:r>
          </a:p>
        </p:txBody>
      </p:sp>
      <p:pic>
        <p:nvPicPr>
          <p:cNvPr id="10" name="Picture 9"/>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10107331" y="2828621"/>
            <a:ext cx="2020906" cy="1084994"/>
          </a:xfrm>
          <a:prstGeom prst="rect">
            <a:avLst/>
          </a:prstGeom>
          <a:ln>
            <a:noFill/>
          </a:ln>
          <a:effectLst/>
        </p:spPr>
      </p:pic>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3883626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Q+A">
    <p:spTree>
      <p:nvGrpSpPr>
        <p:cNvPr id="1" name=""/>
        <p:cNvGrpSpPr/>
        <p:nvPr/>
      </p:nvGrpSpPr>
      <p:grpSpPr>
        <a:xfrm>
          <a:off x="0" y="0"/>
          <a:ext cx="0" cy="0"/>
          <a:chOff x="0" y="0"/>
          <a:chExt cx="0" cy="0"/>
        </a:xfrm>
      </p:grpSpPr>
      <p:sp>
        <p:nvSpPr>
          <p:cNvPr id="3" name="TextBox 2"/>
          <p:cNvSpPr txBox="1"/>
          <p:nvPr userDrawn="1"/>
        </p:nvSpPr>
        <p:spPr>
          <a:xfrm>
            <a:off x="3260376" y="2665897"/>
            <a:ext cx="2578560" cy="646331"/>
          </a:xfrm>
          <a:prstGeom prst="rect">
            <a:avLst/>
          </a:prstGeom>
          <a:noFill/>
        </p:spPr>
        <p:txBody>
          <a:bodyPr wrap="square" rtlCol="0">
            <a:spAutoFit/>
          </a:bodyPr>
          <a:lstStyle/>
          <a:p>
            <a:pPr>
              <a:spcBef>
                <a:spcPts val="300"/>
              </a:spcBef>
              <a:spcAft>
                <a:spcPts val="1000"/>
              </a:spcAft>
            </a:pPr>
            <a:r>
              <a:rPr lang="en-US" sz="3600" b="1" dirty="0" smtClean="0">
                <a:solidFill>
                  <a:schemeClr val="bg2">
                    <a:lumMod val="50000"/>
                  </a:schemeClr>
                </a:solidFill>
                <a:latin typeface="Arial" panose="020B0604020202020204" pitchFamily="34" charset="0"/>
                <a:cs typeface="Arial" panose="020B0604020202020204" pitchFamily="34" charset="0"/>
              </a:rPr>
              <a:t>Q+A</a:t>
            </a:r>
          </a:p>
        </p:txBody>
      </p:sp>
      <p:pic>
        <p:nvPicPr>
          <p:cNvPr id="6" name="Picture 5"/>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5160193" y="2555082"/>
            <a:ext cx="3261770" cy="1751195"/>
          </a:xfrm>
          <a:prstGeom prst="rect">
            <a:avLst/>
          </a:prstGeom>
          <a:ln>
            <a:noFill/>
          </a:ln>
          <a:effectLst/>
        </p:spPr>
      </p:pic>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36115891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hank You">
    <p:spTree>
      <p:nvGrpSpPr>
        <p:cNvPr id="1" name=""/>
        <p:cNvGrpSpPr/>
        <p:nvPr/>
      </p:nvGrpSpPr>
      <p:grpSpPr>
        <a:xfrm>
          <a:off x="0" y="0"/>
          <a:ext cx="0" cy="0"/>
          <a:chOff x="0" y="0"/>
          <a:chExt cx="0" cy="0"/>
        </a:xfrm>
      </p:grpSpPr>
      <p:sp>
        <p:nvSpPr>
          <p:cNvPr id="3" name="TextBox 2"/>
          <p:cNvSpPr txBox="1"/>
          <p:nvPr userDrawn="1"/>
        </p:nvSpPr>
        <p:spPr>
          <a:xfrm>
            <a:off x="6305655" y="2415805"/>
            <a:ext cx="2578560" cy="646331"/>
          </a:xfrm>
          <a:prstGeom prst="rect">
            <a:avLst/>
          </a:prstGeom>
          <a:noFill/>
        </p:spPr>
        <p:txBody>
          <a:bodyPr wrap="square" rtlCol="0">
            <a:spAutoFit/>
          </a:bodyPr>
          <a:lstStyle/>
          <a:p>
            <a:pPr>
              <a:spcBef>
                <a:spcPts val="300"/>
              </a:spcBef>
              <a:spcAft>
                <a:spcPts val="1000"/>
              </a:spcAft>
            </a:pPr>
            <a:r>
              <a:rPr lang="en-US" sz="3600" b="1" dirty="0" smtClean="0">
                <a:solidFill>
                  <a:schemeClr val="bg2">
                    <a:lumMod val="50000"/>
                  </a:schemeClr>
                </a:solidFill>
                <a:latin typeface="Arial" panose="020B0604020202020204" pitchFamily="34" charset="0"/>
                <a:cs typeface="Arial" panose="020B0604020202020204" pitchFamily="34" charset="0"/>
              </a:rPr>
              <a:t>Thank You</a:t>
            </a:r>
          </a:p>
        </p:txBody>
      </p:sp>
      <p:pic>
        <p:nvPicPr>
          <p:cNvPr id="5" name="Picture 4"/>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3589301" y="2336250"/>
            <a:ext cx="3261770" cy="1751195"/>
          </a:xfrm>
          <a:prstGeom prst="rect">
            <a:avLst/>
          </a:prstGeom>
          <a:ln>
            <a:noFill/>
          </a:ln>
          <a:effectLst/>
        </p:spPr>
      </p:pic>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37478048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afe Harbor">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5" name="TextBox 4"/>
          <p:cNvSpPr txBox="1"/>
          <p:nvPr userDrawn="1"/>
        </p:nvSpPr>
        <p:spPr>
          <a:xfrm>
            <a:off x="143398" y="881104"/>
            <a:ext cx="11789360" cy="368832"/>
          </a:xfrm>
          <a:prstGeom prst="rect">
            <a:avLst/>
          </a:prstGeom>
          <a:noFill/>
        </p:spPr>
        <p:txBody>
          <a:bodyPr wrap="square" lIns="91424" tIns="45712" rIns="91424" bIns="45712" numCol="1" spcCol="609493" rtlCol="0">
            <a:noAutofit/>
          </a:bodyPr>
          <a:lstStyle/>
          <a:p>
            <a:pPr algn="l">
              <a:lnSpc>
                <a:spcPct val="110000"/>
              </a:lnSpc>
            </a:pPr>
            <a:r>
              <a:rPr lang="en-US" sz="1900" b="1" dirty="0" smtClean="0">
                <a:latin typeface="+mn-lt"/>
              </a:rPr>
              <a:t>Safe harbor statement under the Private Securities Litigation Reform Act of 1995:</a:t>
            </a:r>
          </a:p>
        </p:txBody>
      </p:sp>
      <p:sp>
        <p:nvSpPr>
          <p:cNvPr id="6" name="TextBox 5"/>
          <p:cNvSpPr txBox="1"/>
          <p:nvPr userDrawn="1"/>
        </p:nvSpPr>
        <p:spPr>
          <a:xfrm>
            <a:off x="143398" y="1239691"/>
            <a:ext cx="11789360" cy="5399315"/>
          </a:xfrm>
          <a:prstGeom prst="rect">
            <a:avLst/>
          </a:prstGeom>
          <a:noFill/>
        </p:spPr>
        <p:txBody>
          <a:bodyPr wrap="square" lIns="91424" tIns="45712" rIns="91424" bIns="45712" numCol="2" spcCol="487595" rtlCol="0">
            <a:noAutofit/>
          </a:bodyPr>
          <a:lstStyle/>
          <a:p>
            <a:pPr algn="l">
              <a:lnSpc>
                <a:spcPct val="90000"/>
              </a:lnSpc>
              <a:spcBef>
                <a:spcPts val="800"/>
              </a:spcBef>
            </a:pPr>
            <a:r>
              <a:rPr lang="en-US" sz="1600" spc="0" baseline="0" dirty="0" smtClean="0">
                <a:latin typeface="+mn-lt"/>
              </a:rPr>
              <a:t>This presentation may contain forward-looking statements that involve risks, uncertainties, and assumptions. If any such uncertainties materialize or if any of the assumptions proves incorrect, the results of salesforce.com, </a:t>
            </a:r>
            <a:r>
              <a:rPr lang="en-US" sz="1600" spc="0" baseline="0" dirty="0" err="1" smtClean="0">
                <a:latin typeface="+mn-lt"/>
              </a:rPr>
              <a:t>inc.</a:t>
            </a:r>
            <a:r>
              <a:rPr lang="en-US" sz="1600" spc="0" baseline="0" dirty="0" smtClean="0">
                <a:latin typeface="+mn-lt"/>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lgn="l">
              <a:lnSpc>
                <a:spcPct val="90000"/>
              </a:lnSpc>
              <a:spcBef>
                <a:spcPts val="800"/>
              </a:spcBef>
            </a:pPr>
            <a:r>
              <a:rPr lang="en-US" sz="1600" spc="0" baseline="0" dirty="0" smtClean="0">
                <a:latin typeface="+mn-lt"/>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a:t>
            </a:r>
            <a:r>
              <a:rPr lang="en-US" sz="1600" spc="0" baseline="0" dirty="0" err="1" smtClean="0">
                <a:latin typeface="+mn-lt"/>
              </a:rPr>
              <a:t>inc.</a:t>
            </a:r>
            <a:r>
              <a:rPr lang="en-US" sz="1600" spc="0" baseline="0" dirty="0" smtClean="0">
                <a:latin typeface="+mn-lt"/>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algn="l">
              <a:lnSpc>
                <a:spcPct val="90000"/>
              </a:lnSpc>
              <a:spcBef>
                <a:spcPts val="800"/>
              </a:spcBef>
            </a:pPr>
            <a:r>
              <a:rPr lang="en-US" sz="1600" spc="0" baseline="0" dirty="0" smtClean="0">
                <a:latin typeface="+mn-lt"/>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a:t>
            </a:r>
            <a:r>
              <a:rPr lang="en-US" sz="1600" spc="0" baseline="0" dirty="0" err="1" smtClean="0">
                <a:latin typeface="+mn-lt"/>
              </a:rPr>
              <a:t>inc.</a:t>
            </a:r>
            <a:r>
              <a:rPr lang="en-US" sz="1600" spc="0" baseline="0" dirty="0" smtClean="0">
                <a:latin typeface="+mn-lt"/>
              </a:rPr>
              <a:t> assumes no obligation and does not intend to update these forward-looking statements.</a:t>
            </a:r>
            <a:endParaRPr lang="en-US" sz="1600" spc="0" baseline="0" dirty="0">
              <a:latin typeface="+mn-lt"/>
            </a:endParaRPr>
          </a:p>
        </p:txBody>
      </p:sp>
      <p:sp>
        <p:nvSpPr>
          <p:cNvPr id="8" name="Title Placeholder 1"/>
          <p:cNvSpPr>
            <a:spLocks noGrp="1"/>
          </p:cNvSpPr>
          <p:nvPr>
            <p:ph type="title" hasCustomPrompt="1"/>
          </p:nvPr>
        </p:nvSpPr>
        <p:spPr bwMode="white">
          <a:xfrm>
            <a:off x="128553" y="0"/>
            <a:ext cx="10731351" cy="746975"/>
          </a:xfrm>
          <a:prstGeom prst="rect">
            <a:avLst/>
          </a:prstGeom>
        </p:spPr>
        <p:txBody>
          <a:bodyPr vert="horz" lIns="91424" tIns="91424" rIns="91424" bIns="45712" rtlCol="0" anchor="ctr">
            <a:noAutofit/>
          </a:bodyPr>
          <a:lstStyle>
            <a:lvl1pPr>
              <a:defRPr/>
            </a:lvl1pPr>
          </a:lstStyle>
          <a:p>
            <a:r>
              <a:rPr lang="en-US" dirty="0" smtClean="0"/>
              <a:t>Safe Harbor</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827561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pyright">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
        <p:nvSpPr>
          <p:cNvPr id="5" name="TextBox 4"/>
          <p:cNvSpPr txBox="1"/>
          <p:nvPr userDrawn="1"/>
        </p:nvSpPr>
        <p:spPr>
          <a:xfrm>
            <a:off x="206776" y="829057"/>
            <a:ext cx="5682865" cy="5821476"/>
          </a:xfrm>
          <a:prstGeom prst="rect">
            <a:avLst/>
          </a:prstGeom>
          <a:noFill/>
        </p:spPr>
        <p:txBody>
          <a:bodyPr wrap="square" lIns="91424" tIns="45712" rIns="91424" bIns="45712" rtlCol="0" anchor="b" anchorCtr="0">
            <a:noAutofit/>
          </a:bodyPr>
          <a:lstStyle/>
          <a:p>
            <a:pPr marL="0" marR="0" indent="0" algn="l" defTabSz="914240" rtl="0" eaLnBrk="1" fontAlgn="auto" latinLnBrk="0" hangingPunct="1">
              <a:lnSpc>
                <a:spcPct val="100000"/>
              </a:lnSpc>
              <a:spcBef>
                <a:spcPts val="1200"/>
              </a:spcBef>
              <a:spcAft>
                <a:spcPts val="0"/>
              </a:spcAft>
              <a:buClrTx/>
              <a:buSzTx/>
              <a:buFontTx/>
              <a:buNone/>
              <a:tabLst/>
              <a:defRPr/>
            </a:pPr>
            <a:r>
              <a:rPr lang="en-US" sz="1700" dirty="0" smtClean="0">
                <a:latin typeface="+mn-lt"/>
                <a:cs typeface="Arial" pitchFamily="34" charset="0"/>
              </a:rPr>
              <a:t>© Copyright 2015 salesforce.com, inc.  </a:t>
            </a:r>
          </a:p>
          <a:p>
            <a:pPr algn="l">
              <a:spcBef>
                <a:spcPts val="1200"/>
              </a:spcBef>
            </a:pPr>
            <a:r>
              <a:rPr lang="en-US" sz="1700" dirty="0" smtClean="0">
                <a:latin typeface="+mn-lt"/>
                <a:cs typeface="Arial" pitchFamily="34" charset="0"/>
              </a:rPr>
              <a:t>All rights reserved.  </a:t>
            </a:r>
          </a:p>
          <a:p>
            <a:pPr algn="l">
              <a:spcBef>
                <a:spcPts val="1200"/>
              </a:spcBef>
            </a:pPr>
            <a:r>
              <a:rPr lang="en-US" sz="1700" dirty="0" smtClean="0">
                <a:latin typeface="+mn-lt"/>
                <a:cs typeface="Arial" pitchFamily="34" charset="0"/>
              </a:rPr>
              <a:t>Printed in the U.S.A.</a:t>
            </a:r>
          </a:p>
          <a:p>
            <a:pPr algn="l">
              <a:spcBef>
                <a:spcPts val="1200"/>
              </a:spcBef>
            </a:pPr>
            <a:r>
              <a:rPr lang="en-US" sz="1700" dirty="0" smtClean="0">
                <a:latin typeface="+mn-lt"/>
                <a:cs typeface="Arial" pitchFamily="34" charset="0"/>
              </a:rPr>
              <a:t>This document contains proprietary information of salesforce.com, inc., it is provided under a license agreement containing restrictions on use, duplication and disclosure and is also protected by copyright law.  Permission is granted to customers of salesforce.com, inc. to use and modify this document for their internal business purposes only. Resale of this document or its contents is prohibited.</a:t>
            </a:r>
          </a:p>
          <a:p>
            <a:pPr algn="l">
              <a:spcBef>
                <a:spcPts val="1200"/>
              </a:spcBef>
            </a:pPr>
            <a:r>
              <a:rPr lang="en-US" sz="1700" dirty="0" smtClean="0">
                <a:latin typeface="+mn-lt"/>
                <a:cs typeface="Arial" pitchFamily="34" charset="0"/>
              </a:rPr>
              <a:t>The information in this document is subject to change without notice.  Should you find any problems or errors, please log a case from the Support link on the Salesforce home page.  Salesforce.com, inc. does not warrant that this document is error-free.</a:t>
            </a:r>
          </a:p>
          <a:p>
            <a:pPr algn="l">
              <a:spcBef>
                <a:spcPts val="1200"/>
              </a:spcBef>
            </a:pPr>
            <a:r>
              <a:rPr lang="en-US" sz="1700" dirty="0" smtClean="0">
                <a:latin typeface="+mn-lt"/>
                <a:cs typeface="Arial" pitchFamily="34" charset="0"/>
              </a:rPr>
              <a:t>"Salesforce.com" and the "no software" logo are registered trademarks of salesforce.com, inc. </a:t>
            </a:r>
            <a:r>
              <a:rPr lang="en-US" sz="1700" dirty="0" smtClean="0">
                <a:solidFill>
                  <a:srgbClr val="FF00FF"/>
                </a:solidFill>
                <a:latin typeface="+mn-lt"/>
                <a:cs typeface="Arial" pitchFamily="34" charset="0"/>
              </a:rPr>
              <a:t/>
            </a:r>
            <a:br>
              <a:rPr lang="en-US" sz="1700" dirty="0" smtClean="0">
                <a:solidFill>
                  <a:srgbClr val="FF00FF"/>
                </a:solidFill>
                <a:latin typeface="+mn-lt"/>
                <a:cs typeface="Arial" pitchFamily="34" charset="0"/>
              </a:rPr>
            </a:br>
            <a:r>
              <a:rPr lang="en-US" sz="1700" dirty="0" smtClean="0">
                <a:latin typeface="+mn-lt"/>
                <a:cs typeface="Arial" pitchFamily="34" charset="0"/>
              </a:rPr>
              <a:t>3rd party marks are the property of their owners.</a:t>
            </a:r>
            <a:endParaRPr lang="en-US" sz="1700" dirty="0">
              <a:latin typeface="+mn-lt"/>
              <a:cs typeface="Arial" pitchFamily="34" charset="0"/>
            </a:endParaRPr>
          </a:p>
        </p:txBody>
      </p:sp>
      <p:sp>
        <p:nvSpPr>
          <p:cNvPr id="8" name="Title Placeholder 1"/>
          <p:cNvSpPr>
            <a:spLocks noGrp="1"/>
          </p:cNvSpPr>
          <p:nvPr>
            <p:ph type="title" hasCustomPrompt="1"/>
          </p:nvPr>
        </p:nvSpPr>
        <p:spPr bwMode="white">
          <a:xfrm>
            <a:off x="128553" y="0"/>
            <a:ext cx="10731351" cy="746975"/>
          </a:xfrm>
          <a:prstGeom prst="rect">
            <a:avLst/>
          </a:prstGeom>
        </p:spPr>
        <p:txBody>
          <a:bodyPr vert="horz" lIns="91424" tIns="91424" rIns="91424" bIns="45712" rtlCol="0" anchor="ctr">
            <a:noAutofit/>
          </a:bodyPr>
          <a:lstStyle>
            <a:lvl1pPr>
              <a:defRPr/>
            </a:lvl1pPr>
          </a:lstStyle>
          <a:p>
            <a:r>
              <a:rPr lang="en-US" dirty="0" smtClean="0"/>
              <a:t>Copyright</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0206979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column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680" y="843165"/>
            <a:ext cx="11938065"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a:xfrm>
            <a:off x="128555" y="0"/>
            <a:ext cx="10731351" cy="746975"/>
          </a:xfrm>
        </p:spPr>
        <p:txBody>
          <a:bodyPr/>
          <a:lstStyle/>
          <a:p>
            <a:r>
              <a:rPr lang="en-US" dirty="0" smtClean="0"/>
              <a:t>Click to edit Master title style</a:t>
            </a:r>
            <a:endParaRPr lang="en-US" dirty="0"/>
          </a:p>
        </p:txBody>
      </p:sp>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6599092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Column">
    <p:spTree>
      <p:nvGrpSpPr>
        <p:cNvPr id="1" name=""/>
        <p:cNvGrpSpPr/>
        <p:nvPr/>
      </p:nvGrpSpPr>
      <p:grpSpPr>
        <a:xfrm>
          <a:off x="0" y="0"/>
          <a:ext cx="0" cy="0"/>
          <a:chOff x="0" y="0"/>
          <a:chExt cx="0" cy="0"/>
        </a:xfrm>
      </p:grpSpPr>
      <p:sp>
        <p:nvSpPr>
          <p:cNvPr id="7" name="Content Placeholder 2"/>
          <p:cNvSpPr>
            <a:spLocks noGrp="1"/>
          </p:cNvSpPr>
          <p:nvPr>
            <p:ph idx="1"/>
          </p:nvPr>
        </p:nvSpPr>
        <p:spPr>
          <a:xfrm>
            <a:off x="115679" y="843165"/>
            <a:ext cx="5922940"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8" name="Title 1"/>
          <p:cNvSpPr>
            <a:spLocks noGrp="1"/>
          </p:cNvSpPr>
          <p:nvPr>
            <p:ph type="title"/>
          </p:nvPr>
        </p:nvSpPr>
        <p:spPr>
          <a:xfrm>
            <a:off x="128555" y="0"/>
            <a:ext cx="10731351" cy="746975"/>
          </a:xfrm>
        </p:spPr>
        <p:txBody>
          <a:bodyPr/>
          <a:lstStyle>
            <a:lvl1pPr>
              <a:defRPr sz="2800"/>
            </a:lvl1pPr>
          </a:lstStyle>
          <a:p>
            <a:r>
              <a:rPr lang="en-US" dirty="0" smtClean="0"/>
              <a:t>Click to edit Master title style</a:t>
            </a:r>
            <a:endParaRPr lang="en-US" dirty="0"/>
          </a:p>
        </p:txBody>
      </p:sp>
      <p:sp>
        <p:nvSpPr>
          <p:cNvPr id="9" name="Content Placeholder 2"/>
          <p:cNvSpPr>
            <a:spLocks noGrp="1"/>
          </p:cNvSpPr>
          <p:nvPr>
            <p:ph idx="10"/>
          </p:nvPr>
        </p:nvSpPr>
        <p:spPr>
          <a:xfrm>
            <a:off x="6160229" y="843165"/>
            <a:ext cx="5922940"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1541188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Column">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5680" y="843165"/>
            <a:ext cx="3927234"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12" name="Title 1"/>
          <p:cNvSpPr>
            <a:spLocks noGrp="1"/>
          </p:cNvSpPr>
          <p:nvPr>
            <p:ph type="title"/>
          </p:nvPr>
        </p:nvSpPr>
        <p:spPr>
          <a:xfrm>
            <a:off x="128555" y="0"/>
            <a:ext cx="10731351" cy="746975"/>
          </a:xfrm>
        </p:spPr>
        <p:txBody>
          <a:bodyPr/>
          <a:lstStyle/>
          <a:p>
            <a:r>
              <a:rPr lang="en-US" dirty="0" smtClean="0"/>
              <a:t>Click to edit Master title style</a:t>
            </a:r>
            <a:endParaRPr lang="en-US" dirty="0"/>
          </a:p>
        </p:txBody>
      </p:sp>
      <p:sp>
        <p:nvSpPr>
          <p:cNvPr id="8" name="Content Placeholder 2"/>
          <p:cNvSpPr>
            <a:spLocks noGrp="1"/>
          </p:cNvSpPr>
          <p:nvPr>
            <p:ph idx="10"/>
          </p:nvPr>
        </p:nvSpPr>
        <p:spPr>
          <a:xfrm>
            <a:off x="4140762" y="843165"/>
            <a:ext cx="3927234"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10" name="Content Placeholder 2"/>
          <p:cNvSpPr>
            <a:spLocks noGrp="1"/>
          </p:cNvSpPr>
          <p:nvPr>
            <p:ph idx="11"/>
          </p:nvPr>
        </p:nvSpPr>
        <p:spPr>
          <a:xfrm>
            <a:off x="8165843" y="843165"/>
            <a:ext cx="3927234" cy="5950440"/>
          </a:xfrm>
        </p:spPr>
        <p:txBody>
          <a:bodyPr/>
          <a:lstStyle>
            <a:lvl2pPr>
              <a:spcBef>
                <a:spcPts val="600"/>
              </a:spcBef>
              <a:defRPr sz="2800">
                <a:solidFill>
                  <a:schemeClr val="tx1"/>
                </a:solidFill>
                <a:latin typeface="Arial" pitchFamily="34" charset="0"/>
                <a:cs typeface="Arial" pitchFamily="34" charset="0"/>
              </a:defRPr>
            </a:lvl2pPr>
            <a:lvl3pPr>
              <a:spcBef>
                <a:spcPts val="600"/>
              </a:spcBef>
              <a:buFont typeface="Arial" pitchFamily="34" charset="0"/>
              <a:buChar char="–"/>
              <a:defRPr sz="2400">
                <a:solidFill>
                  <a:schemeClr val="tx1"/>
                </a:solidFill>
                <a:latin typeface="Arial" pitchFamily="34" charset="0"/>
                <a:cs typeface="Arial" pitchFamily="34" charset="0"/>
              </a:defRPr>
            </a:lvl3pPr>
            <a:lvl4pPr>
              <a:spcBef>
                <a:spcPts val="600"/>
              </a:spcBef>
              <a:buFont typeface="Arial" pitchFamily="34" charset="0"/>
              <a:buChar char="•"/>
              <a:defRPr sz="2100">
                <a:solidFill>
                  <a:schemeClr val="tx1"/>
                </a:solidFill>
                <a:latin typeface="Arial" pitchFamily="34" charset="0"/>
                <a:cs typeface="Arial" pitchFamily="34" charset="0"/>
              </a:defRPr>
            </a:lvl4pPr>
            <a:lvl5pPr>
              <a:spcBef>
                <a:spcPts val="600"/>
              </a:spcBef>
              <a:buFont typeface="Arial" pitchFamily="34" charset="0"/>
              <a:buChar char="–"/>
              <a:defRPr sz="2100">
                <a:solidFill>
                  <a:schemeClr val="tx1"/>
                </a:solidFill>
                <a:latin typeface="Arial" pitchFamily="34" charset="0"/>
                <a:cs typeface="Arial" pitchFamily="34" charset="0"/>
              </a:defRPr>
            </a:lvl5pPr>
            <a:lvl6pPr marL="1141214" indent="-226974">
              <a:spcBef>
                <a:spcPts val="600"/>
              </a:spcBef>
              <a:defRPr sz="2100">
                <a:solidFill>
                  <a:schemeClr val="tx1"/>
                </a:solidFill>
                <a:latin typeface="Arial" pitchFamily="34" charset="0"/>
                <a:cs typeface="Arial" pitchFamily="34" charset="0"/>
              </a:defRPr>
            </a:lvl6pPr>
          </a:lstStyle>
          <a:p>
            <a:pPr lvl="1"/>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7" name="Slide Number Placeholder 2"/>
          <p:cNvSpPr>
            <a:spLocks noGrp="1"/>
          </p:cNvSpPr>
          <p:nvPr>
            <p:ph type="sldNum" sz="quarter" idx="4"/>
          </p:nvPr>
        </p:nvSpPr>
        <p:spPr>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8616185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tags" Target="../tags/tag2.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tags" Target="../tags/tag7.xml"/><Relationship Id="rId5"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theme" Target="../theme/theme3.xml"/><Relationship Id="rId10" Type="http://schemas.openxmlformats.org/officeDocument/2006/relationships/tags" Target="../tags/tag10.xml"/><Relationship Id="rId11"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Tree>
    <p:custDataLst>
      <p:tags r:id="rId6"/>
    </p:custDataLst>
  </p:cSld>
  <p:clrMap bg1="lt1" tx1="dk1" bg2="lt2" tx2="dk2" accent1="accent1" accent2="accent2" accent3="accent3" accent4="accent4" accent5="accent5" accent6="accent6" hlink="hlink" folHlink="folHlink"/>
  <p:sldLayoutIdLst>
    <p:sldLayoutId id="2147483731" r:id="rId1"/>
    <p:sldLayoutId id="2147483799" r:id="rId2"/>
    <p:sldLayoutId id="2147483828" r:id="rId3"/>
    <p:sldLayoutId id="2147483818" r:id="rId4"/>
  </p:sldLayoutIdLst>
  <p:timing>
    <p:tnLst>
      <p:par>
        <p:cTn id="1" dur="indefinite" restart="never" nodeType="tmRoot"/>
      </p:par>
    </p:tnLst>
  </p:timing>
  <p:hf sldNum="0" hdr="0" ftr="0" dt="0"/>
  <p:txStyles>
    <p:titleStyle>
      <a:lvl1pPr marL="0" marR="0" indent="0" algn="l" defTabSz="914240" rtl="0" eaLnBrk="1" fontAlgn="auto" latinLnBrk="0" hangingPunct="1">
        <a:lnSpc>
          <a:spcPct val="85000"/>
        </a:lnSpc>
        <a:spcBef>
          <a:spcPct val="0"/>
        </a:spcBef>
        <a:spcAft>
          <a:spcPts val="0"/>
        </a:spcAft>
        <a:buClrTx/>
        <a:buSzTx/>
        <a:buFontTx/>
        <a:buNone/>
        <a:tabLst/>
        <a:defRPr sz="4400" b="1" kern="1200">
          <a:solidFill>
            <a:srgbClr val="7C868D"/>
          </a:solidFill>
          <a:latin typeface="Arial" panose="020B0604020202020204" pitchFamily="34" charset="0"/>
          <a:ea typeface="+mj-ea"/>
          <a:cs typeface="Arial" panose="020B0604020202020204" pitchFamily="34" charset="0"/>
        </a:defRPr>
      </a:lvl1pPr>
    </p:titleStyle>
    <p:bodyStyle>
      <a:lvl1pPr marL="342840" indent="-342840" algn="l" defTabSz="9142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21" indent="-285701" algn="l" defTabSz="9142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00" indent="-228560" algn="l" defTabSz="9142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4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6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8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0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40" rtl="0" eaLnBrk="1" latinLnBrk="0" hangingPunct="1">
        <a:defRPr sz="1900" kern="1200">
          <a:solidFill>
            <a:schemeClr val="tx1"/>
          </a:solidFill>
          <a:latin typeface="+mn-lt"/>
          <a:ea typeface="+mn-ea"/>
          <a:cs typeface="+mn-cs"/>
        </a:defRPr>
      </a:lvl1pPr>
      <a:lvl2pPr marL="457120" algn="l" defTabSz="914240" rtl="0" eaLnBrk="1" latinLnBrk="0" hangingPunct="1">
        <a:defRPr sz="1900" kern="1200">
          <a:solidFill>
            <a:schemeClr val="tx1"/>
          </a:solidFill>
          <a:latin typeface="+mn-lt"/>
          <a:ea typeface="+mn-ea"/>
          <a:cs typeface="+mn-cs"/>
        </a:defRPr>
      </a:lvl2pPr>
      <a:lvl3pPr marL="914240" algn="l" defTabSz="914240" rtl="0" eaLnBrk="1" latinLnBrk="0" hangingPunct="1">
        <a:defRPr sz="1900" kern="1200">
          <a:solidFill>
            <a:schemeClr val="tx1"/>
          </a:solidFill>
          <a:latin typeface="+mn-lt"/>
          <a:ea typeface="+mn-ea"/>
          <a:cs typeface="+mn-cs"/>
        </a:defRPr>
      </a:lvl3pPr>
      <a:lvl4pPr marL="1371360" algn="l" defTabSz="914240" rtl="0" eaLnBrk="1" latinLnBrk="0" hangingPunct="1">
        <a:defRPr sz="1900" kern="1200">
          <a:solidFill>
            <a:schemeClr val="tx1"/>
          </a:solidFill>
          <a:latin typeface="+mn-lt"/>
          <a:ea typeface="+mn-ea"/>
          <a:cs typeface="+mn-cs"/>
        </a:defRPr>
      </a:lvl4pPr>
      <a:lvl5pPr marL="1828480" algn="l" defTabSz="914240" rtl="0" eaLnBrk="1" latinLnBrk="0" hangingPunct="1">
        <a:defRPr sz="1900" kern="1200">
          <a:solidFill>
            <a:schemeClr val="tx1"/>
          </a:solidFill>
          <a:latin typeface="+mn-lt"/>
          <a:ea typeface="+mn-ea"/>
          <a:cs typeface="+mn-cs"/>
        </a:defRPr>
      </a:lvl5pPr>
      <a:lvl6pPr marL="2285600" algn="l" defTabSz="914240" rtl="0" eaLnBrk="1" latinLnBrk="0" hangingPunct="1">
        <a:defRPr sz="1900" kern="1200">
          <a:solidFill>
            <a:schemeClr val="tx1"/>
          </a:solidFill>
          <a:latin typeface="+mn-lt"/>
          <a:ea typeface="+mn-ea"/>
          <a:cs typeface="+mn-cs"/>
        </a:defRPr>
      </a:lvl6pPr>
      <a:lvl7pPr marL="2742720" algn="l" defTabSz="914240" rtl="0" eaLnBrk="1" latinLnBrk="0" hangingPunct="1">
        <a:defRPr sz="1900" kern="1200">
          <a:solidFill>
            <a:schemeClr val="tx1"/>
          </a:solidFill>
          <a:latin typeface="+mn-lt"/>
          <a:ea typeface="+mn-ea"/>
          <a:cs typeface="+mn-cs"/>
        </a:defRPr>
      </a:lvl7pPr>
      <a:lvl8pPr marL="3199840" algn="l" defTabSz="914240" rtl="0" eaLnBrk="1" latinLnBrk="0" hangingPunct="1">
        <a:defRPr sz="1900" kern="1200">
          <a:solidFill>
            <a:schemeClr val="tx1"/>
          </a:solidFill>
          <a:latin typeface="+mn-lt"/>
          <a:ea typeface="+mn-ea"/>
          <a:cs typeface="+mn-cs"/>
        </a:defRPr>
      </a:lvl8pPr>
      <a:lvl9pPr marL="3656960" algn="l" defTabSz="91424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12188825" cy="758952"/>
          </a:xfrm>
          <a:prstGeom prst="rect">
            <a:avLst/>
          </a:prstGeom>
          <a:solidFill>
            <a:schemeClr val="bg2">
              <a:lumMod val="50000"/>
            </a:schemeClr>
          </a:solidFill>
          <a:ln w="38100" cap="flat" cmpd="sng" algn="ctr">
            <a:noFill/>
            <a:prstDash val="solid"/>
            <a:round/>
            <a:headEnd type="none" w="med" len="med"/>
            <a:tailEnd type="none" w="med" len="med"/>
          </a:ln>
          <a:effectLst/>
        </p:spPr>
        <p:txBody>
          <a:bodyPr vert="horz" wrap="square" lIns="91424" tIns="45712" rIns="91424" bIns="45712" numCol="1" spcCol="0" rtlCol="0" anchor="t" anchorCtr="0" compatLnSpc="1">
            <a:prstTxWarp prst="textNoShape">
              <a:avLst/>
            </a:prstTxWarp>
          </a:bodyPr>
          <a:lstStyle/>
          <a:p>
            <a:pPr marL="0" marR="0" indent="0" algn="ctr" defTabSz="91424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27" name="Rectangle 3"/>
          <p:cNvSpPr>
            <a:spLocks noGrp="1" noChangeArrowheads="1"/>
          </p:cNvSpPr>
          <p:nvPr>
            <p:ph type="body" idx="1"/>
          </p:nvPr>
        </p:nvSpPr>
        <p:spPr bwMode="auto">
          <a:xfrm>
            <a:off x="121412" y="821735"/>
            <a:ext cx="11947203" cy="5971871"/>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itle Placeholder 1"/>
          <p:cNvSpPr>
            <a:spLocks noGrp="1"/>
          </p:cNvSpPr>
          <p:nvPr>
            <p:ph type="title"/>
          </p:nvPr>
        </p:nvSpPr>
        <p:spPr bwMode="white">
          <a:xfrm>
            <a:off x="128553" y="0"/>
            <a:ext cx="10731351" cy="746975"/>
          </a:xfrm>
          <a:prstGeom prst="rect">
            <a:avLst/>
          </a:prstGeom>
        </p:spPr>
        <p:txBody>
          <a:bodyPr vert="horz" lIns="91424" tIns="91424" rIns="91424" bIns="45712" rtlCol="0" anchor="ctr">
            <a:noAutofit/>
          </a:bodyPr>
          <a:lstStyle/>
          <a:p>
            <a:r>
              <a:rPr lang="en-US" dirty="0" smtClean="0"/>
              <a:t>Click to edit Master title style</a:t>
            </a:r>
            <a:endParaRPr lang="en-US" dirty="0"/>
          </a:p>
        </p:txBody>
      </p:sp>
      <p:sp>
        <p:nvSpPr>
          <p:cNvPr id="10" name="Slide Number Placeholder 2"/>
          <p:cNvSpPr>
            <a:spLocks noGrp="1"/>
          </p:cNvSpPr>
          <p:nvPr>
            <p:ph type="sldNum" sz="quarter" idx="4"/>
          </p:nvPr>
        </p:nvSpPr>
        <p:spPr bwMode="white">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pic>
        <p:nvPicPr>
          <p:cNvPr id="9" name="Picture 8"/>
          <p:cNvPicPr>
            <a:picLocks noChangeAspect="1"/>
          </p:cNvPicPr>
          <p:nvPr/>
        </p:nvPicPr>
        <p:blipFill>
          <a:blip r:embed="rId5"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11392789" y="145856"/>
            <a:ext cx="684721" cy="479786"/>
          </a:xfrm>
          <a:prstGeom prst="rect">
            <a:avLst/>
          </a:prstGeom>
        </p:spPr>
      </p:pic>
    </p:spTree>
    <p:custDataLst>
      <p:tags r:id="rId4"/>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919399678"/>
      </p:ext>
    </p:extLst>
  </p:cSld>
  <p:clrMap bg1="lt1" tx1="dk1" bg2="lt2" tx2="dk2" accent1="accent1" accent2="accent2" accent3="accent3" accent4="accent4" accent5="accent5" accent6="accent6" hlink="hlink" folHlink="folHlink"/>
  <p:sldLayoutIdLst>
    <p:sldLayoutId id="2147483801" r:id="rId1"/>
    <p:sldLayoutId id="2147483802" r:id="rId2"/>
  </p:sldLayoutIdLst>
  <p:timing>
    <p:tnLst>
      <p:par>
        <p:cTn id="1" dur="indefinite" restart="never" nodeType="tmRoot"/>
      </p:par>
    </p:tnLst>
  </p:timing>
  <p:hf sldNum="0" hdr="0" ftr="0" dt="0"/>
  <p:txStyles>
    <p:titleStyle>
      <a:lvl1pPr algn="l" rtl="0" eaLnBrk="1" fontAlgn="base" hangingPunct="1">
        <a:lnSpc>
          <a:spcPct val="85000"/>
        </a:lnSpc>
        <a:spcBef>
          <a:spcPct val="0"/>
        </a:spcBef>
        <a:spcAft>
          <a:spcPct val="0"/>
        </a:spcAft>
        <a:defRPr sz="28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chemeClr val="bg1"/>
          </a:solidFill>
          <a:latin typeface="Myriad Pro" pitchFamily="34" charset="0"/>
        </a:defRPr>
      </a:lvl2pPr>
      <a:lvl3pPr algn="l" rtl="0" eaLnBrk="1" fontAlgn="base" hangingPunct="1">
        <a:spcBef>
          <a:spcPct val="0"/>
        </a:spcBef>
        <a:spcAft>
          <a:spcPct val="0"/>
        </a:spcAft>
        <a:defRPr sz="2000" b="1">
          <a:solidFill>
            <a:schemeClr val="bg1"/>
          </a:solidFill>
          <a:latin typeface="Myriad Pro" pitchFamily="34" charset="0"/>
        </a:defRPr>
      </a:lvl3pPr>
      <a:lvl4pPr algn="l" rtl="0" eaLnBrk="1" fontAlgn="base" hangingPunct="1">
        <a:spcBef>
          <a:spcPct val="0"/>
        </a:spcBef>
        <a:spcAft>
          <a:spcPct val="0"/>
        </a:spcAft>
        <a:defRPr sz="2000" b="1">
          <a:solidFill>
            <a:schemeClr val="bg1"/>
          </a:solidFill>
          <a:latin typeface="Myriad Pro" pitchFamily="34" charset="0"/>
        </a:defRPr>
      </a:lvl4pPr>
      <a:lvl5pPr algn="l" rtl="0" eaLnBrk="1" fontAlgn="base" hangingPunct="1">
        <a:spcBef>
          <a:spcPct val="0"/>
        </a:spcBef>
        <a:spcAft>
          <a:spcPct val="0"/>
        </a:spcAft>
        <a:defRPr sz="2000" b="1">
          <a:solidFill>
            <a:schemeClr val="bg1"/>
          </a:solidFill>
          <a:latin typeface="Myriad Pro" pitchFamily="34" charset="0"/>
        </a:defRPr>
      </a:lvl5pPr>
      <a:lvl6pPr marL="457120" algn="l" rtl="0" eaLnBrk="1" fontAlgn="base" hangingPunct="1">
        <a:spcBef>
          <a:spcPct val="0"/>
        </a:spcBef>
        <a:spcAft>
          <a:spcPct val="0"/>
        </a:spcAft>
        <a:defRPr sz="2000" b="1">
          <a:solidFill>
            <a:schemeClr val="bg1"/>
          </a:solidFill>
          <a:latin typeface="Myriad Pro" pitchFamily="34" charset="0"/>
        </a:defRPr>
      </a:lvl6pPr>
      <a:lvl7pPr marL="914240" algn="l" rtl="0" eaLnBrk="1" fontAlgn="base" hangingPunct="1">
        <a:spcBef>
          <a:spcPct val="0"/>
        </a:spcBef>
        <a:spcAft>
          <a:spcPct val="0"/>
        </a:spcAft>
        <a:defRPr sz="2000" b="1">
          <a:solidFill>
            <a:schemeClr val="bg1"/>
          </a:solidFill>
          <a:latin typeface="Myriad Pro" pitchFamily="34" charset="0"/>
        </a:defRPr>
      </a:lvl7pPr>
      <a:lvl8pPr marL="1371360" algn="l" rtl="0" eaLnBrk="1" fontAlgn="base" hangingPunct="1">
        <a:spcBef>
          <a:spcPct val="0"/>
        </a:spcBef>
        <a:spcAft>
          <a:spcPct val="0"/>
        </a:spcAft>
        <a:defRPr sz="2000" b="1">
          <a:solidFill>
            <a:schemeClr val="bg1"/>
          </a:solidFill>
          <a:latin typeface="Myriad Pro" pitchFamily="34" charset="0"/>
        </a:defRPr>
      </a:lvl8pPr>
      <a:lvl9pPr marL="1828480" algn="l" rtl="0" eaLnBrk="1" fontAlgn="base" hangingPunct="1">
        <a:spcBef>
          <a:spcPct val="0"/>
        </a:spcBef>
        <a:spcAft>
          <a:spcPct val="0"/>
        </a:spcAft>
        <a:defRPr sz="2000" b="1">
          <a:solidFill>
            <a:schemeClr val="bg1"/>
          </a:solidFill>
          <a:latin typeface="Myriad Pro" pitchFamily="34" charset="0"/>
        </a:defRPr>
      </a:lvl9pPr>
    </p:titleStyle>
    <p:bodyStyle>
      <a:lvl1pPr algn="l" rtl="0" eaLnBrk="1" fontAlgn="base" hangingPunct="1">
        <a:spcBef>
          <a:spcPts val="600"/>
        </a:spcBef>
        <a:spcAft>
          <a:spcPct val="0"/>
        </a:spcAft>
        <a:defRPr sz="2800">
          <a:solidFill>
            <a:schemeClr val="tx1"/>
          </a:solidFill>
          <a:latin typeface="Arial" pitchFamily="34" charset="0"/>
          <a:ea typeface="+mn-ea"/>
          <a:cs typeface="Arial" pitchFamily="34" charset="0"/>
        </a:defRPr>
      </a:lvl1pPr>
      <a:lvl2pPr marL="225386" indent="-225386" algn="l" rtl="0" eaLnBrk="1" fontAlgn="base" hangingPunct="1">
        <a:spcBef>
          <a:spcPts val="600"/>
        </a:spcBef>
        <a:spcAft>
          <a:spcPct val="0"/>
        </a:spcAft>
        <a:buFont typeface="Wingdings" pitchFamily="2" charset="2"/>
        <a:buChar char="§"/>
        <a:defRPr sz="2400">
          <a:solidFill>
            <a:schemeClr val="tx1"/>
          </a:solidFill>
          <a:latin typeface="Arial" pitchFamily="34" charset="0"/>
          <a:cs typeface="Arial" pitchFamily="34" charset="0"/>
        </a:defRPr>
      </a:lvl2pPr>
      <a:lvl3pPr marL="45394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3pPr>
      <a:lvl4pPr marL="68250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4pPr>
      <a:lvl5pPr marL="91106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5pPr>
      <a:lvl6pPr marL="1825306" indent="-228560" algn="l" rtl="0" eaLnBrk="1" fontAlgn="base" hangingPunct="1">
        <a:spcBef>
          <a:spcPct val="20000"/>
        </a:spcBef>
        <a:spcAft>
          <a:spcPct val="0"/>
        </a:spcAft>
        <a:buChar char="»"/>
        <a:defRPr>
          <a:solidFill>
            <a:srgbClr val="636363"/>
          </a:solidFill>
          <a:latin typeface="+mn-lt"/>
        </a:defRPr>
      </a:lvl6pPr>
      <a:lvl7pPr marL="2282426" indent="-228560" algn="l" rtl="0" eaLnBrk="1" fontAlgn="base" hangingPunct="1">
        <a:spcBef>
          <a:spcPct val="20000"/>
        </a:spcBef>
        <a:spcAft>
          <a:spcPct val="0"/>
        </a:spcAft>
        <a:buChar char="»"/>
        <a:defRPr>
          <a:solidFill>
            <a:srgbClr val="636363"/>
          </a:solidFill>
          <a:latin typeface="+mn-lt"/>
        </a:defRPr>
      </a:lvl7pPr>
      <a:lvl8pPr marL="2739546" indent="-228560" algn="l" rtl="0" eaLnBrk="1" fontAlgn="base" hangingPunct="1">
        <a:spcBef>
          <a:spcPct val="20000"/>
        </a:spcBef>
        <a:spcAft>
          <a:spcPct val="0"/>
        </a:spcAft>
        <a:buChar char="»"/>
        <a:defRPr>
          <a:solidFill>
            <a:srgbClr val="636363"/>
          </a:solidFill>
          <a:latin typeface="+mn-lt"/>
        </a:defRPr>
      </a:lvl8pPr>
      <a:lvl9pPr marL="3196666" indent="-228560" algn="l" rtl="0" eaLnBrk="1" fontAlgn="base" hangingPunct="1">
        <a:spcBef>
          <a:spcPct val="20000"/>
        </a:spcBef>
        <a:spcAft>
          <a:spcPct val="0"/>
        </a:spcAft>
        <a:buChar char="»"/>
        <a:defRPr>
          <a:solidFill>
            <a:srgbClr val="636363"/>
          </a:solidFill>
          <a:latin typeface="+mn-lt"/>
        </a:defRPr>
      </a:lvl9pPr>
    </p:bodyStyle>
    <p:otherStyle>
      <a:defPPr>
        <a:defRPr lang="en-US"/>
      </a:defPPr>
      <a:lvl1pPr marL="0" algn="l" defTabSz="914240" rtl="0" eaLnBrk="1" latinLnBrk="0" hangingPunct="1">
        <a:defRPr sz="1900" kern="1200">
          <a:solidFill>
            <a:schemeClr val="tx1"/>
          </a:solidFill>
          <a:latin typeface="+mn-lt"/>
          <a:ea typeface="+mn-ea"/>
          <a:cs typeface="+mn-cs"/>
        </a:defRPr>
      </a:lvl1pPr>
      <a:lvl2pPr marL="457120" algn="l" defTabSz="914240" rtl="0" eaLnBrk="1" latinLnBrk="0" hangingPunct="1">
        <a:defRPr sz="1900" kern="1200">
          <a:solidFill>
            <a:schemeClr val="tx1"/>
          </a:solidFill>
          <a:latin typeface="+mn-lt"/>
          <a:ea typeface="+mn-ea"/>
          <a:cs typeface="+mn-cs"/>
        </a:defRPr>
      </a:lvl2pPr>
      <a:lvl3pPr marL="914240" algn="l" defTabSz="914240" rtl="0" eaLnBrk="1" latinLnBrk="0" hangingPunct="1">
        <a:defRPr sz="1900" kern="1200">
          <a:solidFill>
            <a:schemeClr val="tx1"/>
          </a:solidFill>
          <a:latin typeface="+mn-lt"/>
          <a:ea typeface="+mn-ea"/>
          <a:cs typeface="+mn-cs"/>
        </a:defRPr>
      </a:lvl3pPr>
      <a:lvl4pPr marL="1371360" algn="l" defTabSz="914240" rtl="0" eaLnBrk="1" latinLnBrk="0" hangingPunct="1">
        <a:defRPr sz="1900" kern="1200">
          <a:solidFill>
            <a:schemeClr val="tx1"/>
          </a:solidFill>
          <a:latin typeface="+mn-lt"/>
          <a:ea typeface="+mn-ea"/>
          <a:cs typeface="+mn-cs"/>
        </a:defRPr>
      </a:lvl4pPr>
      <a:lvl5pPr marL="1828480" algn="l" defTabSz="914240" rtl="0" eaLnBrk="1" latinLnBrk="0" hangingPunct="1">
        <a:defRPr sz="1900" kern="1200">
          <a:solidFill>
            <a:schemeClr val="tx1"/>
          </a:solidFill>
          <a:latin typeface="+mn-lt"/>
          <a:ea typeface="+mn-ea"/>
          <a:cs typeface="+mn-cs"/>
        </a:defRPr>
      </a:lvl5pPr>
      <a:lvl6pPr marL="2285600" algn="l" defTabSz="914240" rtl="0" eaLnBrk="1" latinLnBrk="0" hangingPunct="1">
        <a:defRPr sz="1900" kern="1200">
          <a:solidFill>
            <a:schemeClr val="tx1"/>
          </a:solidFill>
          <a:latin typeface="+mn-lt"/>
          <a:ea typeface="+mn-ea"/>
          <a:cs typeface="+mn-cs"/>
        </a:defRPr>
      </a:lvl6pPr>
      <a:lvl7pPr marL="2742720" algn="l" defTabSz="914240" rtl="0" eaLnBrk="1" latinLnBrk="0" hangingPunct="1">
        <a:defRPr sz="1900" kern="1200">
          <a:solidFill>
            <a:schemeClr val="tx1"/>
          </a:solidFill>
          <a:latin typeface="+mn-lt"/>
          <a:ea typeface="+mn-ea"/>
          <a:cs typeface="+mn-cs"/>
        </a:defRPr>
      </a:lvl7pPr>
      <a:lvl8pPr marL="3199840" algn="l" defTabSz="914240" rtl="0" eaLnBrk="1" latinLnBrk="0" hangingPunct="1">
        <a:defRPr sz="1900" kern="1200">
          <a:solidFill>
            <a:schemeClr val="tx1"/>
          </a:solidFill>
          <a:latin typeface="+mn-lt"/>
          <a:ea typeface="+mn-ea"/>
          <a:cs typeface="+mn-cs"/>
        </a:defRPr>
      </a:lvl8pPr>
      <a:lvl9pPr marL="3656960" algn="l" defTabSz="914240"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12188825" cy="758952"/>
          </a:xfrm>
          <a:prstGeom prst="rect">
            <a:avLst/>
          </a:prstGeom>
          <a:solidFill>
            <a:schemeClr val="bg2">
              <a:lumMod val="50000"/>
            </a:schemeClr>
          </a:solidFill>
          <a:ln w="38100" cap="flat" cmpd="sng" algn="ctr">
            <a:noFill/>
            <a:prstDash val="solid"/>
            <a:round/>
            <a:headEnd type="none" w="med" len="med"/>
            <a:tailEnd type="none" w="med" len="med"/>
          </a:ln>
          <a:effectLst/>
        </p:spPr>
        <p:txBody>
          <a:bodyPr vert="horz" wrap="square" lIns="91424" tIns="45712" rIns="91424" bIns="45712" numCol="1" spcCol="0" rtlCol="0" anchor="t" anchorCtr="0" compatLnSpc="1">
            <a:prstTxWarp prst="textNoShape">
              <a:avLst/>
            </a:prstTxWarp>
          </a:bodyPr>
          <a:lstStyle/>
          <a:p>
            <a:pPr marL="0" marR="0" indent="0" algn="ctr" defTabSz="91424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27" name="Rectangle 3"/>
          <p:cNvSpPr>
            <a:spLocks noGrp="1" noChangeArrowheads="1"/>
          </p:cNvSpPr>
          <p:nvPr>
            <p:ph type="body" idx="1"/>
          </p:nvPr>
        </p:nvSpPr>
        <p:spPr bwMode="auto">
          <a:xfrm>
            <a:off x="121412" y="821735"/>
            <a:ext cx="11947203" cy="5971871"/>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itle Placeholder 1"/>
          <p:cNvSpPr>
            <a:spLocks noGrp="1"/>
          </p:cNvSpPr>
          <p:nvPr>
            <p:ph type="title"/>
          </p:nvPr>
        </p:nvSpPr>
        <p:spPr bwMode="white">
          <a:xfrm>
            <a:off x="128553" y="0"/>
            <a:ext cx="10731351" cy="746975"/>
          </a:xfrm>
          <a:prstGeom prst="rect">
            <a:avLst/>
          </a:prstGeom>
        </p:spPr>
        <p:txBody>
          <a:bodyPr vert="horz" lIns="91424" tIns="91424" rIns="91424" bIns="45712" rtlCol="0" anchor="ctr">
            <a:noAutofit/>
          </a:bodyPr>
          <a:lstStyle/>
          <a:p>
            <a:r>
              <a:rPr lang="en-US" dirty="0" smtClean="0"/>
              <a:t>Click to edit Master title style</a:t>
            </a:r>
            <a:endParaRPr lang="en-US" dirty="0"/>
          </a:p>
        </p:txBody>
      </p:sp>
      <p:sp>
        <p:nvSpPr>
          <p:cNvPr id="10" name="Slide Number Placeholder 2"/>
          <p:cNvSpPr>
            <a:spLocks noGrp="1"/>
          </p:cNvSpPr>
          <p:nvPr>
            <p:ph type="sldNum" sz="quarter" idx="4"/>
          </p:nvPr>
        </p:nvSpPr>
        <p:spPr bwMode="white">
          <a:xfrm>
            <a:off x="10894548" y="301659"/>
            <a:ext cx="483785" cy="197963"/>
          </a:xfrm>
          <a:prstGeom prst="rect">
            <a:avLst/>
          </a:prstGeom>
        </p:spPr>
        <p:txBody>
          <a:bodyPr vert="horz" lIns="91424" tIns="0" rIns="91424" bIns="0" rtlCol="0" anchor="ctr"/>
          <a:lstStyle>
            <a:lvl1pPr algn="r">
              <a:defRPr sz="1100">
                <a:solidFill>
                  <a:schemeClr val="bg1"/>
                </a:solidFill>
                <a:latin typeface="Arial" pitchFamily="34" charset="0"/>
                <a:cs typeface="Arial" pitchFamily="34" charset="0"/>
              </a:defRPr>
            </a:lvl1pPr>
          </a:lstStyle>
          <a:p>
            <a:fld id="{812A5277-1DB9-460F-9A21-B857ABB32666}" type="slidenum">
              <a:rPr lang="en-US" smtClean="0"/>
              <a:pPr/>
              <a:t>‹#›</a:t>
            </a:fld>
            <a:endParaRPr lang="en-US" dirty="0"/>
          </a:p>
        </p:txBody>
      </p:sp>
      <p:pic>
        <p:nvPicPr>
          <p:cNvPr id="9" name="Picture 8"/>
          <p:cNvPicPr>
            <a:picLocks noChangeAspect="1"/>
          </p:cNvPicPr>
          <p:nvPr/>
        </p:nvPicPr>
        <p:blipFill>
          <a:blip r:embed="rId11"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11392789" y="145856"/>
            <a:ext cx="684721" cy="479786"/>
          </a:xfrm>
          <a:prstGeom prst="rect">
            <a:avLst/>
          </a:prstGeom>
        </p:spPr>
      </p:pic>
    </p:spTree>
    <p:custDataLst>
      <p:tags r:id="rId10"/>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3067998052"/>
      </p:ext>
    </p:extLst>
  </p:cSld>
  <p:clrMap bg1="lt1" tx1="dk1" bg2="lt2" tx2="dk2" accent1="accent1" accent2="accent2" accent3="accent3" accent4="accent4" accent5="accent5" accent6="accent6" hlink="hlink" folHlink="folHlink"/>
  <p:sldLayoutIdLst>
    <p:sldLayoutId id="2147483785" r:id="rId1"/>
    <p:sldLayoutId id="2147483787" r:id="rId2"/>
    <p:sldLayoutId id="2147483788" r:id="rId3"/>
    <p:sldLayoutId id="2147483789" r:id="rId4"/>
    <p:sldLayoutId id="2147483790" r:id="rId5"/>
    <p:sldLayoutId id="2147483793" r:id="rId6"/>
    <p:sldLayoutId id="2147483794" r:id="rId7"/>
    <p:sldLayoutId id="2147483774" r:id="rId8"/>
  </p:sldLayoutIdLst>
  <p:timing>
    <p:tnLst>
      <p:par>
        <p:cTn id="1" dur="indefinite" restart="never" nodeType="tmRoot"/>
      </p:par>
    </p:tnLst>
  </p:timing>
  <p:hf sldNum="0" hdr="0" ftr="0" dt="0"/>
  <p:txStyles>
    <p:titleStyle>
      <a:lvl1pPr algn="l" rtl="0" eaLnBrk="1" fontAlgn="base" hangingPunct="1">
        <a:lnSpc>
          <a:spcPct val="85000"/>
        </a:lnSpc>
        <a:spcBef>
          <a:spcPct val="0"/>
        </a:spcBef>
        <a:spcAft>
          <a:spcPct val="0"/>
        </a:spcAft>
        <a:defRPr sz="28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chemeClr val="bg1"/>
          </a:solidFill>
          <a:latin typeface="Myriad Pro" pitchFamily="34" charset="0"/>
        </a:defRPr>
      </a:lvl2pPr>
      <a:lvl3pPr algn="l" rtl="0" eaLnBrk="1" fontAlgn="base" hangingPunct="1">
        <a:spcBef>
          <a:spcPct val="0"/>
        </a:spcBef>
        <a:spcAft>
          <a:spcPct val="0"/>
        </a:spcAft>
        <a:defRPr sz="2000" b="1">
          <a:solidFill>
            <a:schemeClr val="bg1"/>
          </a:solidFill>
          <a:latin typeface="Myriad Pro" pitchFamily="34" charset="0"/>
        </a:defRPr>
      </a:lvl3pPr>
      <a:lvl4pPr algn="l" rtl="0" eaLnBrk="1" fontAlgn="base" hangingPunct="1">
        <a:spcBef>
          <a:spcPct val="0"/>
        </a:spcBef>
        <a:spcAft>
          <a:spcPct val="0"/>
        </a:spcAft>
        <a:defRPr sz="2000" b="1">
          <a:solidFill>
            <a:schemeClr val="bg1"/>
          </a:solidFill>
          <a:latin typeface="Myriad Pro" pitchFamily="34" charset="0"/>
        </a:defRPr>
      </a:lvl4pPr>
      <a:lvl5pPr algn="l" rtl="0" eaLnBrk="1" fontAlgn="base" hangingPunct="1">
        <a:spcBef>
          <a:spcPct val="0"/>
        </a:spcBef>
        <a:spcAft>
          <a:spcPct val="0"/>
        </a:spcAft>
        <a:defRPr sz="2000" b="1">
          <a:solidFill>
            <a:schemeClr val="bg1"/>
          </a:solidFill>
          <a:latin typeface="Myriad Pro" pitchFamily="34" charset="0"/>
        </a:defRPr>
      </a:lvl5pPr>
      <a:lvl6pPr marL="457120" algn="l" rtl="0" eaLnBrk="1" fontAlgn="base" hangingPunct="1">
        <a:spcBef>
          <a:spcPct val="0"/>
        </a:spcBef>
        <a:spcAft>
          <a:spcPct val="0"/>
        </a:spcAft>
        <a:defRPr sz="2000" b="1">
          <a:solidFill>
            <a:schemeClr val="bg1"/>
          </a:solidFill>
          <a:latin typeface="Myriad Pro" pitchFamily="34" charset="0"/>
        </a:defRPr>
      </a:lvl6pPr>
      <a:lvl7pPr marL="914240" algn="l" rtl="0" eaLnBrk="1" fontAlgn="base" hangingPunct="1">
        <a:spcBef>
          <a:spcPct val="0"/>
        </a:spcBef>
        <a:spcAft>
          <a:spcPct val="0"/>
        </a:spcAft>
        <a:defRPr sz="2000" b="1">
          <a:solidFill>
            <a:schemeClr val="bg1"/>
          </a:solidFill>
          <a:latin typeface="Myriad Pro" pitchFamily="34" charset="0"/>
        </a:defRPr>
      </a:lvl7pPr>
      <a:lvl8pPr marL="1371360" algn="l" rtl="0" eaLnBrk="1" fontAlgn="base" hangingPunct="1">
        <a:spcBef>
          <a:spcPct val="0"/>
        </a:spcBef>
        <a:spcAft>
          <a:spcPct val="0"/>
        </a:spcAft>
        <a:defRPr sz="2000" b="1">
          <a:solidFill>
            <a:schemeClr val="bg1"/>
          </a:solidFill>
          <a:latin typeface="Myriad Pro" pitchFamily="34" charset="0"/>
        </a:defRPr>
      </a:lvl8pPr>
      <a:lvl9pPr marL="1828480" algn="l" rtl="0" eaLnBrk="1" fontAlgn="base" hangingPunct="1">
        <a:spcBef>
          <a:spcPct val="0"/>
        </a:spcBef>
        <a:spcAft>
          <a:spcPct val="0"/>
        </a:spcAft>
        <a:defRPr sz="2000" b="1">
          <a:solidFill>
            <a:schemeClr val="bg1"/>
          </a:solidFill>
          <a:latin typeface="Myriad Pro" pitchFamily="34" charset="0"/>
        </a:defRPr>
      </a:lvl9pPr>
    </p:titleStyle>
    <p:bodyStyle>
      <a:lvl1pPr algn="l" rtl="0" eaLnBrk="1" fontAlgn="base" hangingPunct="1">
        <a:spcBef>
          <a:spcPts val="600"/>
        </a:spcBef>
        <a:spcAft>
          <a:spcPct val="0"/>
        </a:spcAft>
        <a:defRPr sz="2800">
          <a:solidFill>
            <a:schemeClr val="tx1"/>
          </a:solidFill>
          <a:latin typeface="Arial" pitchFamily="34" charset="0"/>
          <a:ea typeface="+mn-ea"/>
          <a:cs typeface="Arial" pitchFamily="34" charset="0"/>
        </a:defRPr>
      </a:lvl1pPr>
      <a:lvl2pPr marL="225386" indent="-225386" algn="l" rtl="0" eaLnBrk="1" fontAlgn="base" hangingPunct="1">
        <a:spcBef>
          <a:spcPts val="600"/>
        </a:spcBef>
        <a:spcAft>
          <a:spcPct val="0"/>
        </a:spcAft>
        <a:buFont typeface="Wingdings" pitchFamily="2" charset="2"/>
        <a:buChar char="§"/>
        <a:defRPr sz="2400">
          <a:solidFill>
            <a:schemeClr val="tx1"/>
          </a:solidFill>
          <a:latin typeface="Arial" pitchFamily="34" charset="0"/>
          <a:cs typeface="Arial" pitchFamily="34" charset="0"/>
        </a:defRPr>
      </a:lvl2pPr>
      <a:lvl3pPr marL="45394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3pPr>
      <a:lvl4pPr marL="68250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4pPr>
      <a:lvl5pPr marL="91106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5pPr>
      <a:lvl6pPr marL="1825306" indent="-228560" algn="l" rtl="0" eaLnBrk="1" fontAlgn="base" hangingPunct="1">
        <a:spcBef>
          <a:spcPct val="20000"/>
        </a:spcBef>
        <a:spcAft>
          <a:spcPct val="0"/>
        </a:spcAft>
        <a:buChar char="»"/>
        <a:defRPr>
          <a:solidFill>
            <a:srgbClr val="636363"/>
          </a:solidFill>
          <a:latin typeface="+mn-lt"/>
        </a:defRPr>
      </a:lvl6pPr>
      <a:lvl7pPr marL="2282426" indent="-228560" algn="l" rtl="0" eaLnBrk="1" fontAlgn="base" hangingPunct="1">
        <a:spcBef>
          <a:spcPct val="20000"/>
        </a:spcBef>
        <a:spcAft>
          <a:spcPct val="0"/>
        </a:spcAft>
        <a:buChar char="»"/>
        <a:defRPr>
          <a:solidFill>
            <a:srgbClr val="636363"/>
          </a:solidFill>
          <a:latin typeface="+mn-lt"/>
        </a:defRPr>
      </a:lvl7pPr>
      <a:lvl8pPr marL="2739546" indent="-228560" algn="l" rtl="0" eaLnBrk="1" fontAlgn="base" hangingPunct="1">
        <a:spcBef>
          <a:spcPct val="20000"/>
        </a:spcBef>
        <a:spcAft>
          <a:spcPct val="0"/>
        </a:spcAft>
        <a:buChar char="»"/>
        <a:defRPr>
          <a:solidFill>
            <a:srgbClr val="636363"/>
          </a:solidFill>
          <a:latin typeface="+mn-lt"/>
        </a:defRPr>
      </a:lvl8pPr>
      <a:lvl9pPr marL="3196666" indent="-228560" algn="l" rtl="0" eaLnBrk="1" fontAlgn="base" hangingPunct="1">
        <a:spcBef>
          <a:spcPct val="20000"/>
        </a:spcBef>
        <a:spcAft>
          <a:spcPct val="0"/>
        </a:spcAft>
        <a:buChar char="»"/>
        <a:defRPr>
          <a:solidFill>
            <a:srgbClr val="636363"/>
          </a:solidFill>
          <a:latin typeface="+mn-lt"/>
        </a:defRPr>
      </a:lvl9pPr>
    </p:bodyStyle>
    <p:otherStyle>
      <a:defPPr>
        <a:defRPr lang="en-US"/>
      </a:defPPr>
      <a:lvl1pPr marL="0" algn="l" defTabSz="914240" rtl="0" eaLnBrk="1" latinLnBrk="0" hangingPunct="1">
        <a:defRPr sz="1900" kern="1200">
          <a:solidFill>
            <a:schemeClr val="tx1"/>
          </a:solidFill>
          <a:latin typeface="+mn-lt"/>
          <a:ea typeface="+mn-ea"/>
          <a:cs typeface="+mn-cs"/>
        </a:defRPr>
      </a:lvl1pPr>
      <a:lvl2pPr marL="457120" algn="l" defTabSz="914240" rtl="0" eaLnBrk="1" latinLnBrk="0" hangingPunct="1">
        <a:defRPr sz="1900" kern="1200">
          <a:solidFill>
            <a:schemeClr val="tx1"/>
          </a:solidFill>
          <a:latin typeface="+mn-lt"/>
          <a:ea typeface="+mn-ea"/>
          <a:cs typeface="+mn-cs"/>
        </a:defRPr>
      </a:lvl2pPr>
      <a:lvl3pPr marL="914240" algn="l" defTabSz="914240" rtl="0" eaLnBrk="1" latinLnBrk="0" hangingPunct="1">
        <a:defRPr sz="1900" kern="1200">
          <a:solidFill>
            <a:schemeClr val="tx1"/>
          </a:solidFill>
          <a:latin typeface="+mn-lt"/>
          <a:ea typeface="+mn-ea"/>
          <a:cs typeface="+mn-cs"/>
        </a:defRPr>
      </a:lvl3pPr>
      <a:lvl4pPr marL="1371360" algn="l" defTabSz="914240" rtl="0" eaLnBrk="1" latinLnBrk="0" hangingPunct="1">
        <a:defRPr sz="1900" kern="1200">
          <a:solidFill>
            <a:schemeClr val="tx1"/>
          </a:solidFill>
          <a:latin typeface="+mn-lt"/>
          <a:ea typeface="+mn-ea"/>
          <a:cs typeface="+mn-cs"/>
        </a:defRPr>
      </a:lvl4pPr>
      <a:lvl5pPr marL="1828480" algn="l" defTabSz="914240" rtl="0" eaLnBrk="1" latinLnBrk="0" hangingPunct="1">
        <a:defRPr sz="1900" kern="1200">
          <a:solidFill>
            <a:schemeClr val="tx1"/>
          </a:solidFill>
          <a:latin typeface="+mn-lt"/>
          <a:ea typeface="+mn-ea"/>
          <a:cs typeface="+mn-cs"/>
        </a:defRPr>
      </a:lvl5pPr>
      <a:lvl6pPr marL="2285600" algn="l" defTabSz="914240" rtl="0" eaLnBrk="1" latinLnBrk="0" hangingPunct="1">
        <a:defRPr sz="1900" kern="1200">
          <a:solidFill>
            <a:schemeClr val="tx1"/>
          </a:solidFill>
          <a:latin typeface="+mn-lt"/>
          <a:ea typeface="+mn-ea"/>
          <a:cs typeface="+mn-cs"/>
        </a:defRPr>
      </a:lvl6pPr>
      <a:lvl7pPr marL="2742720" algn="l" defTabSz="914240" rtl="0" eaLnBrk="1" latinLnBrk="0" hangingPunct="1">
        <a:defRPr sz="1900" kern="1200">
          <a:solidFill>
            <a:schemeClr val="tx1"/>
          </a:solidFill>
          <a:latin typeface="+mn-lt"/>
          <a:ea typeface="+mn-ea"/>
          <a:cs typeface="+mn-cs"/>
        </a:defRPr>
      </a:lvl7pPr>
      <a:lvl8pPr marL="3199840" algn="l" defTabSz="914240" rtl="0" eaLnBrk="1" latinLnBrk="0" hangingPunct="1">
        <a:defRPr sz="1900" kern="1200">
          <a:solidFill>
            <a:schemeClr val="tx1"/>
          </a:solidFill>
          <a:latin typeface="+mn-lt"/>
          <a:ea typeface="+mn-ea"/>
          <a:cs typeface="+mn-cs"/>
        </a:defRPr>
      </a:lvl8pPr>
      <a:lvl9pPr marL="3656960" algn="l" defTabSz="91424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0.png"/><Relationship Id="rId5" Type="http://schemas.openxmlformats.org/officeDocument/2006/relationships/image" Target="../media/image21.jpe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tags" Target="../tags/tag37.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14.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14.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notesSlide" Target="../notesSlides/notesSlide16.xml"/><Relationship Id="rId5" Type="http://schemas.openxmlformats.org/officeDocument/2006/relationships/hyperlink" Target="http://www.webassessor.com/salesforce" TargetMode="External"/><Relationship Id="rId6" Type="http://schemas.openxmlformats.org/officeDocument/2006/relationships/hyperlink" Target="http://www.salesforce.com/training" TargetMode="External"/><Relationship Id="rId7" Type="http://schemas.openxmlformats.org/officeDocument/2006/relationships/image" Target="../media/image24.png"/><Relationship Id="rId1" Type="http://schemas.openxmlformats.org/officeDocument/2006/relationships/tags" Target="../tags/tag48.xml"/><Relationship Id="rId2" Type="http://schemas.openxmlformats.org/officeDocument/2006/relationships/tags" Target="../tags/tag4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hyperlink" Target="http://www.salesforce.com/training" TargetMode="External"/><Relationship Id="rId5" Type="http://schemas.openxmlformats.org/officeDocument/2006/relationships/image" Target="../media/image25.png"/><Relationship Id="rId6" Type="http://schemas.openxmlformats.org/officeDocument/2006/relationships/hyperlink" Target="http://certification.salesforce.com/" TargetMode="External"/><Relationship Id="rId7" Type="http://schemas.openxmlformats.org/officeDocument/2006/relationships/hyperlink" Target="https://twitter.com/SalesforceCert" TargetMode="External"/><Relationship Id="rId8" Type="http://schemas.openxmlformats.org/officeDocument/2006/relationships/image" Target="../media/image26.png"/><Relationship Id="rId1" Type="http://schemas.openxmlformats.org/officeDocument/2006/relationships/tags" Target="../tags/tag50.xml"/><Relationship Id="rId2"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5.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6.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7.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8.gif"/><Relationship Id="rId1" Type="http://schemas.openxmlformats.org/officeDocument/2006/relationships/tags" Target="../tags/tag27.x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9.gif"/><Relationship Id="rId1" Type="http://schemas.openxmlformats.org/officeDocument/2006/relationships/tags" Target="../tags/tag29.x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x-none" dirty="0" smtClean="0"/>
              <a:t>Enhancing Your Processes and Flows with Apex</a:t>
            </a:r>
            <a:r>
              <a:rPr lang="en-US" dirty="0" smtClean="0"/>
              <a:t/>
            </a:r>
            <a:br>
              <a:rPr lang="en-US" dirty="0" smtClean="0"/>
            </a:b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3336596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Exercises</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070000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Training Org Login</a:t>
            </a:r>
            <a:endParaRPr lang="en-US" dirty="0"/>
          </a:p>
        </p:txBody>
      </p:sp>
      <p:sp>
        <p:nvSpPr>
          <p:cNvPr id="29" name="Rectangle 28"/>
          <p:cNvSpPr/>
          <p:nvPr/>
        </p:nvSpPr>
        <p:spPr bwMode="auto">
          <a:xfrm>
            <a:off x="7729869" y="754913"/>
            <a:ext cx="4458955" cy="6103088"/>
          </a:xfrm>
          <a:prstGeom prst="rect">
            <a:avLst/>
          </a:prstGeom>
          <a:solidFill>
            <a:schemeClr val="bg1">
              <a:lumMod val="95000"/>
            </a:scheme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0" name="Right Arrow 29"/>
          <p:cNvSpPr/>
          <p:nvPr/>
        </p:nvSpPr>
        <p:spPr bwMode="auto">
          <a:xfrm rot="10800000">
            <a:off x="7538489" y="1339701"/>
            <a:ext cx="563526" cy="467832"/>
          </a:xfrm>
          <a:prstGeom prst="rightArrow">
            <a:avLst/>
          </a:prstGeom>
          <a:solidFill>
            <a:srgbClr val="0070C0"/>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1" name="Content Placeholder 2"/>
          <p:cNvSpPr txBox="1">
            <a:spLocks/>
          </p:cNvSpPr>
          <p:nvPr/>
        </p:nvSpPr>
        <p:spPr bwMode="auto">
          <a:xfrm>
            <a:off x="294380" y="1244012"/>
            <a:ext cx="7404644" cy="3612784"/>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lvl1pPr algn="l" rtl="0" eaLnBrk="1" fontAlgn="base" hangingPunct="1">
              <a:spcBef>
                <a:spcPts val="600"/>
              </a:spcBef>
              <a:spcAft>
                <a:spcPct val="0"/>
              </a:spcAft>
              <a:defRPr sz="2800">
                <a:solidFill>
                  <a:schemeClr val="tx1"/>
                </a:solidFill>
                <a:latin typeface="Arial" pitchFamily="34" charset="0"/>
                <a:ea typeface="+mn-ea"/>
                <a:cs typeface="Arial" pitchFamily="34" charset="0"/>
              </a:defRPr>
            </a:lvl1pPr>
            <a:lvl2pPr marL="225386" indent="-225386" algn="l" rtl="0" eaLnBrk="1" fontAlgn="base" hangingPunct="1">
              <a:spcBef>
                <a:spcPts val="600"/>
              </a:spcBef>
              <a:spcAft>
                <a:spcPct val="0"/>
              </a:spcAft>
              <a:buFont typeface="Wingdings" pitchFamily="2" charset="2"/>
              <a:buChar char="§"/>
              <a:defRPr sz="2400">
                <a:solidFill>
                  <a:schemeClr val="tx1"/>
                </a:solidFill>
                <a:latin typeface="Arial" pitchFamily="34" charset="0"/>
                <a:cs typeface="Arial" pitchFamily="34" charset="0"/>
              </a:defRPr>
            </a:lvl2pPr>
            <a:lvl3pPr marL="45394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3pPr>
            <a:lvl4pPr marL="68250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4pPr>
            <a:lvl5pPr marL="911066" indent="-228560" algn="l" rtl="0" eaLnBrk="1" fontAlgn="base" hangingPunct="1">
              <a:spcBef>
                <a:spcPts val="600"/>
              </a:spcBef>
              <a:spcAft>
                <a:spcPct val="0"/>
              </a:spcAft>
              <a:buFont typeface="Arial" pitchFamily="34" charset="0"/>
              <a:buChar char="–"/>
              <a:defRPr sz="2100">
                <a:solidFill>
                  <a:schemeClr val="tx1"/>
                </a:solidFill>
                <a:latin typeface="Arial" pitchFamily="34" charset="0"/>
                <a:cs typeface="Arial" pitchFamily="34" charset="0"/>
              </a:defRPr>
            </a:lvl5pPr>
            <a:lvl6pPr marL="1825306" indent="-228560" algn="l" rtl="0" eaLnBrk="1" fontAlgn="base" hangingPunct="1">
              <a:spcBef>
                <a:spcPct val="20000"/>
              </a:spcBef>
              <a:spcAft>
                <a:spcPct val="0"/>
              </a:spcAft>
              <a:buChar char="»"/>
              <a:defRPr>
                <a:solidFill>
                  <a:srgbClr val="636363"/>
                </a:solidFill>
                <a:latin typeface="+mn-lt"/>
              </a:defRPr>
            </a:lvl6pPr>
            <a:lvl7pPr marL="2282426" indent="-228560" algn="l" rtl="0" eaLnBrk="1" fontAlgn="base" hangingPunct="1">
              <a:spcBef>
                <a:spcPct val="20000"/>
              </a:spcBef>
              <a:spcAft>
                <a:spcPct val="0"/>
              </a:spcAft>
              <a:buChar char="»"/>
              <a:defRPr>
                <a:solidFill>
                  <a:srgbClr val="636363"/>
                </a:solidFill>
                <a:latin typeface="+mn-lt"/>
              </a:defRPr>
            </a:lvl7pPr>
            <a:lvl8pPr marL="2739546" indent="-228560" algn="l" rtl="0" eaLnBrk="1" fontAlgn="base" hangingPunct="1">
              <a:spcBef>
                <a:spcPct val="20000"/>
              </a:spcBef>
              <a:spcAft>
                <a:spcPct val="0"/>
              </a:spcAft>
              <a:buChar char="»"/>
              <a:defRPr>
                <a:solidFill>
                  <a:srgbClr val="636363"/>
                </a:solidFill>
                <a:latin typeface="+mn-lt"/>
              </a:defRPr>
            </a:lvl8pPr>
            <a:lvl9pPr marL="3196666" indent="-228560" algn="l" rtl="0" eaLnBrk="1" fontAlgn="base" hangingPunct="1">
              <a:spcBef>
                <a:spcPct val="20000"/>
              </a:spcBef>
              <a:spcAft>
                <a:spcPct val="0"/>
              </a:spcAft>
              <a:buChar char="»"/>
              <a:defRPr>
                <a:solidFill>
                  <a:srgbClr val="636363"/>
                </a:solidFill>
                <a:latin typeface="+mn-lt"/>
              </a:defRPr>
            </a:lvl9pPr>
          </a:lstStyle>
          <a:p>
            <a:r>
              <a:rPr lang="en-US" b="1" kern="0" dirty="0" smtClean="0">
                <a:latin typeface="+mn-lt"/>
              </a:rPr>
              <a:t>Username: </a:t>
            </a:r>
            <a:r>
              <a:rPr lang="en-US" sz="2400" kern="0" dirty="0">
                <a:solidFill>
                  <a:srgbClr val="0070C0"/>
                </a:solidFill>
                <a:latin typeface="+mn-lt"/>
              </a:rPr>
              <a:t>admin@df15functionsA###.com</a:t>
            </a:r>
          </a:p>
          <a:p>
            <a:r>
              <a:rPr lang="en-US" b="1" kern="0" dirty="0" smtClean="0">
                <a:latin typeface="+mn-lt"/>
              </a:rPr>
              <a:t>Password: </a:t>
            </a:r>
            <a:r>
              <a:rPr lang="en-US" sz="2400" kern="0" dirty="0" smtClean="0">
                <a:solidFill>
                  <a:srgbClr val="0070C0"/>
                </a:solidFill>
                <a:latin typeface="+mn-lt"/>
              </a:rPr>
              <a:t>functions2015</a:t>
            </a:r>
            <a:endParaRPr lang="en-US" sz="2400" kern="0" dirty="0" smtClean="0">
              <a:latin typeface="+mn-lt"/>
            </a:endParaRPr>
          </a:p>
          <a:p>
            <a:endParaRPr lang="en-US" sz="2000" kern="0" dirty="0" smtClean="0">
              <a:latin typeface="+mn-lt"/>
            </a:endParaRPr>
          </a:p>
          <a:p>
            <a:r>
              <a:rPr lang="en-US" b="1" kern="0" dirty="0" smtClean="0">
                <a:latin typeface="+mn-lt"/>
              </a:rPr>
              <a:t>Example: </a:t>
            </a:r>
          </a:p>
          <a:p>
            <a:pPr lvl="1"/>
            <a:r>
              <a:rPr lang="en-US" kern="0" dirty="0" smtClean="0">
                <a:latin typeface="+mn-lt"/>
              </a:rPr>
              <a:t>Your computer number = 010</a:t>
            </a:r>
          </a:p>
          <a:p>
            <a:pPr lvl="1"/>
            <a:r>
              <a:rPr lang="en-US" kern="0" dirty="0" smtClean="0">
                <a:latin typeface="+mn-lt"/>
              </a:rPr>
              <a:t>Your username = </a:t>
            </a:r>
            <a:r>
              <a:rPr lang="en-US" kern="0" dirty="0">
                <a:solidFill>
                  <a:srgbClr val="0070C0"/>
                </a:solidFill>
                <a:latin typeface="+mn-lt"/>
              </a:rPr>
              <a:t>admin@df15functionsA010.com</a:t>
            </a:r>
          </a:p>
        </p:txBody>
      </p:sp>
      <p:sp>
        <p:nvSpPr>
          <p:cNvPr id="32" name="Rounded Rectangle 31"/>
          <p:cNvSpPr/>
          <p:nvPr/>
        </p:nvSpPr>
        <p:spPr>
          <a:xfrm>
            <a:off x="7907898" y="1205423"/>
            <a:ext cx="3884651" cy="719068"/>
          </a:xfrm>
          <a:prstGeom prst="roundRect">
            <a:avLst/>
          </a:prstGeom>
          <a:solidFill>
            <a:srgbClr val="0070C0"/>
          </a:solidFill>
          <a:ln w="38100">
            <a:noFill/>
          </a:ln>
          <a:effectLst/>
        </p:spPr>
        <p:style>
          <a:lnRef idx="1">
            <a:schemeClr val="accent1"/>
          </a:lnRef>
          <a:fillRef idx="3">
            <a:schemeClr val="accent1"/>
          </a:fillRef>
          <a:effectRef idx="2">
            <a:schemeClr val="accent1"/>
          </a:effectRef>
          <a:fontRef idx="minor">
            <a:schemeClr val="lt1"/>
          </a:fontRef>
        </p:style>
        <p:txBody>
          <a:bodyPr rIns="91440" rtlCol="0" anchor="ctr"/>
          <a:lstStyle/>
          <a:p>
            <a:pPr>
              <a:spcBef>
                <a:spcPts val="1800"/>
              </a:spcBef>
            </a:pPr>
            <a:r>
              <a:rPr lang="en-US" sz="1800" b="1" dirty="0" smtClean="0">
                <a:solidFill>
                  <a:schemeClr val="bg1"/>
                </a:solidFill>
              </a:rPr>
              <a:t>For ###: </a:t>
            </a:r>
            <a:r>
              <a:rPr lang="en-US" sz="1800" dirty="0" smtClean="0">
                <a:solidFill>
                  <a:schemeClr val="bg1"/>
                </a:solidFill>
              </a:rPr>
              <a:t>use the 3-digit number located on your computer.</a:t>
            </a:r>
          </a:p>
        </p:txBody>
      </p:sp>
      <p:sp>
        <p:nvSpPr>
          <p:cNvPr id="33" name="Rounded Rectangle 32"/>
          <p:cNvSpPr/>
          <p:nvPr/>
        </p:nvSpPr>
        <p:spPr>
          <a:xfrm>
            <a:off x="831165" y="4433777"/>
            <a:ext cx="5674138" cy="434784"/>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1"/>
                </a:solidFill>
              </a:rPr>
              <a:t>Org will be active for 30 days post</a:t>
            </a:r>
            <a:r>
              <a:rPr lang="en-US" sz="2000" baseline="0" dirty="0" smtClean="0">
                <a:solidFill>
                  <a:schemeClr val="bg1"/>
                </a:solidFill>
              </a:rPr>
              <a:t> </a:t>
            </a:r>
            <a:r>
              <a:rPr lang="en-US" sz="2000" baseline="0" dirty="0" err="1" smtClean="0">
                <a:solidFill>
                  <a:schemeClr val="bg1"/>
                </a:solidFill>
              </a:rPr>
              <a:t>Dreamforce</a:t>
            </a:r>
            <a:endParaRPr lang="en-US" sz="2000" dirty="0">
              <a:solidFill>
                <a:schemeClr val="bg1"/>
              </a:solidFill>
            </a:endParaRPr>
          </a:p>
        </p:txBody>
      </p:sp>
      <p:sp>
        <p:nvSpPr>
          <p:cNvPr id="34" name="Rectangle 33"/>
          <p:cNvSpPr/>
          <p:nvPr/>
        </p:nvSpPr>
        <p:spPr>
          <a:xfrm>
            <a:off x="1754968" y="5475223"/>
            <a:ext cx="4667098" cy="738664"/>
          </a:xfrm>
          <a:prstGeom prst="rect">
            <a:avLst/>
          </a:prstGeom>
        </p:spPr>
        <p:txBody>
          <a:bodyPr wrap="square">
            <a:spAutoFit/>
          </a:bodyPr>
          <a:lstStyle/>
          <a:p>
            <a:pPr marL="1423988" indent="-1423988" algn="l">
              <a:lnSpc>
                <a:spcPct val="100000"/>
              </a:lnSpc>
              <a:spcBef>
                <a:spcPts val="1800"/>
              </a:spcBef>
              <a:buNone/>
            </a:pPr>
            <a:r>
              <a:rPr lang="en-US" sz="2200" b="1" dirty="0" smtClean="0">
                <a:latin typeface="+mn-lt"/>
              </a:rPr>
              <a:t>Lab Files:	</a:t>
            </a:r>
            <a:r>
              <a:rPr lang="en-US" sz="2000" dirty="0" smtClean="0">
                <a:latin typeface="+mn-lt"/>
              </a:rPr>
              <a:t>download from documents tab in your org</a:t>
            </a:r>
          </a:p>
        </p:txBody>
      </p:sp>
      <p:pic>
        <p:nvPicPr>
          <p:cNvPr id="35" name="Picture 34" descr="download_database.png"/>
          <p:cNvPicPr>
            <a:picLocks noChangeAspect="1"/>
          </p:cNvPicPr>
          <p:nvPr/>
        </p:nvPicPr>
        <p:blipFill>
          <a:blip r:embed="rId4"/>
          <a:stretch>
            <a:fillRect/>
          </a:stretch>
        </p:blipFill>
        <p:spPr>
          <a:xfrm>
            <a:off x="821859" y="5341589"/>
            <a:ext cx="919717" cy="919717"/>
          </a:xfrm>
          <a:prstGeom prst="rect">
            <a:avLst/>
          </a:prstGeom>
        </p:spPr>
      </p:pic>
      <p:cxnSp>
        <p:nvCxnSpPr>
          <p:cNvPr id="36" name="Straight Connector 35"/>
          <p:cNvCxnSpPr/>
          <p:nvPr/>
        </p:nvCxnSpPr>
        <p:spPr bwMode="auto">
          <a:xfrm>
            <a:off x="393404" y="2424227"/>
            <a:ext cx="6634716"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grpSp>
        <p:nvGrpSpPr>
          <p:cNvPr id="37" name="Group 36"/>
          <p:cNvGrpSpPr/>
          <p:nvPr/>
        </p:nvGrpSpPr>
        <p:grpSpPr>
          <a:xfrm>
            <a:off x="9283742" y="2322638"/>
            <a:ext cx="2610672" cy="3482992"/>
            <a:chOff x="12418828" y="2311752"/>
            <a:chExt cx="2610672" cy="3482992"/>
          </a:xfrm>
        </p:grpSpPr>
        <p:grpSp>
          <p:nvGrpSpPr>
            <p:cNvPr id="38" name="Group 42"/>
            <p:cNvGrpSpPr/>
            <p:nvPr/>
          </p:nvGrpSpPr>
          <p:grpSpPr>
            <a:xfrm>
              <a:off x="12418828" y="2615609"/>
              <a:ext cx="2456121" cy="3179135"/>
              <a:chOff x="12418828" y="2615609"/>
              <a:chExt cx="2456121" cy="3179135"/>
            </a:xfrm>
          </p:grpSpPr>
          <p:sp>
            <p:nvSpPr>
              <p:cNvPr id="47" name="Rectangle 46"/>
              <p:cNvSpPr/>
              <p:nvPr/>
            </p:nvSpPr>
            <p:spPr bwMode="auto">
              <a:xfrm>
                <a:off x="12418828" y="2615609"/>
                <a:ext cx="2456121" cy="3179135"/>
              </a:xfrm>
              <a:prstGeom prst="rect">
                <a:avLst/>
              </a:prstGeom>
              <a:solidFill>
                <a:schemeClr val="bg1"/>
              </a:solid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8" name="Rectangle 47"/>
              <p:cNvSpPr/>
              <p:nvPr/>
            </p:nvSpPr>
            <p:spPr bwMode="auto">
              <a:xfrm>
                <a:off x="12498445" y="2710543"/>
                <a:ext cx="2296886" cy="152400"/>
              </a:xfrm>
              <a:prstGeom prst="rect">
                <a:avLst/>
              </a:prstGeom>
              <a:solidFill>
                <a:schemeClr val="tx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pic>
          <p:nvPicPr>
            <p:cNvPr id="39" name="Picture 38"/>
            <p:cNvPicPr>
              <a:picLocks noChangeAspect="1"/>
            </p:cNvPicPr>
            <p:nvPr/>
          </p:nvPicPr>
          <p:blipFill rotWithShape="1">
            <a:blip r:embed="rId5"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30396" t="77568" r="30242"/>
            <a:stretch/>
          </p:blipFill>
          <p:spPr>
            <a:xfrm>
              <a:off x="13204374" y="4993087"/>
              <a:ext cx="1034142" cy="762618"/>
            </a:xfrm>
            <a:prstGeom prst="rect">
              <a:avLst/>
            </a:prstGeom>
            <a:ln>
              <a:noFill/>
            </a:ln>
            <a:effectLst/>
          </p:spPr>
        </p:pic>
        <p:sp>
          <p:nvSpPr>
            <p:cNvPr id="40" name="TextBox 39"/>
            <p:cNvSpPr txBox="1"/>
            <p:nvPr/>
          </p:nvSpPr>
          <p:spPr>
            <a:xfrm>
              <a:off x="12475792" y="2319066"/>
              <a:ext cx="1290020" cy="338554"/>
            </a:xfrm>
            <a:prstGeom prst="rect">
              <a:avLst/>
            </a:prstGeom>
            <a:noFill/>
          </p:spPr>
          <p:txBody>
            <a:bodyPr wrap="square" rtlCol="0">
              <a:spAutoFit/>
            </a:bodyPr>
            <a:lstStyle/>
            <a:p>
              <a:pPr algn="ctr"/>
              <a:r>
                <a:rPr lang="en-US" sz="1600" dirty="0" smtClean="0">
                  <a:solidFill>
                    <a:srgbClr val="FF0000"/>
                  </a:solidFill>
                  <a:latin typeface="+mn-lt"/>
                </a:rPr>
                <a:t>username</a:t>
              </a:r>
              <a:endParaRPr lang="en-US" sz="1600" dirty="0">
                <a:solidFill>
                  <a:srgbClr val="FF0000"/>
                </a:solidFill>
                <a:latin typeface="+mn-lt"/>
              </a:endParaRPr>
            </a:p>
          </p:txBody>
        </p:sp>
        <p:sp>
          <p:nvSpPr>
            <p:cNvPr id="41" name="TextBox 40"/>
            <p:cNvSpPr txBox="1"/>
            <p:nvPr/>
          </p:nvSpPr>
          <p:spPr>
            <a:xfrm>
              <a:off x="13836971" y="2311752"/>
              <a:ext cx="1192529" cy="338554"/>
            </a:xfrm>
            <a:prstGeom prst="rect">
              <a:avLst/>
            </a:prstGeom>
            <a:noFill/>
          </p:spPr>
          <p:txBody>
            <a:bodyPr wrap="square" rtlCol="0">
              <a:spAutoFit/>
            </a:bodyPr>
            <a:lstStyle/>
            <a:p>
              <a:pPr algn="ctr"/>
              <a:r>
                <a:rPr lang="en-US" sz="1600" dirty="0" smtClean="0">
                  <a:solidFill>
                    <a:srgbClr val="FF0000"/>
                  </a:solidFill>
                  <a:latin typeface="+mn-lt"/>
                </a:rPr>
                <a:t>password</a:t>
              </a:r>
              <a:endParaRPr lang="en-US" sz="1600" dirty="0">
                <a:solidFill>
                  <a:srgbClr val="FF0000"/>
                </a:solidFill>
                <a:latin typeface="+mn-lt"/>
              </a:endParaRPr>
            </a:p>
          </p:txBody>
        </p:sp>
        <p:sp>
          <p:nvSpPr>
            <p:cNvPr id="42" name="Rectangle 41"/>
            <p:cNvSpPr/>
            <p:nvPr/>
          </p:nvSpPr>
          <p:spPr>
            <a:xfrm>
              <a:off x="12503808" y="2696135"/>
              <a:ext cx="1229982" cy="179051"/>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4071797" y="2696136"/>
              <a:ext cx="730075" cy="179049"/>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12669956" y="3635994"/>
              <a:ext cx="1424763" cy="384721"/>
            </a:xfrm>
            <a:prstGeom prst="rect">
              <a:avLst/>
            </a:prstGeom>
            <a:solidFill>
              <a:schemeClr val="bg1"/>
            </a:solidFill>
            <a:ln>
              <a:noFill/>
            </a:ln>
          </p:spPr>
          <p:txBody>
            <a:bodyPr wrap="square" lIns="0" tIns="0" rIns="0" bIns="0" rtlCol="0">
              <a:spAutoFit/>
            </a:bodyPr>
            <a:lstStyle/>
            <a:p>
              <a:pPr algn="l"/>
              <a:r>
                <a:rPr lang="en-US" sz="1600" dirty="0" err="1" smtClean="0">
                  <a:latin typeface="Arial" pitchFamily="34" charset="0"/>
                  <a:cs typeface="Arial" pitchFamily="34" charset="0"/>
                </a:rPr>
                <a:t>Dreamforce</a:t>
              </a:r>
              <a:r>
                <a:rPr lang="en-US" sz="1600" dirty="0" smtClean="0">
                  <a:latin typeface="Arial" pitchFamily="34" charset="0"/>
                  <a:cs typeface="Arial" pitchFamily="34" charset="0"/>
                </a:rPr>
                <a:t> ’15</a:t>
              </a:r>
            </a:p>
            <a:p>
              <a:pPr algn="l"/>
              <a:r>
                <a:rPr lang="en-US" sz="900" dirty="0" smtClean="0">
                  <a:latin typeface="Arial" pitchFamily="34" charset="0"/>
                  <a:cs typeface="Arial" pitchFamily="34" charset="0"/>
                </a:rPr>
                <a:t>Exercise Guide</a:t>
              </a:r>
            </a:p>
          </p:txBody>
        </p:sp>
        <p:sp>
          <p:nvSpPr>
            <p:cNvPr id="45" name="TextBox 44"/>
            <p:cNvSpPr txBox="1"/>
            <p:nvPr/>
          </p:nvSpPr>
          <p:spPr>
            <a:xfrm>
              <a:off x="12515802" y="2711178"/>
              <a:ext cx="1203756" cy="153888"/>
            </a:xfrm>
            <a:prstGeom prst="rect">
              <a:avLst/>
            </a:prstGeom>
            <a:noFill/>
            <a:ln>
              <a:noFill/>
            </a:ln>
          </p:spPr>
          <p:txBody>
            <a:bodyPr wrap="square" lIns="0" rIns="0" rtlCol="0">
              <a:spAutoFit/>
            </a:bodyPr>
            <a:lstStyle/>
            <a:p>
              <a:r>
                <a:rPr lang="en-US" sz="400" dirty="0" smtClean="0">
                  <a:solidFill>
                    <a:schemeClr val="bg1"/>
                  </a:solidFill>
                  <a:latin typeface="Arial" pitchFamily="34" charset="0"/>
                  <a:cs typeface="Arial" pitchFamily="34" charset="0"/>
                </a:rPr>
                <a:t>Username: </a:t>
              </a:r>
              <a:r>
                <a:rPr lang="en-US" sz="400" b="1" dirty="0" smtClean="0">
                  <a:solidFill>
                    <a:schemeClr val="bg1"/>
                  </a:solidFill>
                  <a:latin typeface="Arial" pitchFamily="34" charset="0"/>
                  <a:cs typeface="Arial" pitchFamily="34" charset="0"/>
                </a:rPr>
                <a:t>admin@df15sessionname###.com</a:t>
              </a:r>
            </a:p>
          </p:txBody>
        </p:sp>
        <p:sp>
          <p:nvSpPr>
            <p:cNvPr id="46" name="TextBox 45"/>
            <p:cNvSpPr txBox="1"/>
            <p:nvPr/>
          </p:nvSpPr>
          <p:spPr>
            <a:xfrm>
              <a:off x="14100261" y="2707027"/>
              <a:ext cx="682589" cy="153888"/>
            </a:xfrm>
            <a:prstGeom prst="rect">
              <a:avLst/>
            </a:prstGeom>
            <a:noFill/>
            <a:ln>
              <a:noFill/>
            </a:ln>
          </p:spPr>
          <p:txBody>
            <a:bodyPr wrap="square" lIns="0" rIns="0" rtlCol="0">
              <a:spAutoFit/>
            </a:bodyPr>
            <a:lstStyle/>
            <a:p>
              <a:r>
                <a:rPr lang="en-US" sz="400" dirty="0" smtClean="0">
                  <a:solidFill>
                    <a:schemeClr val="bg1"/>
                  </a:solidFill>
                  <a:latin typeface="Arial" pitchFamily="34" charset="0"/>
                  <a:cs typeface="Arial" pitchFamily="34" charset="0"/>
                </a:rPr>
                <a:t>Password: </a:t>
              </a:r>
              <a:r>
                <a:rPr lang="en-US" sz="400" b="1" dirty="0" smtClean="0">
                  <a:solidFill>
                    <a:schemeClr val="bg1"/>
                  </a:solidFill>
                  <a:latin typeface="Arial" pitchFamily="34" charset="0"/>
                  <a:cs typeface="Arial" pitchFamily="34" charset="0"/>
                </a:rPr>
                <a:t>password2015</a:t>
              </a:r>
            </a:p>
          </p:txBody>
        </p:sp>
      </p:grpSp>
      <p:grpSp>
        <p:nvGrpSpPr>
          <p:cNvPr id="49" name="Group 48"/>
          <p:cNvGrpSpPr/>
          <p:nvPr/>
        </p:nvGrpSpPr>
        <p:grpSpPr>
          <a:xfrm>
            <a:off x="8038209" y="5032976"/>
            <a:ext cx="1995165" cy="1326176"/>
            <a:chOff x="8048842" y="4682104"/>
            <a:chExt cx="1995165" cy="1326176"/>
          </a:xfrm>
        </p:grpSpPr>
        <p:pic>
          <p:nvPicPr>
            <p:cNvPr id="50" name="Picture 49" descr="black-laptop.png"/>
            <p:cNvPicPr>
              <a:picLocks noChangeAspect="1"/>
            </p:cNvPicPr>
            <p:nvPr/>
          </p:nvPicPr>
          <p:blipFill>
            <a:blip r:embed="rId6"/>
            <a:stretch>
              <a:fillRect/>
            </a:stretch>
          </p:blipFill>
          <p:spPr>
            <a:xfrm>
              <a:off x="8048842" y="4682104"/>
              <a:ext cx="1995165" cy="1326176"/>
            </a:xfrm>
            <a:prstGeom prst="rect">
              <a:avLst/>
            </a:prstGeom>
            <a:effectLst>
              <a:outerShdw blurRad="50800" dist="38100" dir="2700000" algn="tl" rotWithShape="0">
                <a:prstClr val="black">
                  <a:alpha val="40000"/>
                </a:prstClr>
              </a:outerShdw>
            </a:effectLst>
          </p:spPr>
        </p:pic>
        <p:sp>
          <p:nvSpPr>
            <p:cNvPr id="51" name="TextBox 50"/>
            <p:cNvSpPr txBox="1"/>
            <p:nvPr/>
          </p:nvSpPr>
          <p:spPr>
            <a:xfrm>
              <a:off x="9193053" y="5301498"/>
              <a:ext cx="699230" cy="461665"/>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US" sz="2400" b="1" dirty="0" smtClean="0">
                  <a:latin typeface="+mn-lt"/>
                </a:rPr>
                <a:t>010</a:t>
              </a:r>
              <a:endParaRPr lang="en-US" sz="2400" b="1" dirty="0">
                <a:latin typeface="+mn-lt"/>
              </a:endParaRPr>
            </a:p>
          </p:txBody>
        </p:sp>
      </p:grpSp>
      <p:pic>
        <p:nvPicPr>
          <p:cNvPr id="52" name="Picture 51"/>
          <p:cNvPicPr>
            <a:picLocks noChangeAspect="1"/>
          </p:cNvPicPr>
          <p:nvPr/>
        </p:nvPicPr>
        <p:blipFill>
          <a:blip r:embed="rId7"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tretch>
            <a:fillRect/>
          </a:stretch>
        </p:blipFill>
        <p:spPr>
          <a:xfrm>
            <a:off x="10326091" y="3108468"/>
            <a:ext cx="487683" cy="448085"/>
          </a:xfrm>
          <a:prstGeom prst="rect">
            <a:avLst/>
          </a:prstGeom>
        </p:spPr>
      </p:pic>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238814155"/>
      </p:ext>
    </p:extLst>
  </p:cSld>
  <p:clrMapOvr>
    <a:masterClrMapping/>
  </p:clrMapOvr>
  <mc:AlternateContent>
    <mc:Choice xmlns:a="http://schemas.openxmlformats.org/drawingml/2006/main" xmlns:r="http://schemas.openxmlformats.org/officeDocument/2006/relationships" xmlns:p="http://schemas.openxmlformats.org/presentationml/2006/main" xmlns:p14="http://schemas.microsoft.com/office/powerpoint/2010/main" xmlns=""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114270" y="3004457"/>
            <a:ext cx="10271389" cy="3785072"/>
          </a:xfrm>
        </p:spPr>
        <p:txBody>
          <a:bodyPr/>
          <a:lstStyle/>
          <a:p>
            <a:r>
              <a:rPr lang="en-US" dirty="0" smtClean="0"/>
              <a:t>Goal:</a:t>
            </a:r>
          </a:p>
          <a:p>
            <a:pPr marL="0" lvl="1" indent="0">
              <a:buNone/>
            </a:pPr>
            <a:r>
              <a:rPr lang="en-US" dirty="0" smtClean="0"/>
              <a:t>Learn how to define an Apex class and method for use in a Flow.</a:t>
            </a:r>
          </a:p>
          <a:p>
            <a:r>
              <a:rPr lang="en-US" dirty="0" smtClean="0"/>
              <a:t>Tasks:</a:t>
            </a:r>
          </a:p>
          <a:p>
            <a:pPr lvl="1"/>
            <a:r>
              <a:rPr lang="en-US" dirty="0" smtClean="0"/>
              <a:t>Sign up for a </a:t>
            </a:r>
            <a:r>
              <a:rPr lang="en-US" dirty="0" err="1" smtClean="0"/>
              <a:t>Loggly</a:t>
            </a:r>
            <a:r>
              <a:rPr lang="en-US" dirty="0" smtClean="0"/>
              <a:t> Account.</a:t>
            </a:r>
          </a:p>
          <a:p>
            <a:pPr lvl="1"/>
            <a:r>
              <a:rPr lang="en-US" dirty="0" smtClean="0"/>
              <a:t>Configure </a:t>
            </a:r>
            <a:r>
              <a:rPr lang="en-US" dirty="0" err="1" smtClean="0"/>
              <a:t>Loggly</a:t>
            </a:r>
            <a:r>
              <a:rPr lang="en-US" dirty="0" smtClean="0"/>
              <a:t> for Salesforce.</a:t>
            </a:r>
          </a:p>
          <a:p>
            <a:pPr lvl="1"/>
            <a:r>
              <a:rPr lang="en-US" dirty="0" smtClean="0"/>
              <a:t>Update the </a:t>
            </a:r>
            <a:r>
              <a:rPr lang="en-US" dirty="0" err="1" smtClean="0"/>
              <a:t>FlowLogglyUtil</a:t>
            </a:r>
            <a:r>
              <a:rPr lang="en-US" dirty="0" smtClean="0"/>
              <a:t> class for use in Flows. </a:t>
            </a:r>
            <a:endParaRPr lang="en-US" dirty="0"/>
          </a:p>
        </p:txBody>
      </p:sp>
      <p:sp>
        <p:nvSpPr>
          <p:cNvPr id="7" name="Content Placeholder 6"/>
          <p:cNvSpPr>
            <a:spLocks noGrp="1"/>
          </p:cNvSpPr>
          <p:nvPr>
            <p:ph idx="11"/>
          </p:nvPr>
        </p:nvSpPr>
        <p:spPr>
          <a:xfrm>
            <a:off x="0" y="758825"/>
            <a:ext cx="12188825" cy="2152326"/>
          </a:xfrm>
        </p:spPr>
        <p:txBody>
          <a:bodyPr/>
          <a:lstStyle/>
          <a:p>
            <a:r>
              <a:rPr lang="en-US" dirty="0" smtClean="0"/>
              <a:t>Scenario:</a:t>
            </a:r>
          </a:p>
          <a:p>
            <a:r>
              <a:rPr lang="en-US" sz="2000" b="0" dirty="0" smtClean="0"/>
              <a:t>Mike, a developer with Universal Containers, needs to log exceptions that are resulting from his commerce Sales process.  Mike wishes to utilize a third party system called </a:t>
            </a:r>
            <a:r>
              <a:rPr lang="en-US" sz="2000" b="0" dirty="0" err="1" smtClean="0"/>
              <a:t>Loggly</a:t>
            </a:r>
            <a:r>
              <a:rPr lang="en-US" sz="2000" b="0" dirty="0" smtClean="0"/>
              <a:t> for monitoring and tagging the logs.  Because the system requires a callout, Mike must integrate Apex into his Sales process, which is implemented through a Process and a Flow.</a:t>
            </a:r>
            <a:endParaRPr lang="en-US" sz="2000" b="0" dirty="0"/>
          </a:p>
        </p:txBody>
      </p:sp>
      <p:sp>
        <p:nvSpPr>
          <p:cNvPr id="3" name="Content Placeholder 2"/>
          <p:cNvSpPr>
            <a:spLocks noGrp="1"/>
          </p:cNvSpPr>
          <p:nvPr>
            <p:ph idx="10"/>
          </p:nvPr>
        </p:nvSpPr>
        <p:spPr/>
        <p:txBody>
          <a:bodyPr/>
          <a:lstStyle/>
          <a:p>
            <a:r>
              <a:rPr lang="en-US" dirty="0" smtClean="0"/>
              <a:t>Time: 15 minutes</a:t>
            </a:r>
            <a:endParaRPr lang="en-US" dirty="0"/>
          </a:p>
        </p:txBody>
      </p:sp>
      <p:sp>
        <p:nvSpPr>
          <p:cNvPr id="11266" name="Rectangle 2"/>
          <p:cNvSpPr>
            <a:spLocks noGrp="1" noChangeArrowheads="1"/>
          </p:cNvSpPr>
          <p:nvPr>
            <p:ph type="title"/>
          </p:nvPr>
        </p:nvSpPr>
        <p:spPr>
          <a:xfrm>
            <a:off x="1251604" y="1"/>
            <a:ext cx="10379664" cy="758825"/>
          </a:xfrm>
        </p:spPr>
        <p:txBody>
          <a:bodyPr/>
          <a:lstStyle/>
          <a:p>
            <a:r>
              <a:rPr lang="en-US" dirty="0" smtClean="0"/>
              <a:t>1: Create an Apex method that can be called from Flows </a:t>
            </a:r>
          </a:p>
        </p:txBody>
      </p:sp>
      <p:sp>
        <p:nvSpPr>
          <p:cNvPr id="9" name="Text Placeholder 8"/>
          <p:cNvSpPr>
            <a:spLocks noGrp="1"/>
          </p:cNvSpPr>
          <p:nvPr>
            <p:ph type="body" sz="quarter" idx="12"/>
          </p:nvPr>
        </p:nvSpPr>
        <p:spPr/>
        <p:txBody>
          <a:bodyPr/>
          <a:lstStyle/>
          <a:p>
            <a:r>
              <a:rPr lang="en-US" smtClean="0"/>
              <a:t>EXERCISE</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990196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114270" y="3004457"/>
            <a:ext cx="10271389" cy="3785072"/>
          </a:xfrm>
        </p:spPr>
        <p:txBody>
          <a:bodyPr/>
          <a:lstStyle/>
          <a:p>
            <a:r>
              <a:rPr lang="en-US" dirty="0" smtClean="0"/>
              <a:t>Goal:</a:t>
            </a:r>
          </a:p>
          <a:p>
            <a:pPr marL="0" lvl="1" indent="0">
              <a:buNone/>
            </a:pPr>
            <a:r>
              <a:rPr lang="en-US" dirty="0" smtClean="0"/>
              <a:t>Learn how Apex can be used for extending the capability of a Flow.</a:t>
            </a:r>
          </a:p>
          <a:p>
            <a:r>
              <a:rPr lang="en-US" dirty="0" smtClean="0"/>
              <a:t>Tasks:</a:t>
            </a:r>
          </a:p>
          <a:p>
            <a:pPr lvl="1"/>
            <a:r>
              <a:rPr lang="en-US" dirty="0" smtClean="0"/>
              <a:t>Open the Order Processing Flow.</a:t>
            </a:r>
          </a:p>
          <a:p>
            <a:pPr lvl="1"/>
            <a:r>
              <a:rPr lang="en-US" dirty="0" smtClean="0"/>
              <a:t>Connect the fault paths to the </a:t>
            </a:r>
            <a:r>
              <a:rPr lang="en-US" dirty="0" err="1" smtClean="0"/>
              <a:t>FlowLogglyUtil</a:t>
            </a:r>
            <a:r>
              <a:rPr lang="en-US" dirty="0" smtClean="0"/>
              <a:t> element.</a:t>
            </a:r>
          </a:p>
          <a:p>
            <a:pPr lvl="1"/>
            <a:r>
              <a:rPr lang="en-US" dirty="0" smtClean="0"/>
              <a:t>Save and activate the flow. </a:t>
            </a:r>
            <a:endParaRPr lang="en-US" dirty="0"/>
          </a:p>
        </p:txBody>
      </p:sp>
      <p:sp>
        <p:nvSpPr>
          <p:cNvPr id="7" name="Content Placeholder 6"/>
          <p:cNvSpPr>
            <a:spLocks noGrp="1"/>
          </p:cNvSpPr>
          <p:nvPr>
            <p:ph idx="11"/>
          </p:nvPr>
        </p:nvSpPr>
        <p:spPr>
          <a:xfrm>
            <a:off x="0" y="758825"/>
            <a:ext cx="12188825" cy="2152326"/>
          </a:xfrm>
        </p:spPr>
        <p:txBody>
          <a:bodyPr/>
          <a:lstStyle/>
          <a:p>
            <a:r>
              <a:rPr lang="en-US" dirty="0" smtClean="0"/>
              <a:t>Scenario:</a:t>
            </a:r>
          </a:p>
          <a:p>
            <a:r>
              <a:rPr lang="en-US" sz="2000" b="0" dirty="0" smtClean="0"/>
              <a:t>Mike, the developer at Universal Containers, would like to use a combination of declarative and custom functionality for implementing a simple business process where Opportunities, which are marked as Closed Won, are converted into Order records.  To implement this requirement, Mike is designing a solution that utilizes Flow, Processes, and Apex and using a mixture of both clicks and code.</a:t>
            </a:r>
            <a:endParaRPr lang="en-US" sz="2000" b="0" dirty="0"/>
          </a:p>
        </p:txBody>
      </p:sp>
      <p:sp>
        <p:nvSpPr>
          <p:cNvPr id="3" name="Content Placeholder 2"/>
          <p:cNvSpPr>
            <a:spLocks noGrp="1"/>
          </p:cNvSpPr>
          <p:nvPr>
            <p:ph idx="10"/>
          </p:nvPr>
        </p:nvSpPr>
        <p:spPr/>
        <p:txBody>
          <a:bodyPr/>
          <a:lstStyle/>
          <a:p>
            <a:r>
              <a:rPr lang="en-US" dirty="0" smtClean="0"/>
              <a:t>Time: 10 minutes</a:t>
            </a:r>
            <a:endParaRPr lang="en-US" dirty="0"/>
          </a:p>
        </p:txBody>
      </p:sp>
      <p:sp>
        <p:nvSpPr>
          <p:cNvPr id="11266" name="Rectangle 2"/>
          <p:cNvSpPr>
            <a:spLocks noGrp="1" noChangeArrowheads="1"/>
          </p:cNvSpPr>
          <p:nvPr>
            <p:ph type="title"/>
          </p:nvPr>
        </p:nvSpPr>
        <p:spPr>
          <a:xfrm>
            <a:off x="1251604" y="1"/>
            <a:ext cx="10379664" cy="758825"/>
          </a:xfrm>
        </p:spPr>
        <p:txBody>
          <a:bodyPr/>
          <a:lstStyle/>
          <a:p>
            <a:r>
              <a:rPr lang="en-US" dirty="0" smtClean="0"/>
              <a:t>2: Update a flow to handle faults using Apex </a:t>
            </a:r>
          </a:p>
        </p:txBody>
      </p:sp>
      <p:sp>
        <p:nvSpPr>
          <p:cNvPr id="9" name="Text Placeholder 8"/>
          <p:cNvSpPr>
            <a:spLocks noGrp="1"/>
          </p:cNvSpPr>
          <p:nvPr>
            <p:ph type="body" sz="quarter" idx="12"/>
          </p:nvPr>
        </p:nvSpPr>
        <p:spPr/>
        <p:txBody>
          <a:bodyPr/>
          <a:lstStyle/>
          <a:p>
            <a:r>
              <a:rPr lang="en-US" smtClean="0"/>
              <a:t>EXERCISE</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990196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114270" y="3004457"/>
            <a:ext cx="10271389" cy="3785072"/>
          </a:xfrm>
        </p:spPr>
        <p:txBody>
          <a:bodyPr/>
          <a:lstStyle/>
          <a:p>
            <a:r>
              <a:rPr lang="en-US" dirty="0" smtClean="0"/>
              <a:t>Goal:</a:t>
            </a:r>
            <a:endParaRPr lang="en-US" dirty="0" smtClean="0"/>
          </a:p>
          <a:p>
            <a:r>
              <a:rPr lang="en-US" sz="2000" b="0" dirty="0" smtClean="0"/>
              <a:t>In this</a:t>
            </a:r>
            <a:r>
              <a:rPr lang="en-US" sz="2000" b="0" dirty="0" smtClean="0"/>
              <a:t> exercise </a:t>
            </a:r>
            <a:r>
              <a:rPr lang="en-US" sz="2000" b="0" dirty="0" smtClean="0"/>
              <a:t>you will learn how to execute Apex in processes as well as learn how flows can be used in conjunction with processes to implement complex logic.</a:t>
            </a:r>
            <a:endParaRPr lang="en-US" sz="2000" dirty="0" smtClean="0"/>
          </a:p>
          <a:p>
            <a:r>
              <a:rPr lang="en-US" dirty="0" smtClean="0"/>
              <a:t>Tasks:</a:t>
            </a:r>
          </a:p>
          <a:p>
            <a:pPr marL="457200" indent="-457200">
              <a:buAutoNum type="arabicPeriod"/>
            </a:pPr>
            <a:r>
              <a:rPr lang="en-US" sz="2000" b="0" dirty="0" smtClean="0"/>
              <a:t>Create a Process that executes when an Opportunity is updated to Closed / </a:t>
            </a:r>
            <a:r>
              <a:rPr lang="en-US" sz="2000" b="0" dirty="0" smtClean="0"/>
              <a:t>Won.</a:t>
            </a:r>
          </a:p>
          <a:p>
            <a:pPr marL="457200" indent="-457200">
              <a:buAutoNum type="arabicPeriod"/>
            </a:pPr>
            <a:r>
              <a:rPr lang="en-US" sz="2000" b="0" dirty="0" smtClean="0"/>
              <a:t>Add an Apex action to the process for logging the Opportunity in </a:t>
            </a:r>
            <a:r>
              <a:rPr lang="en-US" sz="2000" b="0" dirty="0" err="1" smtClean="0"/>
              <a:t>Loggly</a:t>
            </a:r>
            <a:r>
              <a:rPr lang="en-US" sz="2000" b="0" dirty="0" smtClean="0"/>
              <a:t>.</a:t>
            </a:r>
          </a:p>
          <a:p>
            <a:pPr marL="457200" indent="-457200">
              <a:buAutoNum type="arabicPeriod"/>
            </a:pPr>
            <a:r>
              <a:rPr lang="en-US" sz="2000" b="0" dirty="0" smtClean="0"/>
              <a:t>Save and activate the process.</a:t>
            </a:r>
          </a:p>
        </p:txBody>
      </p:sp>
      <p:sp>
        <p:nvSpPr>
          <p:cNvPr id="7" name="Content Placeholder 6"/>
          <p:cNvSpPr>
            <a:spLocks noGrp="1"/>
          </p:cNvSpPr>
          <p:nvPr>
            <p:ph idx="11"/>
          </p:nvPr>
        </p:nvSpPr>
        <p:spPr>
          <a:xfrm>
            <a:off x="0" y="758825"/>
            <a:ext cx="12188825" cy="2152326"/>
          </a:xfrm>
        </p:spPr>
        <p:txBody>
          <a:bodyPr/>
          <a:lstStyle/>
          <a:p>
            <a:r>
              <a:rPr lang="en-US" dirty="0" smtClean="0"/>
              <a:t>Scenario:</a:t>
            </a:r>
          </a:p>
          <a:p>
            <a:r>
              <a:rPr lang="en-US" sz="2000" b="0" dirty="0" smtClean="0"/>
              <a:t>When Opportunities are Closed / Won, Universal containers would like to convert the Opportunities into Orders for invoicing and tracking.</a:t>
            </a:r>
          </a:p>
          <a:p>
            <a:endParaRPr lang="en-US" sz="2000" b="0" dirty="0"/>
          </a:p>
        </p:txBody>
      </p:sp>
      <p:sp>
        <p:nvSpPr>
          <p:cNvPr id="3" name="Content Placeholder 2"/>
          <p:cNvSpPr>
            <a:spLocks noGrp="1"/>
          </p:cNvSpPr>
          <p:nvPr>
            <p:ph idx="10"/>
          </p:nvPr>
        </p:nvSpPr>
        <p:spPr/>
        <p:txBody>
          <a:bodyPr/>
          <a:lstStyle/>
          <a:p>
            <a:r>
              <a:rPr lang="en-US" dirty="0" smtClean="0"/>
              <a:t>Time: 10 minutes</a:t>
            </a:r>
            <a:endParaRPr lang="en-US" dirty="0"/>
          </a:p>
        </p:txBody>
      </p:sp>
      <p:sp>
        <p:nvSpPr>
          <p:cNvPr id="11266" name="Rectangle 2"/>
          <p:cNvSpPr>
            <a:spLocks noGrp="1" noChangeArrowheads="1"/>
          </p:cNvSpPr>
          <p:nvPr>
            <p:ph type="title"/>
          </p:nvPr>
        </p:nvSpPr>
        <p:spPr>
          <a:xfrm>
            <a:off x="1251604" y="1"/>
            <a:ext cx="10379664" cy="758825"/>
          </a:xfrm>
        </p:spPr>
        <p:txBody>
          <a:bodyPr/>
          <a:lstStyle/>
          <a:p>
            <a:r>
              <a:rPr lang="en-US" dirty="0" smtClean="0"/>
              <a:t>3: Create a Process to call the Order Processing Flow</a:t>
            </a:r>
          </a:p>
        </p:txBody>
      </p:sp>
      <p:sp>
        <p:nvSpPr>
          <p:cNvPr id="9" name="Text Placeholder 8"/>
          <p:cNvSpPr>
            <a:spLocks noGrp="1"/>
          </p:cNvSpPr>
          <p:nvPr>
            <p:ph type="body" sz="quarter" idx="12"/>
          </p:nvPr>
        </p:nvSpPr>
        <p:spPr/>
        <p:txBody>
          <a:bodyPr/>
          <a:lstStyle/>
          <a:p>
            <a:r>
              <a:rPr lang="en-US" smtClean="0"/>
              <a:t>EXERCISE</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990196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ctangle 3"/>
          <p:cNvSpPr>
            <a:spLocks noGrp="1" noChangeArrowheads="1"/>
          </p:cNvSpPr>
          <p:nvPr>
            <p:ph idx="1"/>
          </p:nvPr>
        </p:nvSpPr>
        <p:spPr>
          <a:xfrm>
            <a:off x="114270" y="3004457"/>
            <a:ext cx="10271389" cy="3785072"/>
          </a:xfrm>
        </p:spPr>
        <p:txBody>
          <a:bodyPr/>
          <a:lstStyle/>
          <a:p>
            <a:r>
              <a:rPr lang="en-US" dirty="0" smtClean="0"/>
              <a:t>Goal:</a:t>
            </a:r>
          </a:p>
          <a:p>
            <a:r>
              <a:rPr lang="en-US" sz="2400" b="0" dirty="0" smtClean="0"/>
              <a:t>Test that the Apex, Flow, and Process work as expected.</a:t>
            </a:r>
            <a:endParaRPr lang="en-US" sz="2400" dirty="0" smtClean="0"/>
          </a:p>
          <a:p>
            <a:r>
              <a:rPr lang="en-US" dirty="0" smtClean="0"/>
              <a:t>Tasks:</a:t>
            </a:r>
          </a:p>
          <a:p>
            <a:pPr lvl="1"/>
            <a:r>
              <a:rPr lang="en-US" dirty="0" smtClean="0"/>
              <a:t>Create an Opportunity, update its Stage to “Closed/Won” and verify the Flow and Process copy the Opportunity record details to a new Order record. </a:t>
            </a:r>
          </a:p>
          <a:p>
            <a:pPr lvl="1"/>
            <a:r>
              <a:rPr lang="en-US" dirty="0" smtClean="0"/>
              <a:t>Omit the Opportunity’s Account, testing that a Flow Fault occurs and logs the Fault in </a:t>
            </a:r>
            <a:r>
              <a:rPr lang="en-US" dirty="0" err="1" smtClean="0"/>
              <a:t>Loggly</a:t>
            </a:r>
            <a:r>
              <a:rPr lang="en-US" dirty="0" smtClean="0"/>
              <a:t> </a:t>
            </a:r>
          </a:p>
        </p:txBody>
      </p:sp>
      <p:sp>
        <p:nvSpPr>
          <p:cNvPr id="7" name="Content Placeholder 6"/>
          <p:cNvSpPr>
            <a:spLocks noGrp="1"/>
          </p:cNvSpPr>
          <p:nvPr>
            <p:ph idx="11"/>
          </p:nvPr>
        </p:nvSpPr>
        <p:spPr>
          <a:xfrm>
            <a:off x="0" y="758825"/>
            <a:ext cx="12188825" cy="2152326"/>
          </a:xfrm>
        </p:spPr>
        <p:txBody>
          <a:bodyPr/>
          <a:lstStyle/>
          <a:p>
            <a:r>
              <a:rPr lang="en-US" dirty="0" smtClean="0"/>
              <a:t>Scenario:</a:t>
            </a:r>
          </a:p>
          <a:p>
            <a:r>
              <a:rPr lang="en-US" sz="1800" b="0" dirty="0" smtClean="0"/>
              <a:t>Sarah, a sales rep in Universal Containers has just closed a big deal.  Universal’s process converts the Opportunities to Orders.  When Sarah marks the Opportunity record as Closed, Won, the Opportunity and its line items will be converted to Orders and Order Item records and linked back to the Opportunity.</a:t>
            </a:r>
          </a:p>
          <a:p>
            <a:r>
              <a:rPr lang="en-US" sz="1800" b="0" dirty="0" smtClean="0"/>
              <a:t> </a:t>
            </a:r>
          </a:p>
          <a:p>
            <a:r>
              <a:rPr lang="en-US" sz="1800" b="0" dirty="0" smtClean="0"/>
              <a:t>If the sales rep closes a deal where a customer has purchased more than 10 of a particular product, then a validation rule prevents that product from being recorded in Salesforce and the exception is logged in </a:t>
            </a:r>
            <a:r>
              <a:rPr lang="en-US" sz="1800" b="0" dirty="0" err="1" smtClean="0"/>
              <a:t>Loggly</a:t>
            </a:r>
            <a:r>
              <a:rPr lang="en-US" sz="1800" b="0" dirty="0" smtClean="0"/>
              <a:t>.</a:t>
            </a:r>
          </a:p>
          <a:p>
            <a:endParaRPr lang="en-US" sz="2000" b="0" dirty="0"/>
          </a:p>
        </p:txBody>
      </p:sp>
      <p:sp>
        <p:nvSpPr>
          <p:cNvPr id="3" name="Content Placeholder 2"/>
          <p:cNvSpPr>
            <a:spLocks noGrp="1"/>
          </p:cNvSpPr>
          <p:nvPr>
            <p:ph idx="10"/>
          </p:nvPr>
        </p:nvSpPr>
        <p:spPr/>
        <p:txBody>
          <a:bodyPr/>
          <a:lstStyle/>
          <a:p>
            <a:r>
              <a:rPr lang="en-US" dirty="0" smtClean="0"/>
              <a:t>Time: 15 minutes</a:t>
            </a:r>
            <a:endParaRPr lang="en-US" dirty="0"/>
          </a:p>
        </p:txBody>
      </p:sp>
      <p:sp>
        <p:nvSpPr>
          <p:cNvPr id="11266" name="Rectangle 2"/>
          <p:cNvSpPr>
            <a:spLocks noGrp="1" noChangeArrowheads="1"/>
          </p:cNvSpPr>
          <p:nvPr>
            <p:ph type="title"/>
          </p:nvPr>
        </p:nvSpPr>
        <p:spPr>
          <a:xfrm>
            <a:off x="1251604" y="1"/>
            <a:ext cx="10379664" cy="758825"/>
          </a:xfrm>
        </p:spPr>
        <p:txBody>
          <a:bodyPr/>
          <a:lstStyle/>
          <a:p>
            <a:r>
              <a:rPr lang="en-US" dirty="0" smtClean="0"/>
              <a:t>4: Test the Process, Flow, and Invocable Method</a:t>
            </a:r>
          </a:p>
        </p:txBody>
      </p:sp>
      <p:sp>
        <p:nvSpPr>
          <p:cNvPr id="9" name="Text Placeholder 8"/>
          <p:cNvSpPr>
            <a:spLocks noGrp="1"/>
          </p:cNvSpPr>
          <p:nvPr>
            <p:ph type="body" sz="quarter" idx="12"/>
          </p:nvPr>
        </p:nvSpPr>
        <p:spPr/>
        <p:txBody>
          <a:bodyPr/>
          <a:lstStyle/>
          <a:p>
            <a:r>
              <a:rPr lang="en-US" smtClean="0"/>
              <a:t>EXERCISE</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990196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215641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Next?</a:t>
            </a:r>
            <a:endParaRPr lang="en-US" dirty="0"/>
          </a:p>
        </p:txBody>
      </p:sp>
      <p:sp>
        <p:nvSpPr>
          <p:cNvPr id="5" name="Rectangle 13"/>
          <p:cNvSpPr>
            <a:spLocks noChangeArrowheads="1"/>
          </p:cNvSpPr>
          <p:nvPr/>
        </p:nvSpPr>
        <p:spPr bwMode="auto">
          <a:xfrm>
            <a:off x="3535453" y="1869345"/>
            <a:ext cx="6502158" cy="1200329"/>
          </a:xfrm>
          <a:prstGeom prst="rect">
            <a:avLst/>
          </a:prstGeom>
          <a:noFill/>
          <a:ln w="9525">
            <a:noFill/>
            <a:miter lim="800000"/>
            <a:headEnd/>
            <a:tailEnd/>
          </a:ln>
        </p:spPr>
        <p:txBody>
          <a:bodyPr wrap="square" lIns="91424" tIns="45712" rIns="91424" bIns="45712">
            <a:spAutoFit/>
          </a:bodyPr>
          <a:lstStyle/>
          <a:p>
            <a:pPr algn="l">
              <a:lnSpc>
                <a:spcPct val="120000"/>
              </a:lnSpc>
              <a:spcBef>
                <a:spcPct val="20000"/>
              </a:spcBef>
              <a:buFont typeface="Wingdings" pitchFamily="2" charset="2"/>
              <a:buNone/>
            </a:pPr>
            <a:r>
              <a:rPr lang="en-US" sz="2000" dirty="0">
                <a:latin typeface="Arial" panose="020B0604020202020204" pitchFamily="34" charset="0"/>
                <a:cs typeface="Arial" panose="020B0604020202020204" pitchFamily="34" charset="0"/>
              </a:rPr>
              <a:t>Your satisfaction is very important to us. Click on the </a:t>
            </a:r>
            <a:r>
              <a:rPr lang="en-US" sz="2000" b="1" dirty="0">
                <a:latin typeface="Arial" panose="020B0604020202020204" pitchFamily="34" charset="0"/>
                <a:cs typeface="Arial" panose="020B0604020202020204" pitchFamily="34" charset="0"/>
              </a:rPr>
              <a:t>Course Survey</a:t>
            </a:r>
            <a:r>
              <a:rPr lang="en-US" sz="2000" dirty="0">
                <a:latin typeface="Arial" panose="020B0604020202020204" pitchFamily="34" charset="0"/>
                <a:cs typeface="Arial" panose="020B0604020202020204" pitchFamily="34" charset="0"/>
              </a:rPr>
              <a:t> link located on the Home Page of your training org to give us your feedback.</a:t>
            </a:r>
          </a:p>
        </p:txBody>
      </p:sp>
      <p:sp>
        <p:nvSpPr>
          <p:cNvPr id="6" name="Rectangle 14"/>
          <p:cNvSpPr>
            <a:spLocks noChangeArrowheads="1"/>
          </p:cNvSpPr>
          <p:nvPr/>
        </p:nvSpPr>
        <p:spPr bwMode="auto">
          <a:xfrm>
            <a:off x="3535453" y="3383184"/>
            <a:ext cx="5876756" cy="830997"/>
          </a:xfrm>
          <a:prstGeom prst="rect">
            <a:avLst/>
          </a:prstGeom>
          <a:noFill/>
          <a:ln w="9525">
            <a:noFill/>
            <a:miter lim="800000"/>
            <a:headEnd/>
            <a:tailEnd/>
          </a:ln>
        </p:spPr>
        <p:txBody>
          <a:bodyPr wrap="square" lIns="91424" tIns="45712" rIns="91424" bIns="45712">
            <a:spAutoFit/>
          </a:bodyPr>
          <a:lstStyle/>
          <a:p>
            <a:pPr algn="l">
              <a:lnSpc>
                <a:spcPct val="120000"/>
              </a:lnSpc>
              <a:spcBef>
                <a:spcPct val="20000"/>
              </a:spcBef>
              <a:buFont typeface="Wingdings" pitchFamily="2" charset="2"/>
              <a:buNone/>
            </a:pPr>
            <a:r>
              <a:rPr lang="en-US" sz="2000" b="1" dirty="0">
                <a:latin typeface="Arial" panose="020B0604020202020204" pitchFamily="34" charset="0"/>
                <a:cs typeface="Arial" panose="020B0604020202020204" pitchFamily="34" charset="0"/>
              </a:rPr>
              <a:t>Get certified!</a:t>
            </a:r>
            <a:r>
              <a:rPr lang="en-US" sz="2000" dirty="0">
                <a:latin typeface="Arial" panose="020B0604020202020204" pitchFamily="34" charset="0"/>
                <a:cs typeface="Arial" panose="020B0604020202020204" pitchFamily="34" charset="0"/>
              </a:rPr>
              <a:t> Go to </a:t>
            </a:r>
            <a:r>
              <a:rPr lang="en-US" sz="2000" dirty="0">
                <a:latin typeface="Arial" panose="020B0604020202020204" pitchFamily="34" charset="0"/>
                <a:cs typeface="Arial" panose="020B0604020202020204" pitchFamily="34" charset="0"/>
                <a:hlinkClick r:id="rId5"/>
              </a:rPr>
              <a:t>www.webassessor.com/salesforce</a:t>
            </a:r>
            <a:r>
              <a:rPr lang="en-US" sz="2000" dirty="0">
                <a:latin typeface="Arial" panose="020B0604020202020204" pitchFamily="34" charset="0"/>
                <a:cs typeface="Arial" panose="020B0604020202020204" pitchFamily="34" charset="0"/>
              </a:rPr>
              <a:t> to register.</a:t>
            </a:r>
          </a:p>
        </p:txBody>
      </p:sp>
      <p:sp>
        <p:nvSpPr>
          <p:cNvPr id="7" name="Rectangle 15"/>
          <p:cNvSpPr>
            <a:spLocks noChangeArrowheads="1"/>
          </p:cNvSpPr>
          <p:nvPr/>
        </p:nvSpPr>
        <p:spPr bwMode="auto">
          <a:xfrm>
            <a:off x="3535453" y="4688744"/>
            <a:ext cx="5346215" cy="830997"/>
          </a:xfrm>
          <a:prstGeom prst="rect">
            <a:avLst/>
          </a:prstGeom>
          <a:noFill/>
          <a:ln w="9525">
            <a:noFill/>
            <a:miter lim="800000"/>
            <a:headEnd/>
            <a:tailEnd/>
          </a:ln>
        </p:spPr>
        <p:txBody>
          <a:bodyPr wrap="square" lIns="91424" tIns="45712" rIns="91424" bIns="45712">
            <a:spAutoFit/>
          </a:bodyPr>
          <a:lstStyle/>
          <a:p>
            <a:pPr algn="l">
              <a:lnSpc>
                <a:spcPct val="120000"/>
              </a:lnSpc>
              <a:spcBef>
                <a:spcPct val="20000"/>
              </a:spcBef>
              <a:buFont typeface="Wingdings" pitchFamily="2" charset="2"/>
              <a:buNone/>
            </a:pPr>
            <a:r>
              <a:rPr lang="en-US" sz="2000" b="1" dirty="0">
                <a:latin typeface="Arial" panose="020B0604020202020204" pitchFamily="34" charset="0"/>
                <a:cs typeface="Arial" panose="020B0604020202020204" pitchFamily="34" charset="0"/>
              </a:rPr>
              <a:t>Take the next step!</a:t>
            </a:r>
            <a:r>
              <a:rPr lang="en-US" sz="2000" dirty="0">
                <a:latin typeface="Arial" panose="020B0604020202020204" pitchFamily="34" charset="0"/>
                <a:cs typeface="Arial" panose="020B0604020202020204" pitchFamily="34" charset="0"/>
              </a:rPr>
              <a:t> Register for the next course! Go to </a:t>
            </a:r>
            <a:r>
              <a:rPr lang="en-US" sz="2000" dirty="0">
                <a:latin typeface="Arial" panose="020B0604020202020204" pitchFamily="34" charset="0"/>
                <a:cs typeface="Arial" panose="020B0604020202020204" pitchFamily="34" charset="0"/>
                <a:hlinkClick r:id="rId6"/>
              </a:rPr>
              <a:t>www.salesforce.com/training</a:t>
            </a:r>
            <a:r>
              <a:rPr lang="en-US" sz="2000" dirty="0">
                <a:latin typeface="Arial" panose="020B0604020202020204" pitchFamily="34" charset="0"/>
                <a:cs typeface="Arial" panose="020B0604020202020204" pitchFamily="34" charset="0"/>
              </a:rPr>
              <a:t>.</a:t>
            </a:r>
          </a:p>
        </p:txBody>
      </p:sp>
      <p:grpSp>
        <p:nvGrpSpPr>
          <p:cNvPr id="4" name="Group 3"/>
          <p:cNvGrpSpPr/>
          <p:nvPr/>
        </p:nvGrpSpPr>
        <p:grpSpPr>
          <a:xfrm>
            <a:off x="2553914" y="4705606"/>
            <a:ext cx="754136" cy="754332"/>
            <a:chOff x="1915934" y="3529204"/>
            <a:chExt cx="565749" cy="565749"/>
          </a:xfrm>
        </p:grpSpPr>
        <p:sp>
          <p:nvSpPr>
            <p:cNvPr id="9" name="Oval 5"/>
            <p:cNvSpPr>
              <a:spLocks noChangeArrowheads="1"/>
            </p:cNvSpPr>
            <p:nvPr/>
          </p:nvSpPr>
          <p:spPr bwMode="auto">
            <a:xfrm>
              <a:off x="1915934" y="3529204"/>
              <a:ext cx="565749" cy="565749"/>
            </a:xfrm>
            <a:prstGeom prst="ellipse">
              <a:avLst/>
            </a:prstGeom>
            <a:solidFill>
              <a:srgbClr val="009DDC"/>
            </a:solidFill>
            <a:ln>
              <a:noFill/>
            </a:ln>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white">
            <a:xfrm>
              <a:off x="2037336" y="3700595"/>
              <a:ext cx="322945" cy="222173"/>
            </a:xfrm>
            <a:custGeom>
              <a:avLst/>
              <a:gdLst>
                <a:gd name="T0" fmla="*/ 440 w 480"/>
                <a:gd name="T1" fmla="*/ 172 h 330"/>
                <a:gd name="T2" fmla="*/ 445 w 480"/>
                <a:gd name="T3" fmla="*/ 134 h 330"/>
                <a:gd name="T4" fmla="*/ 311 w 480"/>
                <a:gd name="T5" fmla="*/ 0 h 330"/>
                <a:gd name="T6" fmla="*/ 188 w 480"/>
                <a:gd name="T7" fmla="*/ 80 h 330"/>
                <a:gd name="T8" fmla="*/ 146 w 480"/>
                <a:gd name="T9" fmla="*/ 69 h 330"/>
                <a:gd name="T10" fmla="*/ 64 w 480"/>
                <a:gd name="T11" fmla="*/ 151 h 330"/>
                <a:gd name="T12" fmla="*/ 65 w 480"/>
                <a:gd name="T13" fmla="*/ 167 h 330"/>
                <a:gd name="T14" fmla="*/ 0 w 480"/>
                <a:gd name="T15" fmla="*/ 247 h 330"/>
                <a:gd name="T16" fmla="*/ 82 w 480"/>
                <a:gd name="T17" fmla="*/ 330 h 330"/>
                <a:gd name="T18" fmla="*/ 94 w 480"/>
                <a:gd name="T19" fmla="*/ 329 h 330"/>
                <a:gd name="T20" fmla="*/ 94 w 480"/>
                <a:gd name="T21" fmla="*/ 330 h 330"/>
                <a:gd name="T22" fmla="*/ 387 w 480"/>
                <a:gd name="T23" fmla="*/ 330 h 330"/>
                <a:gd name="T24" fmla="*/ 387 w 480"/>
                <a:gd name="T25" fmla="*/ 329 h 330"/>
                <a:gd name="T26" fmla="*/ 395 w 480"/>
                <a:gd name="T27" fmla="*/ 330 h 330"/>
                <a:gd name="T28" fmla="*/ 480 w 480"/>
                <a:gd name="T29" fmla="*/ 244 h 330"/>
                <a:gd name="T30" fmla="*/ 440 w 480"/>
                <a:gd name="T31" fmla="*/ 17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0" h="330">
                  <a:moveTo>
                    <a:pt x="440" y="172"/>
                  </a:moveTo>
                  <a:cubicBezTo>
                    <a:pt x="443" y="160"/>
                    <a:pt x="445" y="147"/>
                    <a:pt x="445" y="134"/>
                  </a:cubicBezTo>
                  <a:cubicBezTo>
                    <a:pt x="445" y="60"/>
                    <a:pt x="385" y="0"/>
                    <a:pt x="311" y="0"/>
                  </a:cubicBezTo>
                  <a:cubicBezTo>
                    <a:pt x="256" y="0"/>
                    <a:pt x="209" y="33"/>
                    <a:pt x="188" y="80"/>
                  </a:cubicBezTo>
                  <a:cubicBezTo>
                    <a:pt x="176" y="73"/>
                    <a:pt x="161" y="69"/>
                    <a:pt x="146" y="69"/>
                  </a:cubicBezTo>
                  <a:cubicBezTo>
                    <a:pt x="101" y="69"/>
                    <a:pt x="64" y="106"/>
                    <a:pt x="64" y="151"/>
                  </a:cubicBezTo>
                  <a:cubicBezTo>
                    <a:pt x="64" y="156"/>
                    <a:pt x="64" y="162"/>
                    <a:pt x="65" y="167"/>
                  </a:cubicBezTo>
                  <a:cubicBezTo>
                    <a:pt x="28" y="174"/>
                    <a:pt x="0" y="207"/>
                    <a:pt x="0" y="247"/>
                  </a:cubicBezTo>
                  <a:cubicBezTo>
                    <a:pt x="0" y="293"/>
                    <a:pt x="36" y="330"/>
                    <a:pt x="82" y="330"/>
                  </a:cubicBezTo>
                  <a:cubicBezTo>
                    <a:pt x="86" y="330"/>
                    <a:pt x="90" y="329"/>
                    <a:pt x="94" y="329"/>
                  </a:cubicBezTo>
                  <a:cubicBezTo>
                    <a:pt x="94" y="330"/>
                    <a:pt x="94" y="330"/>
                    <a:pt x="94" y="330"/>
                  </a:cubicBezTo>
                  <a:cubicBezTo>
                    <a:pt x="387" y="330"/>
                    <a:pt x="387" y="330"/>
                    <a:pt x="387" y="330"/>
                  </a:cubicBezTo>
                  <a:cubicBezTo>
                    <a:pt x="387" y="329"/>
                    <a:pt x="387" y="329"/>
                    <a:pt x="387" y="329"/>
                  </a:cubicBezTo>
                  <a:cubicBezTo>
                    <a:pt x="390" y="329"/>
                    <a:pt x="392" y="330"/>
                    <a:pt x="395" y="330"/>
                  </a:cubicBezTo>
                  <a:cubicBezTo>
                    <a:pt x="442" y="330"/>
                    <a:pt x="480" y="291"/>
                    <a:pt x="480" y="244"/>
                  </a:cubicBezTo>
                  <a:cubicBezTo>
                    <a:pt x="480" y="214"/>
                    <a:pt x="464" y="187"/>
                    <a:pt x="440" y="172"/>
                  </a:cubicBezTo>
                  <a:close/>
                </a:path>
              </a:pathLst>
            </a:custGeom>
            <a:solidFill>
              <a:srgbClr val="FFFFFF"/>
            </a:solidFill>
            <a:ln>
              <a:noFill/>
            </a:ln>
            <a:effectLst/>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2545709" y="2037031"/>
            <a:ext cx="754136" cy="754332"/>
            <a:chOff x="1909779" y="1527773"/>
            <a:chExt cx="565749" cy="565749"/>
          </a:xfrm>
        </p:grpSpPr>
        <p:sp>
          <p:nvSpPr>
            <p:cNvPr id="12" name="Oval 7"/>
            <p:cNvSpPr>
              <a:spLocks noChangeArrowheads="1"/>
            </p:cNvSpPr>
            <p:nvPr/>
          </p:nvSpPr>
          <p:spPr bwMode="auto">
            <a:xfrm>
              <a:off x="1909779" y="1527773"/>
              <a:ext cx="565749" cy="565749"/>
            </a:xfrm>
            <a:prstGeom prst="ellipse">
              <a:avLst/>
            </a:prstGeom>
            <a:solidFill>
              <a:srgbClr val="009DDC"/>
            </a:solidFill>
            <a:ln>
              <a:noFill/>
            </a:ln>
            <a:effectLst/>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bwMode="white">
            <a:xfrm>
              <a:off x="2009757" y="1677740"/>
              <a:ext cx="363413" cy="262641"/>
              <a:chOff x="2009757" y="1677740"/>
              <a:chExt cx="363413" cy="262641"/>
            </a:xfrm>
          </p:grpSpPr>
          <p:sp>
            <p:nvSpPr>
              <p:cNvPr id="13" name="Freeform 8"/>
              <p:cNvSpPr>
                <a:spLocks/>
              </p:cNvSpPr>
              <p:nvPr/>
            </p:nvSpPr>
            <p:spPr bwMode="white">
              <a:xfrm>
                <a:off x="2009757" y="1677740"/>
                <a:ext cx="70620" cy="63478"/>
              </a:xfrm>
              <a:custGeom>
                <a:avLst/>
                <a:gdLst>
                  <a:gd name="T0" fmla="*/ 105 w 105"/>
                  <a:gd name="T1" fmla="*/ 48 h 94"/>
                  <a:gd name="T2" fmla="*/ 25 w 105"/>
                  <a:gd name="T3" fmla="*/ 94 h 94"/>
                  <a:gd name="T4" fmla="*/ 8 w 105"/>
                  <a:gd name="T5" fmla="*/ 65 h 94"/>
                  <a:gd name="T6" fmla="*/ 19 w 105"/>
                  <a:gd name="T7" fmla="*/ 25 h 94"/>
                  <a:gd name="T8" fmla="*/ 48 w 105"/>
                  <a:gd name="T9" fmla="*/ 8 h 94"/>
                  <a:gd name="T10" fmla="*/ 88 w 105"/>
                  <a:gd name="T11" fmla="*/ 19 h 94"/>
                  <a:gd name="T12" fmla="*/ 105 w 105"/>
                  <a:gd name="T13" fmla="*/ 48 h 94"/>
                </a:gdLst>
                <a:ahLst/>
                <a:cxnLst>
                  <a:cxn ang="0">
                    <a:pos x="T0" y="T1"/>
                  </a:cxn>
                  <a:cxn ang="0">
                    <a:pos x="T2" y="T3"/>
                  </a:cxn>
                  <a:cxn ang="0">
                    <a:pos x="T4" y="T5"/>
                  </a:cxn>
                  <a:cxn ang="0">
                    <a:pos x="T6" y="T7"/>
                  </a:cxn>
                  <a:cxn ang="0">
                    <a:pos x="T8" y="T9"/>
                  </a:cxn>
                  <a:cxn ang="0">
                    <a:pos x="T10" y="T11"/>
                  </a:cxn>
                  <a:cxn ang="0">
                    <a:pos x="T12" y="T13"/>
                  </a:cxn>
                </a:cxnLst>
                <a:rect l="0" t="0" r="r" b="b"/>
                <a:pathLst>
                  <a:path w="105" h="94">
                    <a:moveTo>
                      <a:pt x="105" y="48"/>
                    </a:moveTo>
                    <a:cubicBezTo>
                      <a:pt x="25" y="94"/>
                      <a:pt x="25" y="94"/>
                      <a:pt x="25" y="94"/>
                    </a:cubicBezTo>
                    <a:cubicBezTo>
                      <a:pt x="8" y="65"/>
                      <a:pt x="8" y="65"/>
                      <a:pt x="8" y="65"/>
                    </a:cubicBezTo>
                    <a:cubicBezTo>
                      <a:pt x="0" y="51"/>
                      <a:pt x="5" y="33"/>
                      <a:pt x="19" y="25"/>
                    </a:cubicBezTo>
                    <a:cubicBezTo>
                      <a:pt x="48" y="8"/>
                      <a:pt x="48" y="8"/>
                      <a:pt x="48" y="8"/>
                    </a:cubicBezTo>
                    <a:cubicBezTo>
                      <a:pt x="62" y="0"/>
                      <a:pt x="80" y="5"/>
                      <a:pt x="88" y="19"/>
                    </a:cubicBezTo>
                    <a:lnTo>
                      <a:pt x="105" y="48"/>
                    </a:lnTo>
                    <a:close/>
                  </a:path>
                </a:pathLst>
              </a:custGeom>
              <a:solidFill>
                <a:srgbClr val="FFFFFF"/>
              </a:solidFill>
              <a:ln>
                <a:noFill/>
              </a:ln>
              <a:effectLst/>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white">
              <a:xfrm>
                <a:off x="2034355" y="1723762"/>
                <a:ext cx="118229" cy="142826"/>
              </a:xfrm>
              <a:custGeom>
                <a:avLst/>
                <a:gdLst>
                  <a:gd name="T0" fmla="*/ 149 w 149"/>
                  <a:gd name="T1" fmla="*/ 141 h 180"/>
                  <a:gd name="T2" fmla="*/ 81 w 149"/>
                  <a:gd name="T3" fmla="*/ 180 h 180"/>
                  <a:gd name="T4" fmla="*/ 0 w 149"/>
                  <a:gd name="T5" fmla="*/ 39 h 180"/>
                  <a:gd name="T6" fmla="*/ 68 w 149"/>
                  <a:gd name="T7" fmla="*/ 0 h 180"/>
                  <a:gd name="T8" fmla="*/ 149 w 149"/>
                  <a:gd name="T9" fmla="*/ 141 h 180"/>
                </a:gdLst>
                <a:ahLst/>
                <a:cxnLst>
                  <a:cxn ang="0">
                    <a:pos x="T0" y="T1"/>
                  </a:cxn>
                  <a:cxn ang="0">
                    <a:pos x="T2" y="T3"/>
                  </a:cxn>
                  <a:cxn ang="0">
                    <a:pos x="T4" y="T5"/>
                  </a:cxn>
                  <a:cxn ang="0">
                    <a:pos x="T6" y="T7"/>
                  </a:cxn>
                  <a:cxn ang="0">
                    <a:pos x="T8" y="T9"/>
                  </a:cxn>
                </a:cxnLst>
                <a:rect l="0" t="0" r="r" b="b"/>
                <a:pathLst>
                  <a:path w="149" h="180">
                    <a:moveTo>
                      <a:pt x="149" y="141"/>
                    </a:moveTo>
                    <a:lnTo>
                      <a:pt x="81" y="180"/>
                    </a:lnTo>
                    <a:lnTo>
                      <a:pt x="0" y="39"/>
                    </a:lnTo>
                    <a:lnTo>
                      <a:pt x="68" y="0"/>
                    </a:lnTo>
                    <a:lnTo>
                      <a:pt x="149" y="141"/>
                    </a:lnTo>
                    <a:close/>
                  </a:path>
                </a:pathLst>
              </a:custGeom>
              <a:solidFill>
                <a:srgbClr val="FFFFFF"/>
              </a:solidFill>
              <a:ln>
                <a:noFill/>
              </a:ln>
              <a:effectLst/>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white">
              <a:xfrm>
                <a:off x="2104181" y="1845163"/>
                <a:ext cx="68239" cy="87283"/>
              </a:xfrm>
              <a:custGeom>
                <a:avLst/>
                <a:gdLst>
                  <a:gd name="T0" fmla="*/ 86 w 86"/>
                  <a:gd name="T1" fmla="*/ 110 h 110"/>
                  <a:gd name="T2" fmla="*/ 0 w 86"/>
                  <a:gd name="T3" fmla="*/ 39 h 110"/>
                  <a:gd name="T4" fmla="*/ 68 w 86"/>
                  <a:gd name="T5" fmla="*/ 0 h 110"/>
                  <a:gd name="T6" fmla="*/ 86 w 86"/>
                  <a:gd name="T7" fmla="*/ 110 h 110"/>
                </a:gdLst>
                <a:ahLst/>
                <a:cxnLst>
                  <a:cxn ang="0">
                    <a:pos x="T0" y="T1"/>
                  </a:cxn>
                  <a:cxn ang="0">
                    <a:pos x="T2" y="T3"/>
                  </a:cxn>
                  <a:cxn ang="0">
                    <a:pos x="T4" y="T5"/>
                  </a:cxn>
                  <a:cxn ang="0">
                    <a:pos x="T6" y="T7"/>
                  </a:cxn>
                </a:cxnLst>
                <a:rect l="0" t="0" r="r" b="b"/>
                <a:pathLst>
                  <a:path w="86" h="110">
                    <a:moveTo>
                      <a:pt x="86" y="110"/>
                    </a:moveTo>
                    <a:lnTo>
                      <a:pt x="0" y="39"/>
                    </a:lnTo>
                    <a:lnTo>
                      <a:pt x="68" y="0"/>
                    </a:lnTo>
                    <a:lnTo>
                      <a:pt x="86" y="110"/>
                    </a:lnTo>
                    <a:close/>
                  </a:path>
                </a:pathLst>
              </a:custGeom>
              <a:solidFill>
                <a:srgbClr val="FFFFFF"/>
              </a:solidFill>
              <a:ln>
                <a:noFill/>
              </a:ln>
              <a:effectLst/>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white">
              <a:xfrm>
                <a:off x="2198605" y="1914196"/>
                <a:ext cx="174565" cy="26185"/>
              </a:xfrm>
              <a:custGeom>
                <a:avLst/>
                <a:gdLst>
                  <a:gd name="T0" fmla="*/ 20 w 259"/>
                  <a:gd name="T1" fmla="*/ 39 h 39"/>
                  <a:gd name="T2" fmla="*/ 239 w 259"/>
                  <a:gd name="T3" fmla="*/ 39 h 39"/>
                  <a:gd name="T4" fmla="*/ 259 w 259"/>
                  <a:gd name="T5" fmla="*/ 19 h 39"/>
                  <a:gd name="T6" fmla="*/ 239 w 259"/>
                  <a:gd name="T7" fmla="*/ 0 h 39"/>
                  <a:gd name="T8" fmla="*/ 20 w 259"/>
                  <a:gd name="T9" fmla="*/ 0 h 39"/>
                  <a:gd name="T10" fmla="*/ 0 w 259"/>
                  <a:gd name="T11" fmla="*/ 19 h 39"/>
                  <a:gd name="T12" fmla="*/ 20 w 259"/>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59" h="39">
                    <a:moveTo>
                      <a:pt x="20" y="39"/>
                    </a:moveTo>
                    <a:cubicBezTo>
                      <a:pt x="239" y="39"/>
                      <a:pt x="239" y="39"/>
                      <a:pt x="239" y="39"/>
                    </a:cubicBezTo>
                    <a:cubicBezTo>
                      <a:pt x="250" y="39"/>
                      <a:pt x="259" y="30"/>
                      <a:pt x="259" y="19"/>
                    </a:cubicBezTo>
                    <a:cubicBezTo>
                      <a:pt x="259" y="9"/>
                      <a:pt x="250" y="0"/>
                      <a:pt x="239" y="0"/>
                    </a:cubicBezTo>
                    <a:cubicBezTo>
                      <a:pt x="20" y="0"/>
                      <a:pt x="20" y="0"/>
                      <a:pt x="20" y="0"/>
                    </a:cubicBezTo>
                    <a:cubicBezTo>
                      <a:pt x="9" y="0"/>
                      <a:pt x="0" y="9"/>
                      <a:pt x="0" y="19"/>
                    </a:cubicBezTo>
                    <a:cubicBezTo>
                      <a:pt x="0" y="30"/>
                      <a:pt x="9" y="39"/>
                      <a:pt x="20" y="39"/>
                    </a:cubicBezTo>
                  </a:path>
                </a:pathLst>
              </a:custGeom>
              <a:solidFill>
                <a:srgbClr val="FFFFFF"/>
              </a:solidFill>
              <a:ln>
                <a:noFill/>
              </a:ln>
              <a:effectLst/>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 name="Group 16"/>
          <p:cNvGrpSpPr/>
          <p:nvPr/>
        </p:nvGrpSpPr>
        <p:grpSpPr>
          <a:xfrm>
            <a:off x="2453618" y="3364486"/>
            <a:ext cx="890297" cy="754332"/>
            <a:chOff x="420111" y="3395600"/>
            <a:chExt cx="890529" cy="754332"/>
          </a:xfrm>
        </p:grpSpPr>
        <p:sp>
          <p:nvSpPr>
            <p:cNvPr id="18" name="Oval 5"/>
            <p:cNvSpPr>
              <a:spLocks noChangeArrowheads="1"/>
            </p:cNvSpPr>
            <p:nvPr/>
          </p:nvSpPr>
          <p:spPr bwMode="auto">
            <a:xfrm>
              <a:off x="500114" y="3395600"/>
              <a:ext cx="754332" cy="754332"/>
            </a:xfrm>
            <a:prstGeom prst="ellipse">
              <a:avLst/>
            </a:prstGeom>
            <a:solidFill>
              <a:srgbClr val="009DDC"/>
            </a:solidFill>
            <a:ln>
              <a:noFill/>
            </a:ln>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custDataLst>
                <p:tags r:id="rId2"/>
              </p:custDataLst>
            </p:nvPr>
          </p:nvPicPr>
          <p:blipFill>
            <a:blip r:embed="rId7"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420111" y="3481339"/>
              <a:ext cx="890529" cy="611111"/>
            </a:xfrm>
            <a:prstGeom prst="rect">
              <a:avLst/>
            </a:prstGeom>
          </p:spPr>
        </p:pic>
      </p:grpSp>
      <p:sp>
        <p:nvSpPr>
          <p:cNvPr id="20" name="TextBox 19"/>
          <p:cNvSpPr txBox="1"/>
          <p:nvPr/>
        </p:nvSpPr>
        <p:spPr>
          <a:xfrm>
            <a:off x="2268031" y="1266826"/>
            <a:ext cx="3791503" cy="461665"/>
          </a:xfrm>
          <a:prstGeom prst="rect">
            <a:avLst/>
          </a:prstGeom>
          <a:noFill/>
          <a:ln>
            <a:noFill/>
          </a:ln>
        </p:spPr>
        <p:txBody>
          <a:bodyPr wrap="none" lIns="91424" tIns="45712" rIns="91424" bIns="45712" rtlCol="0">
            <a:spAutoFit/>
          </a:bodyPr>
          <a:lstStyle/>
          <a:p>
            <a:r>
              <a:rPr lang="en-US" b="1" dirty="0">
                <a:solidFill>
                  <a:schemeClr val="accent2"/>
                </a:solidFill>
                <a:latin typeface="Arial" pitchFamily="34" charset="0"/>
                <a:cs typeface="Arial" pitchFamily="34" charset="0"/>
              </a:rPr>
              <a:t>Thank you for attending!</a:t>
            </a:r>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692811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2">
            <a:alpha val="75000"/>
          </a:schemeClr>
        </a:solidFill>
        <a:effectLst/>
      </p:bgPr>
    </p:bg>
    <p:spTree>
      <p:nvGrpSpPr>
        <p:cNvPr id="1" name=""/>
        <p:cNvGrpSpPr/>
        <p:nvPr/>
      </p:nvGrpSpPr>
      <p:grpSpPr>
        <a:xfrm>
          <a:off x="0" y="0"/>
          <a:ext cx="0" cy="0"/>
          <a:chOff x="0" y="0"/>
          <a:chExt cx="0" cy="0"/>
        </a:xfrm>
      </p:grpSpPr>
      <p:sp>
        <p:nvSpPr>
          <p:cNvPr id="18" name="TextBox 17"/>
          <p:cNvSpPr txBox="1"/>
          <p:nvPr/>
        </p:nvSpPr>
        <p:spPr>
          <a:xfrm>
            <a:off x="3525362" y="2519194"/>
            <a:ext cx="6644352" cy="749123"/>
          </a:xfrm>
          <a:prstGeom prst="roundRect">
            <a:avLst/>
          </a:prstGeom>
          <a:solidFill>
            <a:schemeClr val="bg1"/>
          </a:solidFill>
        </p:spPr>
        <p:txBody>
          <a:bodyPr wrap="square" lIns="91424" tIns="45712" rIns="91424" bIns="45712" rtlCol="0">
            <a:spAutoFit/>
          </a:bodyPr>
          <a:lstStyle/>
          <a:p>
            <a:pPr marL="339666" indent="-339666" algn="l" defTabSz="914240" fontAlgn="auto">
              <a:spcBef>
                <a:spcPts val="0"/>
              </a:spcBef>
              <a:spcAft>
                <a:spcPts val="0"/>
              </a:spcAft>
              <a:defRPr/>
            </a:pPr>
            <a:r>
              <a:rPr lang="en-US" sz="1900" b="1" kern="0" dirty="0">
                <a:solidFill>
                  <a:srgbClr val="009DDC"/>
                </a:solidFill>
                <a:latin typeface="Arial" pitchFamily="34" charset="0"/>
                <a:cs typeface="Arial" pitchFamily="34" charset="0"/>
              </a:rPr>
              <a:t>Training Webpage:</a:t>
            </a:r>
            <a:r>
              <a:rPr lang="en-US" sz="1900" kern="0" dirty="0">
                <a:solidFill>
                  <a:srgbClr val="FF00FF"/>
                </a:solidFill>
                <a:latin typeface="Arial" pitchFamily="34" charset="0"/>
                <a:cs typeface="Arial" pitchFamily="34" charset="0"/>
              </a:rPr>
              <a:t/>
            </a:r>
            <a:br>
              <a:rPr lang="en-US" sz="1900" kern="0" dirty="0">
                <a:solidFill>
                  <a:srgbClr val="FF00FF"/>
                </a:solidFill>
                <a:latin typeface="Arial" pitchFamily="34" charset="0"/>
                <a:cs typeface="Arial" pitchFamily="34" charset="0"/>
              </a:rPr>
            </a:br>
            <a:r>
              <a:rPr lang="en-US" sz="1900" kern="0" dirty="0">
                <a:solidFill>
                  <a:srgbClr val="009DDC"/>
                </a:solidFill>
                <a:latin typeface="Arial" pitchFamily="34" charset="0"/>
                <a:cs typeface="Arial" pitchFamily="34" charset="0"/>
                <a:hlinkClick r:id="rId4"/>
              </a:rPr>
              <a:t>www.salesforce.com/training</a:t>
            </a:r>
            <a:endParaRPr lang="en-US" sz="1900" kern="0" dirty="0">
              <a:solidFill>
                <a:srgbClr val="009DDC"/>
              </a:solidFill>
              <a:latin typeface="Arial" pitchFamily="34" charset="0"/>
              <a:cs typeface="Arial" pitchFamily="34" charset="0"/>
            </a:endParaRPr>
          </a:p>
        </p:txBody>
      </p:sp>
      <p:sp>
        <p:nvSpPr>
          <p:cNvPr id="29" name="Oval 28"/>
          <p:cNvSpPr/>
          <p:nvPr/>
        </p:nvSpPr>
        <p:spPr bwMode="auto">
          <a:xfrm>
            <a:off x="2574672" y="4381731"/>
            <a:ext cx="761802" cy="762000"/>
          </a:xfrm>
          <a:prstGeom prst="ellipse">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0"/>
            <a:endParaRPr lang="en-US"/>
          </a:p>
        </p:txBody>
      </p:sp>
      <p:pic>
        <p:nvPicPr>
          <p:cNvPr id="19" name="Picture 18"/>
          <p:cNvPicPr>
            <a:picLocks noChangeAspect="1"/>
          </p:cNvPicPr>
          <p:nvPr/>
        </p:nvPicPr>
        <p:blipFill>
          <a:blip r:embed="rId5"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a:xfrm>
            <a:off x="2684561" y="4482951"/>
            <a:ext cx="594741" cy="554563"/>
          </a:xfrm>
          <a:prstGeom prst="rect">
            <a:avLst/>
          </a:prstGeom>
          <a:effectLst/>
        </p:spPr>
      </p:pic>
      <p:sp>
        <p:nvSpPr>
          <p:cNvPr id="16" name="Oval 15"/>
          <p:cNvSpPr/>
          <p:nvPr/>
        </p:nvSpPr>
        <p:spPr bwMode="auto">
          <a:xfrm>
            <a:off x="2545495" y="3418529"/>
            <a:ext cx="761802" cy="762000"/>
          </a:xfrm>
          <a:prstGeom prst="ellipse">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0"/>
            <a:endParaRPr lang="en-US"/>
          </a:p>
        </p:txBody>
      </p:sp>
      <p:grpSp>
        <p:nvGrpSpPr>
          <p:cNvPr id="20" name="Group 19"/>
          <p:cNvGrpSpPr/>
          <p:nvPr/>
        </p:nvGrpSpPr>
        <p:grpSpPr>
          <a:xfrm>
            <a:off x="2702684" y="3575116"/>
            <a:ext cx="426320" cy="427755"/>
            <a:chOff x="4217988" y="7278688"/>
            <a:chExt cx="2054225" cy="1928813"/>
          </a:xfrm>
          <a:solidFill>
            <a:srgbClr val="009DDC"/>
          </a:solidFill>
          <a:effectLst/>
        </p:grpSpPr>
        <p:sp>
          <p:nvSpPr>
            <p:cNvPr id="21" name="Freeform 5"/>
            <p:cNvSpPr>
              <a:spLocks noEditPoints="1"/>
            </p:cNvSpPr>
            <p:nvPr/>
          </p:nvSpPr>
          <p:spPr bwMode="auto">
            <a:xfrm>
              <a:off x="4217988" y="8767763"/>
              <a:ext cx="2054225" cy="439738"/>
            </a:xfrm>
            <a:custGeom>
              <a:avLst/>
              <a:gdLst>
                <a:gd name="T0" fmla="*/ 504 w 546"/>
                <a:gd name="T1" fmla="*/ 0 h 117"/>
                <a:gd name="T2" fmla="*/ 42 w 546"/>
                <a:gd name="T3" fmla="*/ 0 h 117"/>
                <a:gd name="T4" fmla="*/ 0 w 546"/>
                <a:gd name="T5" fmla="*/ 42 h 117"/>
                <a:gd name="T6" fmla="*/ 0 w 546"/>
                <a:gd name="T7" fmla="*/ 76 h 117"/>
                <a:gd name="T8" fmla="*/ 42 w 546"/>
                <a:gd name="T9" fmla="*/ 117 h 117"/>
                <a:gd name="T10" fmla="*/ 504 w 546"/>
                <a:gd name="T11" fmla="*/ 117 h 117"/>
                <a:gd name="T12" fmla="*/ 546 w 546"/>
                <a:gd name="T13" fmla="*/ 76 h 117"/>
                <a:gd name="T14" fmla="*/ 546 w 546"/>
                <a:gd name="T15" fmla="*/ 42 h 117"/>
                <a:gd name="T16" fmla="*/ 504 w 546"/>
                <a:gd name="T17" fmla="*/ 0 h 117"/>
                <a:gd name="T18" fmla="*/ 486 w 546"/>
                <a:gd name="T19" fmla="*/ 76 h 117"/>
                <a:gd name="T20" fmla="*/ 330 w 546"/>
                <a:gd name="T21" fmla="*/ 76 h 117"/>
                <a:gd name="T22" fmla="*/ 313 w 546"/>
                <a:gd name="T23" fmla="*/ 59 h 117"/>
                <a:gd name="T24" fmla="*/ 330 w 546"/>
                <a:gd name="T25" fmla="*/ 42 h 117"/>
                <a:gd name="T26" fmla="*/ 486 w 546"/>
                <a:gd name="T27" fmla="*/ 42 h 117"/>
                <a:gd name="T28" fmla="*/ 502 w 546"/>
                <a:gd name="T29" fmla="*/ 59 h 117"/>
                <a:gd name="T30" fmla="*/ 486 w 546"/>
                <a:gd name="T31" fmla="*/ 7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6" h="117">
                  <a:moveTo>
                    <a:pt x="504" y="0"/>
                  </a:moveTo>
                  <a:cubicBezTo>
                    <a:pt x="42" y="0"/>
                    <a:pt x="42" y="0"/>
                    <a:pt x="42" y="0"/>
                  </a:cubicBezTo>
                  <a:cubicBezTo>
                    <a:pt x="19" y="0"/>
                    <a:pt x="0" y="19"/>
                    <a:pt x="0" y="42"/>
                  </a:cubicBezTo>
                  <a:cubicBezTo>
                    <a:pt x="0" y="76"/>
                    <a:pt x="0" y="76"/>
                    <a:pt x="0" y="76"/>
                  </a:cubicBezTo>
                  <a:cubicBezTo>
                    <a:pt x="0" y="99"/>
                    <a:pt x="19" y="117"/>
                    <a:pt x="42" y="117"/>
                  </a:cubicBezTo>
                  <a:cubicBezTo>
                    <a:pt x="504" y="117"/>
                    <a:pt x="504" y="117"/>
                    <a:pt x="504" y="117"/>
                  </a:cubicBezTo>
                  <a:cubicBezTo>
                    <a:pt x="527" y="117"/>
                    <a:pt x="546" y="99"/>
                    <a:pt x="546" y="76"/>
                  </a:cubicBezTo>
                  <a:cubicBezTo>
                    <a:pt x="546" y="42"/>
                    <a:pt x="546" y="42"/>
                    <a:pt x="546" y="42"/>
                  </a:cubicBezTo>
                  <a:cubicBezTo>
                    <a:pt x="546" y="19"/>
                    <a:pt x="527" y="0"/>
                    <a:pt x="504" y="0"/>
                  </a:cubicBezTo>
                  <a:close/>
                  <a:moveTo>
                    <a:pt x="486" y="76"/>
                  </a:moveTo>
                  <a:cubicBezTo>
                    <a:pt x="330" y="76"/>
                    <a:pt x="330" y="76"/>
                    <a:pt x="330" y="76"/>
                  </a:cubicBezTo>
                  <a:cubicBezTo>
                    <a:pt x="321" y="76"/>
                    <a:pt x="313" y="68"/>
                    <a:pt x="313" y="59"/>
                  </a:cubicBezTo>
                  <a:cubicBezTo>
                    <a:pt x="313" y="50"/>
                    <a:pt x="321" y="42"/>
                    <a:pt x="330" y="42"/>
                  </a:cubicBezTo>
                  <a:cubicBezTo>
                    <a:pt x="486" y="42"/>
                    <a:pt x="486" y="42"/>
                    <a:pt x="486" y="42"/>
                  </a:cubicBezTo>
                  <a:cubicBezTo>
                    <a:pt x="495" y="42"/>
                    <a:pt x="502" y="50"/>
                    <a:pt x="502" y="59"/>
                  </a:cubicBezTo>
                  <a:cubicBezTo>
                    <a:pt x="502" y="68"/>
                    <a:pt x="495" y="76"/>
                    <a:pt x="486" y="76"/>
                  </a:cubicBezTo>
                  <a:close/>
                </a:path>
              </a:pathLst>
            </a:custGeom>
            <a:grpFill/>
            <a:ln>
              <a:noFill/>
            </a:ln>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noEditPoints="1"/>
            </p:cNvSpPr>
            <p:nvPr/>
          </p:nvSpPr>
          <p:spPr bwMode="auto">
            <a:xfrm>
              <a:off x="4222751" y="7278688"/>
              <a:ext cx="2046288" cy="1363663"/>
            </a:xfrm>
            <a:custGeom>
              <a:avLst/>
              <a:gdLst>
                <a:gd name="T0" fmla="*/ 63 w 544"/>
                <a:gd name="T1" fmla="*/ 362 h 362"/>
                <a:gd name="T2" fmla="*/ 481 w 544"/>
                <a:gd name="T3" fmla="*/ 362 h 362"/>
                <a:gd name="T4" fmla="*/ 544 w 544"/>
                <a:gd name="T5" fmla="*/ 299 h 362"/>
                <a:gd name="T6" fmla="*/ 544 w 544"/>
                <a:gd name="T7" fmla="*/ 63 h 362"/>
                <a:gd name="T8" fmla="*/ 481 w 544"/>
                <a:gd name="T9" fmla="*/ 0 h 362"/>
                <a:gd name="T10" fmla="*/ 63 w 544"/>
                <a:gd name="T11" fmla="*/ 0 h 362"/>
                <a:gd name="T12" fmla="*/ 0 w 544"/>
                <a:gd name="T13" fmla="*/ 63 h 362"/>
                <a:gd name="T14" fmla="*/ 0 w 544"/>
                <a:gd name="T15" fmla="*/ 299 h 362"/>
                <a:gd name="T16" fmla="*/ 63 w 544"/>
                <a:gd name="T17" fmla="*/ 362 h 362"/>
                <a:gd name="T18" fmla="*/ 44 w 544"/>
                <a:gd name="T19" fmla="*/ 63 h 362"/>
                <a:gd name="T20" fmla="*/ 63 w 544"/>
                <a:gd name="T21" fmla="*/ 44 h 362"/>
                <a:gd name="T22" fmla="*/ 481 w 544"/>
                <a:gd name="T23" fmla="*/ 44 h 362"/>
                <a:gd name="T24" fmla="*/ 500 w 544"/>
                <a:gd name="T25" fmla="*/ 63 h 362"/>
                <a:gd name="T26" fmla="*/ 500 w 544"/>
                <a:gd name="T27" fmla="*/ 299 h 362"/>
                <a:gd name="T28" fmla="*/ 481 w 544"/>
                <a:gd name="T29" fmla="*/ 317 h 362"/>
                <a:gd name="T30" fmla="*/ 63 w 544"/>
                <a:gd name="T31" fmla="*/ 317 h 362"/>
                <a:gd name="T32" fmla="*/ 44 w 544"/>
                <a:gd name="T33" fmla="*/ 299 h 362"/>
                <a:gd name="T34" fmla="*/ 44 w 544"/>
                <a:gd name="T35" fmla="*/ 6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4" h="362">
                  <a:moveTo>
                    <a:pt x="63" y="362"/>
                  </a:moveTo>
                  <a:cubicBezTo>
                    <a:pt x="481" y="362"/>
                    <a:pt x="481" y="362"/>
                    <a:pt x="481" y="362"/>
                  </a:cubicBezTo>
                  <a:cubicBezTo>
                    <a:pt x="516" y="362"/>
                    <a:pt x="544" y="333"/>
                    <a:pt x="544" y="299"/>
                  </a:cubicBezTo>
                  <a:cubicBezTo>
                    <a:pt x="544" y="63"/>
                    <a:pt x="544" y="63"/>
                    <a:pt x="544" y="63"/>
                  </a:cubicBezTo>
                  <a:cubicBezTo>
                    <a:pt x="544" y="28"/>
                    <a:pt x="516" y="0"/>
                    <a:pt x="481" y="0"/>
                  </a:cubicBezTo>
                  <a:cubicBezTo>
                    <a:pt x="63" y="0"/>
                    <a:pt x="63" y="0"/>
                    <a:pt x="63" y="0"/>
                  </a:cubicBezTo>
                  <a:cubicBezTo>
                    <a:pt x="28" y="0"/>
                    <a:pt x="0" y="28"/>
                    <a:pt x="0" y="63"/>
                  </a:cubicBezTo>
                  <a:cubicBezTo>
                    <a:pt x="0" y="299"/>
                    <a:pt x="0" y="299"/>
                    <a:pt x="0" y="299"/>
                  </a:cubicBezTo>
                  <a:cubicBezTo>
                    <a:pt x="0" y="333"/>
                    <a:pt x="28" y="362"/>
                    <a:pt x="63" y="362"/>
                  </a:cubicBezTo>
                  <a:close/>
                  <a:moveTo>
                    <a:pt x="44" y="63"/>
                  </a:moveTo>
                  <a:cubicBezTo>
                    <a:pt x="44" y="52"/>
                    <a:pt x="52" y="44"/>
                    <a:pt x="63" y="44"/>
                  </a:cubicBezTo>
                  <a:cubicBezTo>
                    <a:pt x="481" y="44"/>
                    <a:pt x="481" y="44"/>
                    <a:pt x="481" y="44"/>
                  </a:cubicBezTo>
                  <a:cubicBezTo>
                    <a:pt x="491" y="44"/>
                    <a:pt x="500" y="52"/>
                    <a:pt x="500" y="63"/>
                  </a:cubicBezTo>
                  <a:cubicBezTo>
                    <a:pt x="500" y="299"/>
                    <a:pt x="500" y="299"/>
                    <a:pt x="500" y="299"/>
                  </a:cubicBezTo>
                  <a:cubicBezTo>
                    <a:pt x="500" y="309"/>
                    <a:pt x="491" y="317"/>
                    <a:pt x="481" y="317"/>
                  </a:cubicBezTo>
                  <a:cubicBezTo>
                    <a:pt x="63" y="317"/>
                    <a:pt x="63" y="317"/>
                    <a:pt x="63" y="317"/>
                  </a:cubicBezTo>
                  <a:cubicBezTo>
                    <a:pt x="52" y="317"/>
                    <a:pt x="44" y="309"/>
                    <a:pt x="44" y="299"/>
                  </a:cubicBezTo>
                  <a:lnTo>
                    <a:pt x="44" y="63"/>
                  </a:lnTo>
                  <a:close/>
                </a:path>
              </a:pathLst>
            </a:custGeom>
            <a:grpFill/>
            <a:ln>
              <a:noFill/>
            </a:ln>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Oval 2"/>
          <p:cNvSpPr/>
          <p:nvPr/>
        </p:nvSpPr>
        <p:spPr bwMode="auto">
          <a:xfrm>
            <a:off x="2545495" y="2503656"/>
            <a:ext cx="761802" cy="762000"/>
          </a:xfrm>
          <a:prstGeom prst="ellipse">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0"/>
            <a:endParaRPr lang="en-US"/>
          </a:p>
        </p:txBody>
      </p:sp>
      <p:grpSp>
        <p:nvGrpSpPr>
          <p:cNvPr id="23" name="Group 22"/>
          <p:cNvGrpSpPr/>
          <p:nvPr/>
        </p:nvGrpSpPr>
        <p:grpSpPr>
          <a:xfrm>
            <a:off x="2745115" y="2602892"/>
            <a:ext cx="418002" cy="560331"/>
            <a:chOff x="2794000" y="7270750"/>
            <a:chExt cx="1239838" cy="1941513"/>
          </a:xfrm>
          <a:solidFill>
            <a:srgbClr val="009DDC"/>
          </a:solidFill>
          <a:effectLst/>
        </p:grpSpPr>
        <p:sp>
          <p:nvSpPr>
            <p:cNvPr id="24" name="Freeform 8"/>
            <p:cNvSpPr>
              <a:spLocks/>
            </p:cNvSpPr>
            <p:nvPr/>
          </p:nvSpPr>
          <p:spPr bwMode="auto">
            <a:xfrm>
              <a:off x="3049588" y="83343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p:nvSpPr>
          <p:spPr bwMode="auto">
            <a:xfrm>
              <a:off x="3049588" y="83343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p:nvSpPr>
          <p:spPr bwMode="auto">
            <a:xfrm>
              <a:off x="3041651" y="7270750"/>
              <a:ext cx="439738" cy="441325"/>
            </a:xfrm>
            <a:custGeom>
              <a:avLst/>
              <a:gdLst>
                <a:gd name="T0" fmla="*/ 58 w 117"/>
                <a:gd name="T1" fmla="*/ 116 h 117"/>
                <a:gd name="T2" fmla="*/ 117 w 117"/>
                <a:gd name="T3" fmla="*/ 57 h 117"/>
                <a:gd name="T4" fmla="*/ 57 w 117"/>
                <a:gd name="T5" fmla="*/ 0 h 117"/>
                <a:gd name="T6" fmla="*/ 0 w 117"/>
                <a:gd name="T7" fmla="*/ 58 h 117"/>
                <a:gd name="T8" fmla="*/ 58 w 117"/>
                <a:gd name="T9" fmla="*/ 116 h 117"/>
              </a:gdLst>
              <a:ahLst/>
              <a:cxnLst>
                <a:cxn ang="0">
                  <a:pos x="T0" y="T1"/>
                </a:cxn>
                <a:cxn ang="0">
                  <a:pos x="T2" y="T3"/>
                </a:cxn>
                <a:cxn ang="0">
                  <a:pos x="T4" y="T5"/>
                </a:cxn>
                <a:cxn ang="0">
                  <a:pos x="T6" y="T7"/>
                </a:cxn>
                <a:cxn ang="0">
                  <a:pos x="T8" y="T9"/>
                </a:cxn>
              </a:cxnLst>
              <a:rect l="0" t="0" r="r" b="b"/>
              <a:pathLst>
                <a:path w="117" h="117">
                  <a:moveTo>
                    <a:pt x="58" y="116"/>
                  </a:moveTo>
                  <a:cubicBezTo>
                    <a:pt x="90" y="116"/>
                    <a:pt x="117" y="88"/>
                    <a:pt x="117" y="57"/>
                  </a:cubicBezTo>
                  <a:cubicBezTo>
                    <a:pt x="116" y="24"/>
                    <a:pt x="91" y="0"/>
                    <a:pt x="57" y="0"/>
                  </a:cubicBezTo>
                  <a:cubicBezTo>
                    <a:pt x="23" y="0"/>
                    <a:pt x="0" y="24"/>
                    <a:pt x="0" y="58"/>
                  </a:cubicBezTo>
                  <a:cubicBezTo>
                    <a:pt x="0" y="92"/>
                    <a:pt x="25" y="117"/>
                    <a:pt x="58" y="116"/>
                  </a:cubicBezTo>
                  <a:close/>
                </a:path>
              </a:pathLst>
            </a:custGeom>
            <a:grpFill/>
            <a:ln>
              <a:noFill/>
            </a:ln>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p:cNvSpPr>
              <a:spLocks noEditPoints="1"/>
            </p:cNvSpPr>
            <p:nvPr/>
          </p:nvSpPr>
          <p:spPr bwMode="auto">
            <a:xfrm>
              <a:off x="2794000" y="7473951"/>
              <a:ext cx="1239838" cy="1738312"/>
            </a:xfrm>
            <a:custGeom>
              <a:avLst/>
              <a:gdLst>
                <a:gd name="T0" fmla="*/ 313 w 330"/>
                <a:gd name="T1" fmla="*/ 16 h 461"/>
                <a:gd name="T2" fmla="*/ 273 w 330"/>
                <a:gd name="T3" fmla="*/ 27 h 461"/>
                <a:gd name="T4" fmla="*/ 201 w 330"/>
                <a:gd name="T5" fmla="*/ 88 h 461"/>
                <a:gd name="T6" fmla="*/ 201 w 330"/>
                <a:gd name="T7" fmla="*/ 88 h 461"/>
                <a:gd name="T8" fmla="*/ 73 w 330"/>
                <a:gd name="T9" fmla="*/ 81 h 461"/>
                <a:gd name="T10" fmla="*/ 4 w 330"/>
                <a:gd name="T11" fmla="*/ 152 h 461"/>
                <a:gd name="T12" fmla="*/ 53 w 330"/>
                <a:gd name="T13" fmla="*/ 218 h 461"/>
                <a:gd name="T14" fmla="*/ 56 w 330"/>
                <a:gd name="T15" fmla="*/ 234 h 461"/>
                <a:gd name="T16" fmla="*/ 57 w 330"/>
                <a:gd name="T17" fmla="*/ 234 h 461"/>
                <a:gd name="T18" fmla="*/ 57 w 330"/>
                <a:gd name="T19" fmla="*/ 236 h 461"/>
                <a:gd name="T20" fmla="*/ 57 w 330"/>
                <a:gd name="T21" fmla="*/ 237 h 461"/>
                <a:gd name="T22" fmla="*/ 57 w 330"/>
                <a:gd name="T23" fmla="*/ 239 h 461"/>
                <a:gd name="T24" fmla="*/ 56 w 330"/>
                <a:gd name="T25" fmla="*/ 418 h 461"/>
                <a:gd name="T26" fmla="*/ 89 w 330"/>
                <a:gd name="T27" fmla="*/ 460 h 461"/>
                <a:gd name="T28" fmla="*/ 121 w 330"/>
                <a:gd name="T29" fmla="*/ 419 h 461"/>
                <a:gd name="T30" fmla="*/ 121 w 330"/>
                <a:gd name="T31" fmla="*/ 327 h 461"/>
                <a:gd name="T32" fmla="*/ 123 w 330"/>
                <a:gd name="T33" fmla="*/ 301 h 461"/>
                <a:gd name="T34" fmla="*/ 132 w 330"/>
                <a:gd name="T35" fmla="*/ 301 h 461"/>
                <a:gd name="T36" fmla="*/ 134 w 330"/>
                <a:gd name="T37" fmla="*/ 330 h 461"/>
                <a:gd name="T38" fmla="*/ 134 w 330"/>
                <a:gd name="T39" fmla="*/ 424 h 461"/>
                <a:gd name="T40" fmla="*/ 166 w 330"/>
                <a:gd name="T41" fmla="*/ 460 h 461"/>
                <a:gd name="T42" fmla="*/ 199 w 330"/>
                <a:gd name="T43" fmla="*/ 424 h 461"/>
                <a:gd name="T44" fmla="*/ 199 w 330"/>
                <a:gd name="T45" fmla="*/ 404 h 461"/>
                <a:gd name="T46" fmla="*/ 199 w 330"/>
                <a:gd name="T47" fmla="*/ 222 h 461"/>
                <a:gd name="T48" fmla="*/ 199 w 330"/>
                <a:gd name="T49" fmla="*/ 140 h 461"/>
                <a:gd name="T50" fmla="*/ 200 w 330"/>
                <a:gd name="T51" fmla="*/ 140 h 461"/>
                <a:gd name="T52" fmla="*/ 200 w 330"/>
                <a:gd name="T53" fmla="*/ 141 h 461"/>
                <a:gd name="T54" fmla="*/ 308 w 330"/>
                <a:gd name="T55" fmla="*/ 59 h 461"/>
                <a:gd name="T56" fmla="*/ 313 w 330"/>
                <a:gd name="T57" fmla="*/ 16 h 461"/>
                <a:gd name="T58" fmla="*/ 149 w 330"/>
                <a:gd name="T59" fmla="*/ 260 h 461"/>
                <a:gd name="T60" fmla="*/ 93 w 330"/>
                <a:gd name="T61" fmla="*/ 251 h 461"/>
                <a:gd name="T62" fmla="*/ 73 w 330"/>
                <a:gd name="T63" fmla="*/ 234 h 461"/>
                <a:gd name="T64" fmla="*/ 105 w 330"/>
                <a:gd name="T65" fmla="*/ 225 h 461"/>
                <a:gd name="T66" fmla="*/ 133 w 330"/>
                <a:gd name="T67" fmla="*/ 201 h 461"/>
                <a:gd name="T68" fmla="*/ 104 w 330"/>
                <a:gd name="T69" fmla="*/ 183 h 461"/>
                <a:gd name="T70" fmla="*/ 88 w 330"/>
                <a:gd name="T71" fmla="*/ 183 h 461"/>
                <a:gd name="T72" fmla="*/ 99 w 330"/>
                <a:gd name="T73" fmla="*/ 132 h 461"/>
                <a:gd name="T74" fmla="*/ 154 w 330"/>
                <a:gd name="T75" fmla="*/ 140 h 461"/>
                <a:gd name="T76" fmla="*/ 165 w 330"/>
                <a:gd name="T77" fmla="*/ 156 h 461"/>
                <a:gd name="T78" fmla="*/ 149 w 330"/>
                <a:gd name="T79" fmla="*/ 26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0" h="461">
                  <a:moveTo>
                    <a:pt x="313" y="16"/>
                  </a:moveTo>
                  <a:cubicBezTo>
                    <a:pt x="296" y="0"/>
                    <a:pt x="285" y="13"/>
                    <a:pt x="273" y="27"/>
                  </a:cubicBezTo>
                  <a:cubicBezTo>
                    <a:pt x="252" y="51"/>
                    <a:pt x="228" y="73"/>
                    <a:pt x="201" y="88"/>
                  </a:cubicBezTo>
                  <a:cubicBezTo>
                    <a:pt x="201" y="88"/>
                    <a:pt x="201" y="88"/>
                    <a:pt x="201" y="88"/>
                  </a:cubicBezTo>
                  <a:cubicBezTo>
                    <a:pt x="159" y="72"/>
                    <a:pt x="116" y="82"/>
                    <a:pt x="73" y="81"/>
                  </a:cubicBezTo>
                  <a:cubicBezTo>
                    <a:pt x="40" y="80"/>
                    <a:pt x="9" y="115"/>
                    <a:pt x="4" y="152"/>
                  </a:cubicBezTo>
                  <a:cubicBezTo>
                    <a:pt x="0" y="180"/>
                    <a:pt x="19" y="205"/>
                    <a:pt x="53" y="218"/>
                  </a:cubicBezTo>
                  <a:cubicBezTo>
                    <a:pt x="58" y="221"/>
                    <a:pt x="57" y="224"/>
                    <a:pt x="56" y="234"/>
                  </a:cubicBezTo>
                  <a:cubicBezTo>
                    <a:pt x="56" y="234"/>
                    <a:pt x="59" y="233"/>
                    <a:pt x="57" y="234"/>
                  </a:cubicBezTo>
                  <a:cubicBezTo>
                    <a:pt x="57" y="234"/>
                    <a:pt x="56" y="236"/>
                    <a:pt x="57" y="236"/>
                  </a:cubicBezTo>
                  <a:cubicBezTo>
                    <a:pt x="57" y="236"/>
                    <a:pt x="57" y="237"/>
                    <a:pt x="57" y="237"/>
                  </a:cubicBezTo>
                  <a:cubicBezTo>
                    <a:pt x="57" y="237"/>
                    <a:pt x="57" y="238"/>
                    <a:pt x="57" y="239"/>
                  </a:cubicBezTo>
                  <a:cubicBezTo>
                    <a:pt x="56" y="321"/>
                    <a:pt x="56" y="336"/>
                    <a:pt x="56" y="418"/>
                  </a:cubicBezTo>
                  <a:cubicBezTo>
                    <a:pt x="56" y="441"/>
                    <a:pt x="63" y="460"/>
                    <a:pt x="89" y="460"/>
                  </a:cubicBezTo>
                  <a:cubicBezTo>
                    <a:pt x="116" y="461"/>
                    <a:pt x="121" y="442"/>
                    <a:pt x="121" y="419"/>
                  </a:cubicBezTo>
                  <a:cubicBezTo>
                    <a:pt x="121" y="364"/>
                    <a:pt x="121" y="382"/>
                    <a:pt x="121" y="327"/>
                  </a:cubicBezTo>
                  <a:cubicBezTo>
                    <a:pt x="121" y="318"/>
                    <a:pt x="122" y="310"/>
                    <a:pt x="123" y="301"/>
                  </a:cubicBezTo>
                  <a:cubicBezTo>
                    <a:pt x="126" y="301"/>
                    <a:pt x="129" y="301"/>
                    <a:pt x="132" y="301"/>
                  </a:cubicBezTo>
                  <a:cubicBezTo>
                    <a:pt x="133" y="310"/>
                    <a:pt x="134" y="320"/>
                    <a:pt x="134" y="330"/>
                  </a:cubicBezTo>
                  <a:cubicBezTo>
                    <a:pt x="134" y="386"/>
                    <a:pt x="134" y="368"/>
                    <a:pt x="134" y="424"/>
                  </a:cubicBezTo>
                  <a:cubicBezTo>
                    <a:pt x="134" y="445"/>
                    <a:pt x="143" y="461"/>
                    <a:pt x="166" y="460"/>
                  </a:cubicBezTo>
                  <a:cubicBezTo>
                    <a:pt x="188" y="460"/>
                    <a:pt x="198" y="445"/>
                    <a:pt x="199" y="424"/>
                  </a:cubicBezTo>
                  <a:cubicBezTo>
                    <a:pt x="199" y="418"/>
                    <a:pt x="199" y="411"/>
                    <a:pt x="199" y="404"/>
                  </a:cubicBezTo>
                  <a:cubicBezTo>
                    <a:pt x="199" y="319"/>
                    <a:pt x="199" y="307"/>
                    <a:pt x="199" y="222"/>
                  </a:cubicBezTo>
                  <a:cubicBezTo>
                    <a:pt x="199" y="195"/>
                    <a:pt x="199" y="167"/>
                    <a:pt x="199" y="140"/>
                  </a:cubicBezTo>
                  <a:cubicBezTo>
                    <a:pt x="199" y="140"/>
                    <a:pt x="200" y="140"/>
                    <a:pt x="200" y="140"/>
                  </a:cubicBezTo>
                  <a:cubicBezTo>
                    <a:pt x="200" y="141"/>
                    <a:pt x="200" y="141"/>
                    <a:pt x="200" y="141"/>
                  </a:cubicBezTo>
                  <a:cubicBezTo>
                    <a:pt x="241" y="122"/>
                    <a:pt x="277" y="94"/>
                    <a:pt x="308" y="59"/>
                  </a:cubicBezTo>
                  <a:cubicBezTo>
                    <a:pt x="320" y="45"/>
                    <a:pt x="330" y="31"/>
                    <a:pt x="313" y="16"/>
                  </a:cubicBezTo>
                  <a:close/>
                  <a:moveTo>
                    <a:pt x="149" y="260"/>
                  </a:moveTo>
                  <a:cubicBezTo>
                    <a:pt x="128" y="257"/>
                    <a:pt x="110" y="257"/>
                    <a:pt x="93" y="251"/>
                  </a:cubicBezTo>
                  <a:cubicBezTo>
                    <a:pt x="85" y="249"/>
                    <a:pt x="79" y="241"/>
                    <a:pt x="73" y="234"/>
                  </a:cubicBezTo>
                  <a:cubicBezTo>
                    <a:pt x="84" y="230"/>
                    <a:pt x="97" y="225"/>
                    <a:pt x="105" y="225"/>
                  </a:cubicBezTo>
                  <a:cubicBezTo>
                    <a:pt x="121" y="224"/>
                    <a:pt x="137" y="219"/>
                    <a:pt x="133" y="201"/>
                  </a:cubicBezTo>
                  <a:cubicBezTo>
                    <a:pt x="132" y="194"/>
                    <a:pt x="115" y="188"/>
                    <a:pt x="104" y="183"/>
                  </a:cubicBezTo>
                  <a:cubicBezTo>
                    <a:pt x="100" y="181"/>
                    <a:pt x="94" y="183"/>
                    <a:pt x="88" y="183"/>
                  </a:cubicBezTo>
                  <a:cubicBezTo>
                    <a:pt x="92" y="166"/>
                    <a:pt x="95" y="151"/>
                    <a:pt x="99" y="132"/>
                  </a:cubicBezTo>
                  <a:cubicBezTo>
                    <a:pt x="117" y="135"/>
                    <a:pt x="136" y="136"/>
                    <a:pt x="154" y="140"/>
                  </a:cubicBezTo>
                  <a:cubicBezTo>
                    <a:pt x="159" y="141"/>
                    <a:pt x="166" y="151"/>
                    <a:pt x="165" y="156"/>
                  </a:cubicBezTo>
                  <a:cubicBezTo>
                    <a:pt x="161" y="190"/>
                    <a:pt x="155" y="224"/>
                    <a:pt x="149" y="260"/>
                  </a:cubicBezTo>
                  <a:close/>
                </a:path>
              </a:pathLst>
            </a:custGeom>
            <a:grpFill/>
            <a:ln>
              <a:noFill/>
            </a:ln>
            <a:effectLst/>
            <a:extLs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bwMode="ltGray">
          <a:xfrm>
            <a:off x="0" y="0"/>
            <a:ext cx="12188825" cy="1984443"/>
          </a:xfrm>
          <a:prstGeom prst="rect">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0"/>
            <a:endParaRPr lang="en-US"/>
          </a:p>
        </p:txBody>
      </p:sp>
      <p:sp>
        <p:nvSpPr>
          <p:cNvPr id="32" name="TextBox 31"/>
          <p:cNvSpPr txBox="1"/>
          <p:nvPr/>
        </p:nvSpPr>
        <p:spPr>
          <a:xfrm>
            <a:off x="3525362" y="3457373"/>
            <a:ext cx="6674760" cy="749123"/>
          </a:xfrm>
          <a:prstGeom prst="roundRect">
            <a:avLst/>
          </a:prstGeom>
          <a:solidFill>
            <a:schemeClr val="bg1"/>
          </a:solidFill>
        </p:spPr>
        <p:txBody>
          <a:bodyPr wrap="square" lIns="91424" tIns="45712" rIns="91424" bIns="45712" rtlCol="0">
            <a:spAutoFit/>
          </a:bodyPr>
          <a:lstStyle/>
          <a:p>
            <a:pPr marL="339666" indent="-339666" algn="l" defTabSz="914240" fontAlgn="auto">
              <a:spcBef>
                <a:spcPts val="0"/>
              </a:spcBef>
              <a:spcAft>
                <a:spcPts val="0"/>
              </a:spcAft>
              <a:defRPr/>
            </a:pPr>
            <a:r>
              <a:rPr lang="en-US" sz="1900" b="1" kern="0" dirty="0">
                <a:solidFill>
                  <a:srgbClr val="009DDC"/>
                </a:solidFill>
                <a:latin typeface="Arial" pitchFamily="34" charset="0"/>
                <a:cs typeface="Arial" pitchFamily="34" charset="0"/>
              </a:rPr>
              <a:t>Certification Webpage:</a:t>
            </a:r>
            <a:r>
              <a:rPr lang="en-US" sz="1900" kern="0" dirty="0">
                <a:solidFill>
                  <a:srgbClr val="FF00FF"/>
                </a:solidFill>
                <a:latin typeface="Arial" pitchFamily="34" charset="0"/>
                <a:cs typeface="Arial" pitchFamily="34" charset="0"/>
              </a:rPr>
              <a:t/>
            </a:r>
            <a:br>
              <a:rPr lang="en-US" sz="1900" kern="0" dirty="0">
                <a:solidFill>
                  <a:srgbClr val="FF00FF"/>
                </a:solidFill>
                <a:latin typeface="Arial" pitchFamily="34" charset="0"/>
                <a:cs typeface="Arial" pitchFamily="34" charset="0"/>
              </a:rPr>
            </a:br>
            <a:r>
              <a:rPr lang="en-US" sz="1900" kern="0" dirty="0">
                <a:solidFill>
                  <a:srgbClr val="009DDC"/>
                </a:solidFill>
                <a:latin typeface="Arial" pitchFamily="34" charset="0"/>
                <a:cs typeface="Arial" pitchFamily="34" charset="0"/>
                <a:hlinkClick r:id="rId6"/>
              </a:rPr>
              <a:t>certification.salesforce.com</a:t>
            </a:r>
            <a:endParaRPr lang="en-US" sz="1900" kern="0" dirty="0">
              <a:solidFill>
                <a:srgbClr val="009DDC"/>
              </a:solidFill>
              <a:latin typeface="Arial" pitchFamily="34" charset="0"/>
              <a:cs typeface="Arial" pitchFamily="34" charset="0"/>
            </a:endParaRPr>
          </a:p>
        </p:txBody>
      </p:sp>
      <p:sp>
        <p:nvSpPr>
          <p:cNvPr id="33" name="TextBox 32"/>
          <p:cNvSpPr txBox="1"/>
          <p:nvPr/>
        </p:nvSpPr>
        <p:spPr>
          <a:xfrm>
            <a:off x="3525362" y="4395550"/>
            <a:ext cx="6664624" cy="749123"/>
          </a:xfrm>
          <a:prstGeom prst="roundRect">
            <a:avLst/>
          </a:prstGeom>
          <a:solidFill>
            <a:schemeClr val="bg1"/>
          </a:solidFill>
        </p:spPr>
        <p:txBody>
          <a:bodyPr wrap="square" lIns="91424" tIns="45712" rIns="91424" bIns="45712" rtlCol="0">
            <a:spAutoFit/>
          </a:bodyPr>
          <a:lstStyle/>
          <a:p>
            <a:pPr marL="339666" indent="-339666" algn="l" defTabSz="914240" fontAlgn="auto">
              <a:spcBef>
                <a:spcPts val="0"/>
              </a:spcBef>
              <a:spcAft>
                <a:spcPts val="0"/>
              </a:spcAft>
              <a:defRPr/>
            </a:pPr>
            <a:r>
              <a:rPr lang="en-US" sz="1900" b="1" kern="0" dirty="0">
                <a:solidFill>
                  <a:srgbClr val="009DDC"/>
                </a:solidFill>
                <a:latin typeface="Arial" pitchFamily="34" charset="0"/>
                <a:cs typeface="Arial" pitchFamily="34" charset="0"/>
              </a:rPr>
              <a:t>Follow us on Twitter:</a:t>
            </a:r>
            <a:r>
              <a:rPr lang="en-US" sz="1900" kern="0" dirty="0">
                <a:solidFill>
                  <a:srgbClr val="FF00FF"/>
                </a:solidFill>
                <a:latin typeface="Arial" pitchFamily="34" charset="0"/>
                <a:cs typeface="Arial" pitchFamily="34" charset="0"/>
              </a:rPr>
              <a:t/>
            </a:r>
            <a:br>
              <a:rPr lang="en-US" sz="1900" kern="0" dirty="0">
                <a:solidFill>
                  <a:srgbClr val="FF00FF"/>
                </a:solidFill>
                <a:latin typeface="Arial" pitchFamily="34" charset="0"/>
                <a:cs typeface="Arial" pitchFamily="34" charset="0"/>
              </a:rPr>
            </a:br>
            <a:r>
              <a:rPr lang="en-US" sz="1900" kern="0" dirty="0">
                <a:solidFill>
                  <a:srgbClr val="009DDC"/>
                </a:solidFill>
                <a:latin typeface="Arial" pitchFamily="34" charset="0"/>
                <a:cs typeface="Arial" pitchFamily="34" charset="0"/>
                <a:hlinkClick r:id="rId7"/>
              </a:rPr>
              <a:t>@</a:t>
            </a:r>
            <a:r>
              <a:rPr lang="en-US" sz="1900" kern="0" dirty="0" err="1">
                <a:solidFill>
                  <a:srgbClr val="009DDC"/>
                </a:solidFill>
                <a:latin typeface="Arial" pitchFamily="34" charset="0"/>
                <a:cs typeface="Arial" pitchFamily="34" charset="0"/>
                <a:hlinkClick r:id="rId7"/>
              </a:rPr>
              <a:t>SalesforceU</a:t>
            </a:r>
            <a:endParaRPr lang="en-US" sz="1900" kern="0" dirty="0">
              <a:solidFill>
                <a:srgbClr val="009DDC"/>
              </a:solidFill>
              <a:latin typeface="Arial" pitchFamily="34" charset="0"/>
              <a:cs typeface="Arial" pitchFamily="34" charset="0"/>
            </a:endParaRPr>
          </a:p>
        </p:txBody>
      </p:sp>
      <p:sp>
        <p:nvSpPr>
          <p:cNvPr id="34" name="TextBox 33"/>
          <p:cNvSpPr txBox="1"/>
          <p:nvPr/>
        </p:nvSpPr>
        <p:spPr>
          <a:xfrm>
            <a:off x="3525364" y="5333729"/>
            <a:ext cx="6669597" cy="749123"/>
          </a:xfrm>
          <a:prstGeom prst="roundRect">
            <a:avLst/>
          </a:prstGeom>
          <a:solidFill>
            <a:schemeClr val="bg1"/>
          </a:solidFill>
        </p:spPr>
        <p:txBody>
          <a:bodyPr wrap="square" lIns="91424" tIns="45712" rIns="91424" bIns="45712" rtlCol="0">
            <a:spAutoFit/>
          </a:bodyPr>
          <a:lstStyle/>
          <a:p>
            <a:pPr marL="339666" indent="-339666" algn="l">
              <a:defRPr/>
            </a:pPr>
            <a:r>
              <a:rPr lang="en-US" sz="1900" b="1" kern="0" dirty="0">
                <a:solidFill>
                  <a:srgbClr val="009DDC"/>
                </a:solidFill>
                <a:latin typeface="Arial" pitchFamily="34" charset="0"/>
                <a:cs typeface="Arial" pitchFamily="34" charset="0"/>
              </a:rPr>
              <a:t>Salesforce Success Community:</a:t>
            </a:r>
          </a:p>
          <a:p>
            <a:pPr marL="339666" indent="-339666" algn="l">
              <a:defRPr/>
            </a:pPr>
            <a:r>
              <a:rPr lang="en-US" sz="1900" kern="0" dirty="0">
                <a:solidFill>
                  <a:schemeClr val="accent1">
                    <a:lumMod val="75000"/>
                  </a:schemeClr>
                </a:solidFill>
                <a:latin typeface="Arial" pitchFamily="34" charset="0"/>
                <a:cs typeface="Arial" pitchFamily="34" charset="0"/>
              </a:rPr>
              <a:t> </a:t>
            </a:r>
            <a:r>
              <a:rPr lang="en-US" sz="1900" kern="0" dirty="0">
                <a:solidFill>
                  <a:srgbClr val="FF00FF"/>
                </a:solidFill>
                <a:latin typeface="Arial" pitchFamily="34" charset="0"/>
                <a:cs typeface="Arial" pitchFamily="34" charset="0"/>
              </a:rPr>
              <a:t>	</a:t>
            </a:r>
            <a:r>
              <a:rPr lang="en-US" sz="1900" kern="0" dirty="0">
                <a:solidFill>
                  <a:schemeClr val="accent1">
                    <a:lumMod val="75000"/>
                  </a:schemeClr>
                </a:solidFill>
                <a:latin typeface="Arial" pitchFamily="34" charset="0"/>
                <a:cs typeface="Arial" pitchFamily="34" charset="0"/>
              </a:rPr>
              <a:t>Log in to Salesforce </a:t>
            </a:r>
            <a:r>
              <a:rPr lang="en-US" sz="1900" kern="0" dirty="0">
                <a:solidFill>
                  <a:schemeClr val="accent1">
                    <a:lumMod val="75000"/>
                  </a:schemeClr>
                </a:solidFill>
                <a:latin typeface="Wingdings"/>
                <a:cs typeface="Arial" pitchFamily="34" charset="0"/>
                <a:sym typeface="Wingdings" pitchFamily="2" charset="2"/>
              </a:rPr>
              <a:t></a:t>
            </a:r>
            <a:r>
              <a:rPr lang="en-US" sz="1900" kern="0" dirty="0">
                <a:solidFill>
                  <a:schemeClr val="accent1">
                    <a:lumMod val="75000"/>
                  </a:schemeClr>
                </a:solidFill>
                <a:latin typeface="Arial" pitchFamily="34" charset="0"/>
                <a:cs typeface="Arial" pitchFamily="34" charset="0"/>
              </a:rPr>
              <a:t> Help &amp; Training </a:t>
            </a:r>
            <a:r>
              <a:rPr lang="en-US" sz="1900" kern="0" dirty="0">
                <a:solidFill>
                  <a:schemeClr val="accent1">
                    <a:lumMod val="75000"/>
                  </a:schemeClr>
                </a:solidFill>
                <a:latin typeface="Wingdings"/>
                <a:cs typeface="Arial" pitchFamily="34" charset="0"/>
                <a:sym typeface="Wingdings" pitchFamily="2" charset="2"/>
              </a:rPr>
              <a:t></a:t>
            </a:r>
            <a:r>
              <a:rPr lang="en-US" sz="1900" kern="0" dirty="0">
                <a:solidFill>
                  <a:schemeClr val="accent1">
                    <a:lumMod val="75000"/>
                  </a:schemeClr>
                </a:solidFill>
                <a:latin typeface="Arial" pitchFamily="34" charset="0"/>
                <a:cs typeface="Arial" pitchFamily="34" charset="0"/>
                <a:sym typeface="Wingdings" pitchFamily="2" charset="2"/>
              </a:rPr>
              <a:t> Collaboration</a:t>
            </a:r>
            <a:endParaRPr lang="en-US" sz="1900" kern="0" dirty="0">
              <a:solidFill>
                <a:schemeClr val="accent1">
                  <a:lumMod val="75000"/>
                </a:schemeClr>
              </a:solidFill>
              <a:latin typeface="Arial" pitchFamily="34" charset="0"/>
              <a:cs typeface="Arial" pitchFamily="34" charset="0"/>
            </a:endParaRPr>
          </a:p>
        </p:txBody>
      </p:sp>
      <p:sp>
        <p:nvSpPr>
          <p:cNvPr id="30" name="Oval 29"/>
          <p:cNvSpPr/>
          <p:nvPr/>
        </p:nvSpPr>
        <p:spPr bwMode="auto">
          <a:xfrm>
            <a:off x="2545495" y="5308263"/>
            <a:ext cx="761802" cy="762000"/>
          </a:xfrm>
          <a:prstGeom prst="ellipse">
            <a:avLst/>
          </a:prstGeom>
          <a:solidFill>
            <a:schemeClr val="bg1"/>
          </a:solidFill>
          <a:ln w="38100" cap="flat" cmpd="sng" algn="ctr">
            <a:noFill/>
            <a:prstDash val="solid"/>
            <a:round/>
            <a:headEnd type="none" w="med" len="med"/>
            <a:tailEnd type="none" w="med" len="med"/>
          </a:ln>
          <a:effectLst/>
        </p:spPr>
        <p:txBody>
          <a:bodyPr vert="horz" wrap="square" lIns="91424" tIns="45712" rIns="91424" bIns="45712" numCol="1" rtlCol="0" anchor="t" anchorCtr="0" compatLnSpc="1">
            <a:prstTxWarp prst="textNoShape">
              <a:avLst/>
            </a:prstTxWarp>
          </a:bodyPr>
          <a:lstStyle/>
          <a:p>
            <a:pPr defTabSz="914240"/>
            <a:endParaRPr lang="en-US"/>
          </a:p>
        </p:txBody>
      </p:sp>
      <p:sp>
        <p:nvSpPr>
          <p:cNvPr id="11" name="Freeform 5"/>
          <p:cNvSpPr>
            <a:spLocks/>
          </p:cNvSpPr>
          <p:nvPr/>
        </p:nvSpPr>
        <p:spPr bwMode="auto">
          <a:xfrm flipH="1">
            <a:off x="2665720" y="5476875"/>
            <a:ext cx="522043" cy="428967"/>
          </a:xfrm>
          <a:custGeom>
            <a:avLst/>
            <a:gdLst>
              <a:gd name="T0" fmla="*/ 587 w 587"/>
              <a:gd name="T1" fmla="*/ 206 h 515"/>
              <a:gd name="T2" fmla="*/ 294 w 587"/>
              <a:gd name="T3" fmla="*/ 0 h 515"/>
              <a:gd name="T4" fmla="*/ 0 w 587"/>
              <a:gd name="T5" fmla="*/ 206 h 515"/>
              <a:gd name="T6" fmla="*/ 161 w 587"/>
              <a:gd name="T7" fmla="*/ 390 h 515"/>
              <a:gd name="T8" fmla="*/ 93 w 587"/>
              <a:gd name="T9" fmla="*/ 515 h 515"/>
              <a:gd name="T10" fmla="*/ 314 w 587"/>
              <a:gd name="T11" fmla="*/ 412 h 515"/>
              <a:gd name="T12" fmla="*/ 587 w 587"/>
              <a:gd name="T13" fmla="*/ 206 h 515"/>
            </a:gdLst>
            <a:ahLst/>
            <a:cxnLst>
              <a:cxn ang="0">
                <a:pos x="T0" y="T1"/>
              </a:cxn>
              <a:cxn ang="0">
                <a:pos x="T2" y="T3"/>
              </a:cxn>
              <a:cxn ang="0">
                <a:pos x="T4" y="T5"/>
              </a:cxn>
              <a:cxn ang="0">
                <a:pos x="T6" y="T7"/>
              </a:cxn>
              <a:cxn ang="0">
                <a:pos x="T8" y="T9"/>
              </a:cxn>
              <a:cxn ang="0">
                <a:pos x="T10" y="T11"/>
              </a:cxn>
              <a:cxn ang="0">
                <a:pos x="T12" y="T13"/>
              </a:cxn>
            </a:cxnLst>
            <a:rect l="0" t="0" r="r" b="b"/>
            <a:pathLst>
              <a:path w="587" h="515">
                <a:moveTo>
                  <a:pt x="587" y="206"/>
                </a:moveTo>
                <a:cubicBezTo>
                  <a:pt x="587" y="92"/>
                  <a:pt x="456" y="0"/>
                  <a:pt x="294" y="0"/>
                </a:cubicBezTo>
                <a:cubicBezTo>
                  <a:pt x="132" y="0"/>
                  <a:pt x="0" y="92"/>
                  <a:pt x="0" y="206"/>
                </a:cubicBezTo>
                <a:cubicBezTo>
                  <a:pt x="0" y="287"/>
                  <a:pt x="66" y="356"/>
                  <a:pt x="161" y="390"/>
                </a:cubicBezTo>
                <a:cubicBezTo>
                  <a:pt x="166" y="414"/>
                  <a:pt x="159" y="456"/>
                  <a:pt x="93" y="515"/>
                </a:cubicBezTo>
                <a:cubicBezTo>
                  <a:pt x="93" y="515"/>
                  <a:pt x="233" y="477"/>
                  <a:pt x="314" y="412"/>
                </a:cubicBezTo>
                <a:cubicBezTo>
                  <a:pt x="466" y="405"/>
                  <a:pt x="587" y="316"/>
                  <a:pt x="587" y="206"/>
                </a:cubicBezTo>
                <a:close/>
              </a:path>
            </a:pathLst>
          </a:custGeom>
          <a:solidFill>
            <a:srgbClr val="009DDC"/>
          </a:solidFill>
          <a:ln>
            <a:noFill/>
          </a:ln>
          <a:effectLst/>
        </p:spPr>
        <p:txBody>
          <a:bodyPr vert="horz" wrap="square" lIns="91424" tIns="45712" rIns="91424" bIns="45712" numCol="1" anchor="t" anchorCtr="0" compatLnSpc="1">
            <a:prstTxWarp prst="textNoShape">
              <a:avLst/>
            </a:prstTxWarp>
          </a:bodyPr>
          <a:lstStyle/>
          <a:p>
            <a:endParaRPr lang="en-US"/>
          </a:p>
        </p:txBody>
      </p:sp>
      <p:sp>
        <p:nvSpPr>
          <p:cNvPr id="28" name="Text Box 13"/>
          <p:cNvSpPr txBox="1">
            <a:spLocks noChangeArrowheads="1"/>
          </p:cNvSpPr>
          <p:nvPr/>
        </p:nvSpPr>
        <p:spPr bwMode="gray">
          <a:xfrm>
            <a:off x="0" y="6611113"/>
            <a:ext cx="12188825" cy="215427"/>
          </a:xfrm>
          <a:prstGeom prst="rect">
            <a:avLst/>
          </a:prstGeom>
          <a:noFill/>
          <a:ln w="9525">
            <a:noFill/>
            <a:miter lim="800000"/>
            <a:headEnd/>
            <a:tailEnd/>
          </a:ln>
          <a:effectLst/>
        </p:spPr>
        <p:txBody>
          <a:bodyPr wrap="square" lIns="91424" tIns="45712" rIns="91424" bIns="45712">
            <a:spAutoFit/>
          </a:bodyPr>
          <a:lstStyle/>
          <a:p>
            <a:r>
              <a:rPr lang="en-US" sz="800" dirty="0" smtClean="0">
                <a:solidFill>
                  <a:schemeClr val="bg1"/>
                </a:solidFill>
                <a:latin typeface="+mn-lt"/>
              </a:rPr>
              <a:t>© Copyright 2015 salesforce.com, </a:t>
            </a:r>
            <a:r>
              <a:rPr lang="en-US" sz="800" dirty="0" err="1" smtClean="0">
                <a:solidFill>
                  <a:schemeClr val="bg1"/>
                </a:solidFill>
                <a:latin typeface="+mn-lt"/>
              </a:rPr>
              <a:t>inc.</a:t>
            </a:r>
            <a:r>
              <a:rPr lang="en-US" sz="800" dirty="0" smtClean="0">
                <a:solidFill>
                  <a:schemeClr val="bg1"/>
                </a:solidFill>
                <a:latin typeface="+mn-lt"/>
              </a:rPr>
              <a:t>  All rights reserved.</a:t>
            </a:r>
            <a:r>
              <a:rPr lang="en-US" sz="800" baseline="0" dirty="0" smtClean="0">
                <a:solidFill>
                  <a:schemeClr val="bg1"/>
                </a:solidFill>
                <a:latin typeface="+mn-lt"/>
              </a:rPr>
              <a:t> </a:t>
            </a:r>
            <a:r>
              <a:rPr lang="en-US" sz="800" dirty="0" smtClean="0">
                <a:solidFill>
                  <a:schemeClr val="bg1"/>
                </a:solidFill>
                <a:latin typeface="+mn-lt"/>
              </a:rPr>
              <a:t>Various trademarks held by their respective owners.</a:t>
            </a:r>
          </a:p>
        </p:txBody>
      </p:sp>
      <p:sp>
        <p:nvSpPr>
          <p:cNvPr id="31" name="TextBox 30"/>
          <p:cNvSpPr txBox="1"/>
          <p:nvPr/>
        </p:nvSpPr>
        <p:spPr>
          <a:xfrm>
            <a:off x="952790" y="342169"/>
            <a:ext cx="8189769" cy="1341907"/>
          </a:xfrm>
          <a:prstGeom prst="rect">
            <a:avLst/>
          </a:prstGeom>
          <a:noFill/>
        </p:spPr>
        <p:txBody>
          <a:bodyPr wrap="square" lIns="91424" tIns="45712" rIns="91424" bIns="45712" rtlCol="0">
            <a:spAutoFit/>
          </a:bodyPr>
          <a:lstStyle/>
          <a:p>
            <a:pPr defTabSz="914240" fontAlgn="auto">
              <a:spcBef>
                <a:spcPts val="0"/>
              </a:spcBef>
              <a:spcAft>
                <a:spcPts val="0"/>
              </a:spcAft>
              <a:defRPr/>
            </a:pPr>
            <a:r>
              <a:rPr lang="en-US" sz="5500" kern="0" dirty="0">
                <a:solidFill>
                  <a:srgbClr val="D9E0E2">
                    <a:lumMod val="25000"/>
                  </a:srgbClr>
                </a:solidFill>
                <a:latin typeface="Arial" panose="020B0604020202020204" pitchFamily="34" charset="0"/>
                <a:cs typeface="Arial" panose="020B0604020202020204" pitchFamily="34" charset="0"/>
              </a:rPr>
              <a:t>Salesforce University</a:t>
            </a:r>
          </a:p>
          <a:p>
            <a:pPr defTabSz="914240" fontAlgn="auto">
              <a:lnSpc>
                <a:spcPct val="85000"/>
              </a:lnSpc>
              <a:spcBef>
                <a:spcPts val="0"/>
              </a:spcBef>
              <a:spcAft>
                <a:spcPts val="0"/>
              </a:spcAft>
              <a:defRPr/>
            </a:pPr>
            <a:r>
              <a:rPr lang="en-US" sz="3100" kern="0" dirty="0">
                <a:solidFill>
                  <a:srgbClr val="D9E0E2">
                    <a:lumMod val="25000"/>
                  </a:srgbClr>
                </a:solidFill>
                <a:latin typeface="Arial" panose="020B0604020202020204" pitchFamily="34" charset="0"/>
                <a:cs typeface="Arial" panose="020B0604020202020204" pitchFamily="34" charset="0"/>
              </a:rPr>
              <a:t>Training and Certification Resources</a:t>
            </a:r>
          </a:p>
        </p:txBody>
      </p:sp>
      <p:pic>
        <p:nvPicPr>
          <p:cNvPr id="36" name="Picture 19"/>
          <p:cNvPicPr>
            <a:picLocks noChangeAspect="1"/>
          </p:cNvPicPr>
          <p:nvPr/>
        </p:nvPicPr>
        <p:blipFill>
          <a:blip r:embed="rId8" cstate="print">
            <a:extLst>
              <a:ext uri="{28A0092B-C50C-407E-A947-70E740481C1C}">
                <a14:useLocalDpi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val="0"/>
              </a:ext>
            </a:extLst>
          </a:blip>
          <a:stretch>
            <a:fillRect/>
          </a:stretch>
        </p:blipFill>
        <p:spPr bwMode="auto">
          <a:xfrm>
            <a:off x="9505979" y="340468"/>
            <a:ext cx="1401367" cy="1287917"/>
          </a:xfrm>
          <a:prstGeom prst="rect">
            <a:avLst/>
          </a:prstGeom>
          <a:noFill/>
          <a:ln>
            <a:noFill/>
          </a:ln>
          <a:effectLst>
            <a:outerShdw blurRad="104775" dir="2700000" algn="tl" rotWithShape="0">
              <a:srgbClr val="003DAA">
                <a:alpha val="40000"/>
              </a:srgbClr>
            </a:outerShdw>
          </a:effectLst>
          <a:extLst>
            <a:ext uri="{909E8E84-426E-40DD-AFC4-6F175D3DCCD1}">
              <a14:hiddenFill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a:solidFill>
                  <a:srgbClr val="FFFFFF"/>
                </a:solidFill>
              </a14:hiddenFill>
            </a:ext>
            <a:ext uri="{91240B29-F687-4F45-9708-019B960494DF}">
              <a14:hiddenLine xmlns:a="http://schemas.openxmlformats.org/drawingml/2006/main" xmlns:r="http://schemas.openxmlformats.org/officeDocument/2006/relationships" xmlns:p="http://schemas.openxmlformats.org/presentationml/2006/main" xmlns:a14="http://schemas.microsoft.com/office/drawing/2010/main" xmlns="" xmlns:mv="urn:schemas-microsoft-com:mac:vml" xmlns:mc="http://schemas.openxmlformats.org/markup-compatibility/2006"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12A5277-1DB9-460F-9A21-B857ABB32666}" type="slidenum">
              <a:rPr lang="en-US" smtClean="0"/>
              <a:pPr/>
              <a:t>2</a:t>
            </a:fld>
            <a:endParaRPr lang="en-US" dirty="0"/>
          </a:p>
        </p:txBody>
      </p:sp>
      <p:sp>
        <p:nvSpPr>
          <p:cNvPr id="5" name="Title 1"/>
          <p:cNvSpPr txBox="1">
            <a:spLocks/>
          </p:cNvSpPr>
          <p:nvPr/>
        </p:nvSpPr>
        <p:spPr bwMode="grayWhite">
          <a:xfrm>
            <a:off x="3519729" y="1297096"/>
            <a:ext cx="6187612" cy="717064"/>
          </a:xfrm>
          <a:prstGeom prst="rect">
            <a:avLst/>
          </a:prstGeom>
          <a:noFill/>
          <a:ln w="9525">
            <a:noFill/>
            <a:miter lim="800000"/>
            <a:headEnd/>
            <a:tailEnd/>
          </a:ln>
        </p:spPr>
        <p:txBody>
          <a:bodyPr vert="horz" wrap="square" lIns="91424" tIns="45712" rIns="91424" bIns="45712" numCol="1" anchor="ctr" anchorCtr="0" compatLnSpc="1">
            <a:prstTxWarp prst="textNoShape">
              <a:avLst/>
            </a:prstTxWarp>
          </a:bodyPr>
          <a:lstStyle>
            <a:lvl1pPr marL="0" marR="0" indent="0" algn="l" defTabSz="914240" rtl="0" eaLnBrk="1" fontAlgn="auto" latinLnBrk="0" hangingPunct="1">
              <a:lnSpc>
                <a:spcPct val="85000"/>
              </a:lnSpc>
              <a:spcBef>
                <a:spcPct val="0"/>
              </a:spcBef>
              <a:spcAft>
                <a:spcPts val="0"/>
              </a:spcAft>
              <a:buClrTx/>
              <a:buSzTx/>
              <a:buFontTx/>
              <a:buNone/>
              <a:tabLst/>
              <a:defRPr sz="3600" b="1" kern="1200">
                <a:solidFill>
                  <a:srgbClr val="7C868D"/>
                </a:solidFill>
                <a:latin typeface="Arial" panose="020B0604020202020204" pitchFamily="34" charset="0"/>
                <a:ea typeface="+mj-ea"/>
                <a:cs typeface="Arial" panose="020B0604020202020204" pitchFamily="34" charset="0"/>
              </a:defRPr>
            </a:lvl1pPr>
          </a:lstStyle>
          <a:p>
            <a:r>
              <a:rPr lang="en-US" dirty="0" smtClean="0">
                <a:solidFill>
                  <a:schemeClr val="bg2">
                    <a:lumMod val="50000"/>
                  </a:schemeClr>
                </a:solidFill>
              </a:rPr>
              <a:t>James Loghry</a:t>
            </a:r>
            <a:endParaRPr lang="en-US" dirty="0">
              <a:solidFill>
                <a:schemeClr val="bg2">
                  <a:lumMod val="50000"/>
                </a:schemeClr>
              </a:solidFill>
            </a:endParaRPr>
          </a:p>
        </p:txBody>
      </p:sp>
      <p:sp>
        <p:nvSpPr>
          <p:cNvPr id="6" name="Subtitle 20"/>
          <p:cNvSpPr txBox="1">
            <a:spLocks/>
          </p:cNvSpPr>
          <p:nvPr/>
        </p:nvSpPr>
        <p:spPr>
          <a:xfrm>
            <a:off x="3603859" y="1876059"/>
            <a:ext cx="7564077" cy="902065"/>
          </a:xfrm>
          <a:prstGeom prst="rect">
            <a:avLst/>
          </a:prstGeom>
        </p:spPr>
        <p:txBody>
          <a:bodyPr/>
          <a:lstStyle>
            <a:lvl1pPr marL="342840" indent="-342840" algn="l" defTabSz="9142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21" indent="-285701" algn="l" defTabSz="9142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00" indent="-228560" algn="l" defTabSz="9142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4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6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8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0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smtClean="0"/>
              <a:t>Principle Architect, EDL Consulting</a:t>
            </a:r>
          </a:p>
          <a:p>
            <a:pPr marL="0" indent="0" fontAlgn="auto">
              <a:spcAft>
                <a:spcPts val="0"/>
              </a:spcAft>
              <a:buNone/>
            </a:pPr>
            <a:r>
              <a:rPr lang="en-US" sz="2400" dirty="0" smtClean="0"/>
              <a:t>Salesforce MVP</a:t>
            </a:r>
          </a:p>
        </p:txBody>
      </p:sp>
      <p:sp>
        <p:nvSpPr>
          <p:cNvPr id="7" name="Text Placeholder 2"/>
          <p:cNvSpPr txBox="1">
            <a:spLocks/>
          </p:cNvSpPr>
          <p:nvPr/>
        </p:nvSpPr>
        <p:spPr>
          <a:xfrm>
            <a:off x="3599110" y="4219713"/>
            <a:ext cx="6071572" cy="658984"/>
          </a:xfrm>
          <a:prstGeom prst="rect">
            <a:avLst/>
          </a:prstGeom>
        </p:spPr>
        <p:txBody>
          <a:bodyPr/>
          <a:lstStyle>
            <a:lvl1pPr marL="342840" indent="-342840" algn="l" defTabSz="9142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21" indent="-285701" algn="l" defTabSz="9142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00" indent="-228560" algn="l" defTabSz="9142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4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6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8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0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3600" b="1" dirty="0" smtClean="0">
                <a:solidFill>
                  <a:schemeClr val="bg2">
                    <a:lumMod val="50000"/>
                  </a:schemeClr>
                </a:solidFill>
              </a:rPr>
              <a:t>Andrew Boettcher</a:t>
            </a:r>
            <a:endParaRPr lang="en-US" sz="3600" b="1" dirty="0">
              <a:solidFill>
                <a:schemeClr val="bg2">
                  <a:lumMod val="50000"/>
                </a:schemeClr>
              </a:solidFill>
            </a:endParaRPr>
          </a:p>
        </p:txBody>
      </p:sp>
      <p:sp>
        <p:nvSpPr>
          <p:cNvPr id="8" name="Text Placeholder 3"/>
          <p:cNvSpPr txBox="1">
            <a:spLocks/>
          </p:cNvSpPr>
          <p:nvPr/>
        </p:nvSpPr>
        <p:spPr>
          <a:xfrm>
            <a:off x="3599778" y="4926965"/>
            <a:ext cx="6023649" cy="899160"/>
          </a:xfrm>
          <a:prstGeom prst="rect">
            <a:avLst/>
          </a:prstGeom>
        </p:spPr>
        <p:txBody>
          <a:bodyPr/>
          <a:lstStyle>
            <a:lvl1pPr marL="342840" indent="-342840" algn="l" defTabSz="9142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21" indent="-285701" algn="l" defTabSz="9142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00" indent="-228560" algn="l" defTabSz="9142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4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16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8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0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520" indent="-228560" algn="l" defTabSz="91424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smtClean="0"/>
              <a:t>Chief Architect, Demand Chain Systems</a:t>
            </a:r>
          </a:p>
          <a:p>
            <a:pPr marL="0" indent="0" fontAlgn="auto">
              <a:spcAft>
                <a:spcPts val="0"/>
              </a:spcAft>
              <a:buNone/>
            </a:pPr>
            <a:r>
              <a:rPr lang="en-US" sz="2400" dirty="0" smtClean="0"/>
              <a:t>Salesforce MVP</a:t>
            </a:r>
            <a:endParaRPr lang="en-US" sz="2400" dirty="0"/>
          </a:p>
        </p:txBody>
      </p:sp>
      <p:pic>
        <p:nvPicPr>
          <p:cNvPr id="9" name="Picture 8"/>
          <p:cNvPicPr>
            <a:picLocks noChangeAspect="1"/>
          </p:cNvPicPr>
          <p:nvPr/>
        </p:nvPicPr>
        <p:blipFill>
          <a:blip r:embed="rId4"/>
          <a:stretch>
            <a:fillRect/>
          </a:stretch>
        </p:blipFill>
        <p:spPr>
          <a:xfrm>
            <a:off x="903163" y="1579134"/>
            <a:ext cx="1986276" cy="1986276"/>
          </a:xfrm>
          <a:prstGeom prst="rect">
            <a:avLst/>
          </a:prstGeom>
        </p:spPr>
      </p:pic>
      <p:pic>
        <p:nvPicPr>
          <p:cNvPr id="10" name="Picture 9"/>
          <p:cNvPicPr>
            <a:picLocks noChangeAspect="1"/>
          </p:cNvPicPr>
          <p:nvPr/>
        </p:nvPicPr>
        <p:blipFill>
          <a:blip r:embed="rId5"/>
          <a:stretch>
            <a:fillRect/>
          </a:stretch>
        </p:blipFill>
        <p:spPr>
          <a:xfrm>
            <a:off x="1000190" y="4540250"/>
            <a:ext cx="1984375" cy="1984375"/>
          </a:xfrm>
          <a:prstGeom prst="rect">
            <a:avLst/>
          </a:prstGeom>
        </p:spPr>
      </p:pic>
      <p:pic>
        <p:nvPicPr>
          <p:cNvPr id="11" name="Picture 10"/>
          <p:cNvPicPr>
            <a:picLocks noChangeAspect="1"/>
          </p:cNvPicPr>
          <p:nvPr/>
        </p:nvPicPr>
        <p:blipFill rotWithShape="1">
          <a:blip r:embed="rId6"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13317" t="20802" r="12690" b="3406"/>
          <a:stretch/>
        </p:blipFill>
        <p:spPr>
          <a:xfrm>
            <a:off x="4284088" y="2801800"/>
            <a:ext cx="1000771" cy="792324"/>
          </a:xfrm>
          <a:prstGeom prst="rect">
            <a:avLst/>
          </a:prstGeom>
        </p:spPr>
      </p:pic>
      <p:pic>
        <p:nvPicPr>
          <p:cNvPr id="12" name="Picture 11"/>
          <p:cNvPicPr>
            <a:picLocks noChangeAspect="1"/>
          </p:cNvPicPr>
          <p:nvPr/>
        </p:nvPicPr>
        <p:blipFill rotWithShape="1">
          <a:blip r:embed="rId7"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24735" t="20578" r="24984" b="5479"/>
          <a:stretch/>
        </p:blipFill>
        <p:spPr>
          <a:xfrm>
            <a:off x="3596047" y="2785135"/>
            <a:ext cx="688041" cy="782069"/>
          </a:xfrm>
          <a:prstGeom prst="rect">
            <a:avLst/>
          </a:prstGeom>
        </p:spPr>
      </p:pic>
      <p:pic>
        <p:nvPicPr>
          <p:cNvPr id="14" name="Picture 13"/>
          <p:cNvPicPr>
            <a:picLocks noChangeAspect="1"/>
          </p:cNvPicPr>
          <p:nvPr/>
        </p:nvPicPr>
        <p:blipFill rotWithShape="1">
          <a:blip r:embed="rId8"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9982" t="21714" r="10406" b="3709"/>
          <a:stretch/>
        </p:blipFill>
        <p:spPr>
          <a:xfrm>
            <a:off x="7002058" y="5754461"/>
            <a:ext cx="1071003" cy="775448"/>
          </a:xfrm>
          <a:prstGeom prst="rect">
            <a:avLst/>
          </a:prstGeom>
        </p:spPr>
      </p:pic>
      <p:pic>
        <p:nvPicPr>
          <p:cNvPr id="15" name="Picture 14"/>
          <p:cNvPicPr>
            <a:picLocks noChangeAspect="1"/>
          </p:cNvPicPr>
          <p:nvPr/>
        </p:nvPicPr>
        <p:blipFill rotWithShape="1">
          <a:blip r:embed="rId9"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18440" t="20773" r="18603" b="3787"/>
          <a:stretch/>
        </p:blipFill>
        <p:spPr>
          <a:xfrm>
            <a:off x="12455348" y="3043807"/>
            <a:ext cx="846943" cy="784412"/>
          </a:xfrm>
          <a:prstGeom prst="rect">
            <a:avLst/>
          </a:prstGeom>
        </p:spPr>
      </p:pic>
      <p:pic>
        <p:nvPicPr>
          <p:cNvPr id="16" name="Picture 15"/>
          <p:cNvPicPr>
            <a:picLocks noChangeAspect="1"/>
          </p:cNvPicPr>
          <p:nvPr/>
        </p:nvPicPr>
        <p:blipFill rotWithShape="1">
          <a:blip r:embed="rId10"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24709" t="21128" r="23659" b="4295"/>
          <a:stretch/>
        </p:blipFill>
        <p:spPr>
          <a:xfrm>
            <a:off x="5284860" y="2818676"/>
            <a:ext cx="694584" cy="775448"/>
          </a:xfrm>
          <a:prstGeom prst="rect">
            <a:avLst/>
          </a:prstGeom>
        </p:spPr>
      </p:pic>
      <p:pic>
        <p:nvPicPr>
          <p:cNvPr id="18" name="Picture 17"/>
          <p:cNvPicPr>
            <a:picLocks noChangeAspect="1"/>
          </p:cNvPicPr>
          <p:nvPr/>
        </p:nvPicPr>
        <p:blipFill rotWithShape="1">
          <a:blip r:embed="rId11"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23760" t="21230" r="23656" b="3535"/>
          <a:stretch/>
        </p:blipFill>
        <p:spPr>
          <a:xfrm>
            <a:off x="12537288" y="5373414"/>
            <a:ext cx="721472" cy="797859"/>
          </a:xfrm>
          <a:prstGeom prst="rect">
            <a:avLst/>
          </a:prstGeom>
        </p:spPr>
      </p:pic>
      <p:pic>
        <p:nvPicPr>
          <p:cNvPr id="19" name="Picture 18"/>
          <p:cNvPicPr>
            <a:picLocks noChangeAspect="1"/>
          </p:cNvPicPr>
          <p:nvPr/>
        </p:nvPicPr>
        <p:blipFill rotWithShape="1">
          <a:blip r:embed="rId12"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19295" t="21574" r="19413" b="3850"/>
          <a:stretch/>
        </p:blipFill>
        <p:spPr>
          <a:xfrm>
            <a:off x="12479033" y="6164889"/>
            <a:ext cx="824538" cy="775447"/>
          </a:xfrm>
          <a:prstGeom prst="rect">
            <a:avLst/>
          </a:prstGeom>
        </p:spPr>
      </p:pic>
      <p:pic>
        <p:nvPicPr>
          <p:cNvPr id="21" name="Picture 20"/>
          <p:cNvPicPr>
            <a:picLocks noChangeAspect="1"/>
          </p:cNvPicPr>
          <p:nvPr/>
        </p:nvPicPr>
        <p:blipFill rotWithShape="1">
          <a:blip r:embed="rId6"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13317" t="20802" r="12690" b="3406"/>
          <a:stretch/>
        </p:blipFill>
        <p:spPr>
          <a:xfrm>
            <a:off x="4284088" y="5754461"/>
            <a:ext cx="1000771" cy="792324"/>
          </a:xfrm>
          <a:prstGeom prst="rect">
            <a:avLst/>
          </a:prstGeom>
        </p:spPr>
      </p:pic>
      <p:pic>
        <p:nvPicPr>
          <p:cNvPr id="22" name="Picture 21"/>
          <p:cNvPicPr>
            <a:picLocks noChangeAspect="1"/>
          </p:cNvPicPr>
          <p:nvPr/>
        </p:nvPicPr>
        <p:blipFill rotWithShape="1">
          <a:blip r:embed="rId7"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24735" t="20578" r="24984" b="5479"/>
          <a:stretch/>
        </p:blipFill>
        <p:spPr>
          <a:xfrm>
            <a:off x="3596047" y="5737796"/>
            <a:ext cx="688041" cy="782069"/>
          </a:xfrm>
          <a:prstGeom prst="rect">
            <a:avLst/>
          </a:prstGeom>
        </p:spPr>
      </p:pic>
      <p:pic>
        <p:nvPicPr>
          <p:cNvPr id="23" name="Picture 22"/>
          <p:cNvPicPr>
            <a:picLocks noChangeAspect="1"/>
          </p:cNvPicPr>
          <p:nvPr/>
        </p:nvPicPr>
        <p:blipFill rotWithShape="1">
          <a:blip r:embed="rId13"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13372" t="21667" r="12345" b="2463"/>
          <a:stretch/>
        </p:blipFill>
        <p:spPr>
          <a:xfrm>
            <a:off x="6002754" y="5771338"/>
            <a:ext cx="999305" cy="788895"/>
          </a:xfrm>
          <a:prstGeom prst="rect">
            <a:avLst/>
          </a:prstGeom>
        </p:spPr>
      </p:pic>
      <p:pic>
        <p:nvPicPr>
          <p:cNvPr id="24" name="Picture 23"/>
          <p:cNvPicPr>
            <a:picLocks noChangeAspect="1"/>
          </p:cNvPicPr>
          <p:nvPr/>
        </p:nvPicPr>
        <p:blipFill rotWithShape="1">
          <a:blip r:embed="rId10" cstate="print">
            <a:extLst>
              <a:ext uri="{28A0092B-C50C-407E-A947-70E740481C1C}">
                <a14:useLocalDpi xmlns:mc="http://schemas.openxmlformats.org/markup-compatibility/2006" xmlns:mv="urn:schemas-microsoft-com:mac:vml" xmlns="" xmlns:a14="http://schemas.microsoft.com/office/drawing/2010/main" xmlns:p="http://schemas.openxmlformats.org/presentationml/2006/main" xmlns:r="http://schemas.openxmlformats.org/officeDocument/2006/relationships" xmlns:a="http://schemas.openxmlformats.org/drawingml/2006/main" val="0"/>
              </a:ext>
            </a:extLst>
          </a:blip>
          <a:srcRect l="24709" t="21128" r="23659" b="4295"/>
          <a:stretch/>
        </p:blipFill>
        <p:spPr>
          <a:xfrm>
            <a:off x="5284860" y="5771337"/>
            <a:ext cx="694584" cy="775448"/>
          </a:xfrm>
          <a:prstGeom prst="rect">
            <a:avLst/>
          </a:prstGeom>
        </p:spPr>
      </p:pic>
    </p:spTree>
    <p:custDataLst>
      <p:tags r:id="rId1"/>
    </p:custDataLst>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2639273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Safe Harbor Statement</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3002293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Copyright</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4225654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numCol="1" spcCol="0">
            <a:noAutofit/>
          </a:bodyPr>
          <a:lstStyle/>
          <a:p>
            <a:pPr lvl="1"/>
            <a:r>
              <a:rPr lang="en-US" sz="3000" dirty="0" smtClean="0"/>
              <a:t>What are Processes?</a:t>
            </a:r>
          </a:p>
          <a:p>
            <a:pPr lvl="1"/>
            <a:r>
              <a:rPr lang="en-US" sz="3000" dirty="0" smtClean="0"/>
              <a:t>What are Flows?</a:t>
            </a:r>
          </a:p>
          <a:p>
            <a:pPr lvl="1"/>
            <a:r>
              <a:rPr lang="en-US" sz="3000" dirty="0" smtClean="0"/>
              <a:t>When Declarative isn’t Enough</a:t>
            </a:r>
          </a:p>
          <a:p>
            <a:pPr lvl="1"/>
            <a:r>
              <a:rPr lang="en-US" sz="3000" dirty="0" smtClean="0"/>
              <a:t>Introducing the @</a:t>
            </a:r>
            <a:r>
              <a:rPr lang="en-US" sz="3000" dirty="0" err="1" smtClean="0"/>
              <a:t>InvocableMethod</a:t>
            </a:r>
            <a:endParaRPr lang="en-US" sz="3000" dirty="0" smtClean="0"/>
          </a:p>
          <a:p>
            <a:pPr lvl="1"/>
            <a:r>
              <a:rPr lang="en-US" sz="3000" dirty="0" smtClean="0"/>
              <a:t>Hands-On Exercises</a:t>
            </a:r>
          </a:p>
          <a:p>
            <a:pPr lvl="1"/>
            <a:endParaRPr lang="en-US" sz="1800" dirty="0" smtClean="0"/>
          </a:p>
        </p:txBody>
      </p:sp>
      <p:sp>
        <p:nvSpPr>
          <p:cNvPr id="3" name="Title 2"/>
          <p:cNvSpPr>
            <a:spLocks noGrp="1"/>
          </p:cNvSpPr>
          <p:nvPr>
            <p:ph type="title"/>
          </p:nvPr>
        </p:nvSpPr>
        <p:spPr/>
        <p:txBody>
          <a:bodyPr/>
          <a:lstStyle/>
          <a:p>
            <a:r>
              <a:rPr lang="en-US" dirty="0" smtClean="0"/>
              <a:t>Introduction</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238814155"/>
      </p:ext>
    </p:extLst>
  </p:cSld>
  <p:clrMapOvr>
    <a:masterClrMapping/>
  </p:clrMapOvr>
  <mc:AlternateContent>
    <mc:Choice xmlns:a="http://schemas.openxmlformats.org/drawingml/2006/main" xmlns:r="http://schemas.openxmlformats.org/officeDocument/2006/relationships" xmlns:p="http://schemas.openxmlformats.org/presentationml/2006/main" xmlns:p14="http://schemas.microsoft.com/office/powerpoint/2010/main" xmlns=""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numCol="1" spcCol="274272">
            <a:noAutofit/>
          </a:bodyPr>
          <a:lstStyle/>
          <a:p>
            <a:pPr lvl="1"/>
            <a:r>
              <a:rPr lang="en-US" sz="2000" dirty="0" smtClean="0"/>
              <a:t>Declarative workflow tool for automating business processes based on record creates and edits</a:t>
            </a:r>
          </a:p>
          <a:p>
            <a:pPr lvl="1"/>
            <a:r>
              <a:rPr lang="en-US" sz="2000" dirty="0" smtClean="0"/>
              <a:t>“Workflow 2.0”</a:t>
            </a:r>
          </a:p>
          <a:p>
            <a:pPr lvl="1"/>
            <a:r>
              <a:rPr lang="en-US" sz="2000" dirty="0" smtClean="0"/>
              <a:t>Ability to execute immediately or as scheduled action</a:t>
            </a:r>
          </a:p>
          <a:p>
            <a:pPr lvl="1"/>
            <a:r>
              <a:rPr lang="en-US" sz="2000" dirty="0" smtClean="0"/>
              <a:t>Built using Process Builder</a:t>
            </a:r>
          </a:p>
          <a:p>
            <a:pPr lvl="1"/>
            <a:r>
              <a:rPr lang="en-US" sz="2000" dirty="0" smtClean="0"/>
              <a:t>Processes can:</a:t>
            </a:r>
          </a:p>
          <a:p>
            <a:pPr lvl="2"/>
            <a:r>
              <a:rPr lang="en-US" sz="1800" dirty="0" smtClean="0"/>
              <a:t>Create a record</a:t>
            </a:r>
          </a:p>
          <a:p>
            <a:pPr lvl="2"/>
            <a:r>
              <a:rPr lang="en-US" sz="1800" dirty="0" smtClean="0"/>
              <a:t>Update related records</a:t>
            </a:r>
          </a:p>
          <a:p>
            <a:pPr lvl="2"/>
            <a:r>
              <a:rPr lang="en-US" sz="1800" dirty="0" smtClean="0"/>
              <a:t>Execute quick actions</a:t>
            </a:r>
          </a:p>
          <a:p>
            <a:pPr lvl="2"/>
            <a:r>
              <a:rPr lang="en-US" sz="1800" dirty="0" smtClean="0"/>
              <a:t>Post to Chatter</a:t>
            </a:r>
          </a:p>
          <a:p>
            <a:pPr lvl="2"/>
            <a:r>
              <a:rPr lang="en-US" sz="1800" dirty="0" smtClean="0"/>
              <a:t>Submit records for approval</a:t>
            </a:r>
          </a:p>
          <a:p>
            <a:pPr lvl="2"/>
            <a:r>
              <a:rPr lang="en-US" sz="1800" dirty="0" smtClean="0"/>
              <a:t>Send an email</a:t>
            </a:r>
          </a:p>
          <a:p>
            <a:pPr lvl="2"/>
            <a:r>
              <a:rPr lang="en-US" sz="1800" b="1" dirty="0" smtClean="0"/>
              <a:t>Launch a Flow!</a:t>
            </a:r>
          </a:p>
          <a:p>
            <a:pPr lvl="2"/>
            <a:endParaRPr lang="en-US" sz="1400" dirty="0"/>
          </a:p>
        </p:txBody>
      </p:sp>
      <p:sp>
        <p:nvSpPr>
          <p:cNvPr id="3" name="Title 2"/>
          <p:cNvSpPr>
            <a:spLocks noGrp="1"/>
          </p:cNvSpPr>
          <p:nvPr>
            <p:ph type="title"/>
          </p:nvPr>
        </p:nvSpPr>
        <p:spPr/>
        <p:txBody>
          <a:bodyPr/>
          <a:lstStyle/>
          <a:p>
            <a:r>
              <a:rPr lang="en-US" dirty="0" smtClean="0"/>
              <a:t>What are Processes?</a:t>
            </a:r>
            <a:endParaRPr lang="en-US" dirty="0"/>
          </a:p>
        </p:txBody>
      </p:sp>
      <p:pic>
        <p:nvPicPr>
          <p:cNvPr id="9" name="Picture 8" descr="Screen Shot 2015-08-03 at 10.42.13 AM.gif"/>
          <p:cNvPicPr>
            <a:picLocks noChangeAspect="1"/>
          </p:cNvPicPr>
          <p:nvPr/>
        </p:nvPicPr>
        <p:blipFill>
          <a:blip r:embed="rId4"/>
          <a:stretch>
            <a:fillRect/>
          </a:stretch>
        </p:blipFill>
        <p:spPr>
          <a:xfrm>
            <a:off x="8007144" y="1483736"/>
            <a:ext cx="3809975" cy="5126430"/>
          </a:xfrm>
          <a:prstGeom prst="rect">
            <a:avLst/>
          </a:prstGeom>
        </p:spPr>
      </p:pic>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238814155"/>
      </p:ext>
    </p:extLst>
  </p:cSld>
  <p:clrMapOvr>
    <a:masterClrMapping/>
  </p:clrMapOvr>
  <mc:AlternateContent>
    <mc:Choice xmlns:a="http://schemas.openxmlformats.org/drawingml/2006/main" xmlns:r="http://schemas.openxmlformats.org/officeDocument/2006/relationships" xmlns:p="http://schemas.openxmlformats.org/presentationml/2006/main" xmlns:p14="http://schemas.microsoft.com/office/powerpoint/2010/main" xmlns=""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numCol="2" spcCol="274272">
            <a:noAutofit/>
          </a:bodyPr>
          <a:lstStyle/>
          <a:p>
            <a:pPr lvl="1"/>
            <a:r>
              <a:rPr lang="en-US" sz="2000" dirty="0" smtClean="0"/>
              <a:t>Manage business processes declaratively</a:t>
            </a:r>
          </a:p>
          <a:p>
            <a:pPr lvl="1"/>
            <a:r>
              <a:rPr lang="en-US" sz="2000" dirty="0" smtClean="0"/>
              <a:t>Flows executed from:</a:t>
            </a:r>
          </a:p>
          <a:p>
            <a:pPr lvl="2"/>
            <a:r>
              <a:rPr lang="en-US" sz="1800" dirty="0" smtClean="0"/>
              <a:t>Visual Flow</a:t>
            </a:r>
          </a:p>
          <a:p>
            <a:pPr lvl="2"/>
            <a:r>
              <a:rPr lang="en-US" sz="1800" dirty="0" smtClean="0"/>
              <a:t>Apex / </a:t>
            </a:r>
            <a:r>
              <a:rPr lang="en-US" sz="1800" dirty="0" err="1" smtClean="0"/>
              <a:t>Visualforce</a:t>
            </a:r>
            <a:endParaRPr lang="en-US" sz="1800" dirty="0" smtClean="0"/>
          </a:p>
          <a:p>
            <a:pPr lvl="2"/>
            <a:r>
              <a:rPr lang="en-US" sz="1800" dirty="0" smtClean="0"/>
              <a:t>Login Flow</a:t>
            </a:r>
          </a:p>
          <a:p>
            <a:pPr lvl="2"/>
            <a:r>
              <a:rPr lang="en-US" sz="1800" dirty="0" smtClean="0"/>
              <a:t>User provisioning flow</a:t>
            </a:r>
          </a:p>
          <a:p>
            <a:pPr lvl="2"/>
            <a:r>
              <a:rPr lang="en-US" sz="1800" dirty="0" smtClean="0"/>
              <a:t>Processes</a:t>
            </a:r>
          </a:p>
          <a:p>
            <a:pPr lvl="1"/>
            <a:r>
              <a:rPr lang="en-US" sz="2000" dirty="0" smtClean="0"/>
              <a:t>Flows can:</a:t>
            </a:r>
          </a:p>
          <a:p>
            <a:pPr lvl="2"/>
            <a:r>
              <a:rPr lang="en-US" sz="1800" dirty="0" smtClean="0"/>
              <a:t>Query single or multiple records</a:t>
            </a:r>
          </a:p>
          <a:p>
            <a:pPr lvl="2"/>
            <a:r>
              <a:rPr lang="en-US" sz="1800" dirty="0" smtClean="0"/>
              <a:t>Create and Update single or multiple records</a:t>
            </a:r>
          </a:p>
          <a:p>
            <a:pPr lvl="2"/>
            <a:r>
              <a:rPr lang="en-US" sz="1800" dirty="0" smtClean="0"/>
              <a:t>Loop over collections</a:t>
            </a:r>
          </a:p>
          <a:p>
            <a:pPr lvl="2"/>
            <a:r>
              <a:rPr lang="en-US" sz="1800" dirty="0" smtClean="0"/>
              <a:t>Post to Chatter</a:t>
            </a:r>
          </a:p>
          <a:p>
            <a:pPr lvl="2"/>
            <a:r>
              <a:rPr lang="en-US" sz="1800" dirty="0" smtClean="0"/>
              <a:t>Call </a:t>
            </a:r>
            <a:r>
              <a:rPr lang="en-US" sz="1800" dirty="0" err="1" smtClean="0"/>
              <a:t>Subflows</a:t>
            </a:r>
            <a:endParaRPr lang="en-US" sz="1800" dirty="0" smtClean="0"/>
          </a:p>
          <a:p>
            <a:pPr lvl="2"/>
            <a:r>
              <a:rPr lang="en-US" sz="1800" dirty="0" smtClean="0"/>
              <a:t>Handle faults!</a:t>
            </a:r>
          </a:p>
          <a:p>
            <a:pPr lvl="2"/>
            <a:r>
              <a:rPr lang="en-US" sz="1800" dirty="0" smtClean="0"/>
              <a:t>Call Apex code!</a:t>
            </a:r>
          </a:p>
          <a:p>
            <a:pPr lvl="2"/>
            <a:endParaRPr lang="en-US" sz="1400" dirty="0"/>
          </a:p>
        </p:txBody>
      </p:sp>
      <p:sp>
        <p:nvSpPr>
          <p:cNvPr id="3" name="Title 2"/>
          <p:cNvSpPr>
            <a:spLocks noGrp="1"/>
          </p:cNvSpPr>
          <p:nvPr>
            <p:ph type="title"/>
          </p:nvPr>
        </p:nvSpPr>
        <p:spPr/>
        <p:txBody>
          <a:bodyPr/>
          <a:lstStyle/>
          <a:p>
            <a:r>
              <a:rPr lang="en-US" dirty="0" smtClean="0"/>
              <a:t>What are Flows?</a:t>
            </a:r>
            <a:endParaRPr lang="en-US" dirty="0"/>
          </a:p>
        </p:txBody>
      </p:sp>
      <p:pic>
        <p:nvPicPr>
          <p:cNvPr id="5" name="Picture 4" descr="Screen Shot 2015-07-27 at 11.21.12 AM.gif"/>
          <p:cNvPicPr>
            <a:picLocks noChangeAspect="1"/>
          </p:cNvPicPr>
          <p:nvPr/>
        </p:nvPicPr>
        <p:blipFill>
          <a:blip r:embed="rId4"/>
          <a:stretch>
            <a:fillRect/>
          </a:stretch>
        </p:blipFill>
        <p:spPr>
          <a:xfrm>
            <a:off x="5622037" y="1514046"/>
            <a:ext cx="6029061" cy="2683623"/>
          </a:xfrm>
          <a:prstGeom prst="rect">
            <a:avLst/>
          </a:prstGeom>
        </p:spPr>
      </p:pic>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238814155"/>
      </p:ext>
    </p:extLst>
  </p:cSld>
  <p:clrMapOvr>
    <a:masterClrMapping/>
  </p:clrMapOvr>
  <mc:AlternateContent>
    <mc:Choice xmlns:a="http://schemas.openxmlformats.org/drawingml/2006/main" xmlns:r="http://schemas.openxmlformats.org/officeDocument/2006/relationships" xmlns:p="http://schemas.openxmlformats.org/presentationml/2006/main" xmlns:p14="http://schemas.microsoft.com/office/powerpoint/2010/main" xmlns=""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numCol="1" spcCol="274272">
            <a:noAutofit/>
          </a:bodyPr>
          <a:lstStyle/>
          <a:p>
            <a:pPr lvl="1"/>
            <a:r>
              <a:rPr lang="en-US" sz="2000" dirty="0" smtClean="0"/>
              <a:t>Processes and Flows are very powerful, and give Awesome </a:t>
            </a:r>
            <a:r>
              <a:rPr lang="en-US" sz="2000" dirty="0" err="1" smtClean="0"/>
              <a:t>Admins</a:t>
            </a:r>
            <a:r>
              <a:rPr lang="en-US" sz="2000" dirty="0" smtClean="0"/>
              <a:t> super powers.</a:t>
            </a:r>
          </a:p>
          <a:p>
            <a:pPr lvl="1"/>
            <a:r>
              <a:rPr lang="en-US" sz="2000" dirty="0" smtClean="0"/>
              <a:t>However, Processes don’t handle bulk data loads.</a:t>
            </a:r>
          </a:p>
          <a:p>
            <a:pPr lvl="1"/>
            <a:r>
              <a:rPr lang="en-US" sz="2000" dirty="0" smtClean="0"/>
              <a:t>Processes nor Flows alone cannot handle:</a:t>
            </a:r>
          </a:p>
          <a:p>
            <a:pPr lvl="2"/>
            <a:r>
              <a:rPr lang="en-US" sz="1800" dirty="0" smtClean="0"/>
              <a:t>Record deletes</a:t>
            </a:r>
          </a:p>
          <a:p>
            <a:pPr lvl="2"/>
            <a:r>
              <a:rPr lang="en-US" sz="1800" dirty="0" smtClean="0"/>
              <a:t>Callouts to external systems</a:t>
            </a:r>
          </a:p>
          <a:p>
            <a:pPr lvl="2"/>
            <a:r>
              <a:rPr lang="en-US" sz="1800" dirty="0" err="1" smtClean="0"/>
              <a:t>Upserts</a:t>
            </a:r>
            <a:r>
              <a:rPr lang="en-US" sz="1800" dirty="0" smtClean="0"/>
              <a:t> with External Ids</a:t>
            </a:r>
          </a:p>
          <a:p>
            <a:pPr lvl="2"/>
            <a:r>
              <a:rPr lang="en-US" sz="1800" dirty="0" smtClean="0"/>
              <a:t>Describes</a:t>
            </a:r>
          </a:p>
          <a:p>
            <a:pPr lvl="2"/>
            <a:r>
              <a:rPr lang="en-US" sz="1800" dirty="0" smtClean="0"/>
              <a:t>Other special use cases</a:t>
            </a:r>
          </a:p>
          <a:p>
            <a:pPr lvl="1"/>
            <a:r>
              <a:rPr lang="en-US" sz="2000" dirty="0" smtClean="0"/>
              <a:t>Complicated logic is difficult to implement in Flows.</a:t>
            </a:r>
          </a:p>
          <a:p>
            <a:pPr lvl="1"/>
            <a:r>
              <a:rPr lang="en-US" sz="2000" dirty="0" smtClean="0"/>
              <a:t>However, Flows can call Apex!</a:t>
            </a:r>
          </a:p>
        </p:txBody>
      </p:sp>
      <p:sp>
        <p:nvSpPr>
          <p:cNvPr id="3" name="Title 2"/>
          <p:cNvSpPr>
            <a:spLocks noGrp="1"/>
          </p:cNvSpPr>
          <p:nvPr>
            <p:ph type="title"/>
          </p:nvPr>
        </p:nvSpPr>
        <p:spPr/>
        <p:txBody>
          <a:bodyPr/>
          <a:lstStyle/>
          <a:p>
            <a:r>
              <a:rPr lang="en-US" dirty="0" smtClean="0"/>
              <a:t>When Declarative isn’t Enough</a:t>
            </a:r>
            <a:endParaRPr lang="en-US" dirty="0"/>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238814155"/>
      </p:ext>
    </p:extLst>
  </p:cSld>
  <p:clrMapOvr>
    <a:masterClrMapping/>
  </p:clrMapOvr>
  <mc:AlternateContent>
    <mc:Choice xmlns:a="http://schemas.openxmlformats.org/drawingml/2006/main" xmlns:r="http://schemas.openxmlformats.org/officeDocument/2006/relationships" xmlns:p="http://schemas.openxmlformats.org/presentationml/2006/main" xmlns:p14="http://schemas.microsoft.com/office/powerpoint/2010/main" xmlns=""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numCol="1" spcCol="274272">
            <a:noAutofit/>
          </a:bodyPr>
          <a:lstStyle/>
          <a:p>
            <a:pPr lvl="1"/>
            <a:r>
              <a:rPr lang="en-US" sz="2000" dirty="0" smtClean="0"/>
              <a:t>Adding the @</a:t>
            </a:r>
            <a:r>
              <a:rPr lang="en-US" sz="2000" dirty="0" err="1" smtClean="0"/>
              <a:t>InvocableMethod</a:t>
            </a:r>
            <a:r>
              <a:rPr lang="en-US" sz="2000" dirty="0" smtClean="0"/>
              <a:t> annotation to an Apex method enables it for</a:t>
            </a:r>
            <a:r>
              <a:rPr lang="en-US" sz="2000" dirty="0" smtClean="0"/>
              <a:t> Processes, Flows, </a:t>
            </a:r>
            <a:r>
              <a:rPr lang="en-US" sz="2000" dirty="0" smtClean="0"/>
              <a:t>and REST services.</a:t>
            </a:r>
          </a:p>
          <a:p>
            <a:pPr lvl="1"/>
            <a:r>
              <a:rPr lang="en-US" sz="2000" dirty="0" smtClean="0"/>
              <a:t>Invocable methods must:</a:t>
            </a:r>
          </a:p>
          <a:p>
            <a:pPr lvl="2"/>
            <a:r>
              <a:rPr lang="en-US" sz="1800" dirty="0" smtClean="0"/>
              <a:t>Be either public static or global static</a:t>
            </a:r>
          </a:p>
          <a:p>
            <a:pPr lvl="2"/>
            <a:r>
              <a:rPr lang="en-US" sz="1800" dirty="0" smtClean="0"/>
              <a:t>Contain a list of primitives, </a:t>
            </a:r>
            <a:r>
              <a:rPr lang="en-US" sz="1800" dirty="0" err="1" smtClean="0"/>
              <a:t>sObjects</a:t>
            </a:r>
            <a:r>
              <a:rPr lang="en-US" sz="1800" dirty="0" smtClean="0"/>
              <a:t>, or user-defined types</a:t>
            </a:r>
          </a:p>
          <a:p>
            <a:pPr lvl="2"/>
            <a:r>
              <a:rPr lang="en-US" sz="1800" dirty="0" smtClean="0"/>
              <a:t>Return a list of primitives, </a:t>
            </a:r>
            <a:r>
              <a:rPr lang="en-US" sz="1800" dirty="0" err="1" smtClean="0"/>
              <a:t>sObjects</a:t>
            </a:r>
            <a:r>
              <a:rPr lang="en-US" sz="1800" dirty="0" smtClean="0"/>
              <a:t>, or user-defined types</a:t>
            </a:r>
          </a:p>
          <a:p>
            <a:pPr lvl="1"/>
            <a:r>
              <a:rPr lang="en-US" sz="2000" dirty="0" smtClean="0"/>
              <a:t>Global invocable methods can be used in Flows outside of a managed package</a:t>
            </a:r>
          </a:p>
          <a:p>
            <a:pPr lvl="1"/>
            <a:r>
              <a:rPr lang="en-US" sz="2000" dirty="0" smtClean="0"/>
              <a:t>With user-defined types, use @</a:t>
            </a:r>
            <a:r>
              <a:rPr lang="en-US" sz="2000" dirty="0" err="1" smtClean="0"/>
              <a:t>InvocableVariable</a:t>
            </a:r>
            <a:r>
              <a:rPr lang="en-US" sz="2000" dirty="0" smtClean="0"/>
              <a:t> for variables</a:t>
            </a:r>
          </a:p>
          <a:p>
            <a:pPr lvl="1"/>
            <a:r>
              <a:rPr lang="en-US" sz="2000" dirty="0" smtClean="0"/>
              <a:t>Like any Apex, invocable methods need unit tests and code coverage.</a:t>
            </a:r>
          </a:p>
          <a:p>
            <a:pPr lvl="1"/>
            <a:endParaRPr lang="en-US" sz="2000" dirty="0" smtClean="0"/>
          </a:p>
          <a:p>
            <a:pPr lvl="1"/>
            <a:endParaRPr lang="en-US" sz="2000" dirty="0" smtClean="0"/>
          </a:p>
          <a:p>
            <a:pPr lvl="1">
              <a:buNone/>
            </a:pPr>
            <a:endParaRPr lang="en-US" sz="2000" dirty="0" smtClean="0"/>
          </a:p>
          <a:p>
            <a:pPr lvl="1">
              <a:buNone/>
            </a:pPr>
            <a:endParaRPr lang="en-US" sz="2000" dirty="0" smtClean="0"/>
          </a:p>
          <a:p>
            <a:pPr lvl="1">
              <a:buNone/>
            </a:pPr>
            <a:endParaRPr lang="en-US" sz="2000" dirty="0" smtClean="0"/>
          </a:p>
        </p:txBody>
      </p:sp>
      <p:sp>
        <p:nvSpPr>
          <p:cNvPr id="3" name="Title 2"/>
          <p:cNvSpPr>
            <a:spLocks noGrp="1"/>
          </p:cNvSpPr>
          <p:nvPr>
            <p:ph type="title"/>
          </p:nvPr>
        </p:nvSpPr>
        <p:spPr/>
        <p:txBody>
          <a:bodyPr/>
          <a:lstStyle/>
          <a:p>
            <a:r>
              <a:rPr lang="en-US" dirty="0" smtClean="0"/>
              <a:t>Introducing the @</a:t>
            </a:r>
            <a:r>
              <a:rPr lang="en-US" dirty="0" err="1" smtClean="0"/>
              <a:t>InvocableMethod</a:t>
            </a:r>
            <a:endParaRPr lang="en-US" dirty="0"/>
          </a:p>
        </p:txBody>
      </p:sp>
      <p:sp>
        <p:nvSpPr>
          <p:cNvPr id="8" name="Text Placeholder 5"/>
          <p:cNvSpPr txBox="1">
            <a:spLocks/>
          </p:cNvSpPr>
          <p:nvPr/>
        </p:nvSpPr>
        <p:spPr>
          <a:xfrm>
            <a:off x="1364033" y="4161959"/>
            <a:ext cx="9606306" cy="2600791"/>
          </a:xfrm>
          <a:prstGeom prst="rect">
            <a:avLst/>
          </a:prstGeom>
          <a:solidFill>
            <a:schemeClr val="bg1">
              <a:lumMod val="85000"/>
            </a:schemeClr>
          </a:solidFill>
        </p:spPr>
        <p:txBody>
          <a:bodyPr vert="horz" lIns="548640" tIns="91440" rIns="91440" bIns="91440" rtlCol="0">
            <a:noAutofit/>
          </a:bodyPr>
          <a:lstStyle/>
          <a:p>
            <a:pPr algn="l">
              <a:spcBef>
                <a:spcPts val="0"/>
              </a:spcBef>
            </a:pPr>
            <a:r>
              <a:rPr lang="en-US" sz="1600" dirty="0" smtClean="0">
                <a:solidFill>
                  <a:srgbClr val="000000"/>
                </a:solidFill>
                <a:latin typeface="Courier New" pitchFamily="49" charset="0"/>
                <a:cs typeface="Courier New" pitchFamily="49" charset="0"/>
              </a:rPr>
              <a:t>public class </a:t>
            </a:r>
            <a:r>
              <a:rPr lang="en-US" sz="1600" dirty="0" err="1" smtClean="0">
                <a:solidFill>
                  <a:srgbClr val="000000"/>
                </a:solidFill>
                <a:latin typeface="Courier New" pitchFamily="49" charset="0"/>
                <a:cs typeface="Courier New" pitchFamily="49" charset="0"/>
              </a:rPr>
              <a:t>AccountQueryAction</a:t>
            </a:r>
            <a:r>
              <a:rPr lang="en-US" sz="1600" dirty="0" smtClean="0">
                <a:solidFill>
                  <a:srgbClr val="000000"/>
                </a:solidFill>
                <a:latin typeface="Courier New" pitchFamily="49" charset="0"/>
                <a:cs typeface="Courier New" pitchFamily="49" charset="0"/>
              </a:rPr>
              <a:t> {</a:t>
            </a:r>
          </a:p>
          <a:p>
            <a:pPr algn="l">
              <a:spcBef>
                <a:spcPts val="0"/>
              </a:spcBef>
            </a:pP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InvocableMethod(label</a:t>
            </a:r>
            <a:r>
              <a:rPr lang="en-US" sz="1600" dirty="0" smtClean="0">
                <a:solidFill>
                  <a:srgbClr val="000000"/>
                </a:solidFill>
                <a:latin typeface="Courier New" pitchFamily="49" charset="0"/>
                <a:cs typeface="Courier New" pitchFamily="49" charset="0"/>
              </a:rPr>
              <a:t>='Get Names' description='Returns names')</a:t>
            </a:r>
          </a:p>
          <a:p>
            <a:pPr algn="l">
              <a:spcBef>
                <a:spcPts val="0"/>
              </a:spcBef>
            </a:pPr>
            <a:r>
              <a:rPr lang="en-US" sz="1600" dirty="0" smtClean="0">
                <a:solidFill>
                  <a:srgbClr val="000000"/>
                </a:solidFill>
                <a:latin typeface="Courier New" pitchFamily="49" charset="0"/>
                <a:cs typeface="Courier New" pitchFamily="49" charset="0"/>
              </a:rPr>
              <a:t>  public static List&lt;String&gt; </a:t>
            </a:r>
            <a:r>
              <a:rPr lang="en-US" sz="1600" dirty="0" err="1" smtClean="0">
                <a:solidFill>
                  <a:srgbClr val="000000"/>
                </a:solidFill>
                <a:latin typeface="Courier New" pitchFamily="49" charset="0"/>
                <a:cs typeface="Courier New" pitchFamily="49" charset="0"/>
              </a:rPr>
              <a:t>getAccountNames(List</a:t>
            </a:r>
            <a:r>
              <a:rPr lang="en-US" sz="1600" dirty="0" smtClean="0">
                <a:solidFill>
                  <a:srgbClr val="000000"/>
                </a:solidFill>
                <a:latin typeface="Courier New" pitchFamily="49" charset="0"/>
                <a:cs typeface="Courier New" pitchFamily="49" charset="0"/>
              </a:rPr>
              <a:t>&lt;ID&gt; ids){</a:t>
            </a:r>
          </a:p>
          <a:p>
            <a:pPr algn="l">
              <a:spcBef>
                <a:spcPts val="0"/>
              </a:spcBef>
            </a:pPr>
            <a:r>
              <a:rPr lang="en-US" sz="1600" dirty="0" smtClean="0">
                <a:solidFill>
                  <a:srgbClr val="000000"/>
                </a:solidFill>
                <a:latin typeface="Courier New" pitchFamily="49" charset="0"/>
                <a:cs typeface="Courier New" pitchFamily="49" charset="0"/>
              </a:rPr>
              <a:t>    List&lt;String&gt; </a:t>
            </a:r>
            <a:r>
              <a:rPr lang="en-US" sz="1600" dirty="0" err="1" smtClean="0">
                <a:solidFill>
                  <a:srgbClr val="000000"/>
                </a:solidFill>
                <a:latin typeface="Courier New" pitchFamily="49" charset="0"/>
                <a:cs typeface="Courier New" pitchFamily="49" charset="0"/>
              </a:rPr>
              <a:t>accountNames</a:t>
            </a:r>
            <a:r>
              <a:rPr lang="en-US" sz="1600" dirty="0" smtClean="0">
                <a:solidFill>
                  <a:srgbClr val="000000"/>
                </a:solidFill>
                <a:latin typeface="Courier New" pitchFamily="49" charset="0"/>
                <a:cs typeface="Courier New" pitchFamily="49" charset="0"/>
              </a:rPr>
              <a:t> = new List&lt;String&gt;();</a:t>
            </a:r>
          </a:p>
          <a:p>
            <a:pPr algn="l">
              <a:spcBef>
                <a:spcPts val="0"/>
              </a:spcBef>
            </a:pPr>
            <a:r>
              <a:rPr lang="en-US" sz="1600" dirty="0" smtClean="0">
                <a:solidFill>
                  <a:srgbClr val="000000"/>
                </a:solidFill>
                <a:latin typeface="Courier New" pitchFamily="49" charset="0"/>
                <a:cs typeface="Courier New" pitchFamily="49" charset="0"/>
              </a:rPr>
              <a:t>    for (Account account : [SELECT Name FROM Account WHERE Id in :ids]){</a:t>
            </a:r>
          </a:p>
          <a:p>
            <a:pPr algn="l">
              <a:spcBef>
                <a:spcPts val="0"/>
              </a:spcBef>
            </a:pP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accountNames.add(account.Name</a:t>
            </a:r>
            <a:r>
              <a:rPr lang="en-US" sz="1600" dirty="0" smtClean="0">
                <a:solidFill>
                  <a:srgbClr val="000000"/>
                </a:solidFill>
                <a:latin typeface="Courier New" pitchFamily="49" charset="0"/>
                <a:cs typeface="Courier New" pitchFamily="49" charset="0"/>
              </a:rPr>
              <a:t>);</a:t>
            </a:r>
          </a:p>
          <a:p>
            <a:pPr algn="l">
              <a:spcBef>
                <a:spcPts val="0"/>
              </a:spcBef>
            </a:pPr>
            <a:r>
              <a:rPr lang="en-US" sz="1600" dirty="0" smtClean="0">
                <a:solidFill>
                  <a:srgbClr val="000000"/>
                </a:solidFill>
                <a:latin typeface="Courier New" pitchFamily="49" charset="0"/>
                <a:cs typeface="Courier New" pitchFamily="49" charset="0"/>
              </a:rPr>
              <a:t>    }</a:t>
            </a:r>
          </a:p>
          <a:p>
            <a:pPr algn="l">
              <a:spcBef>
                <a:spcPts val="0"/>
              </a:spcBef>
            </a:pPr>
            <a:r>
              <a:rPr lang="en-US" sz="1600" dirty="0" smtClean="0">
                <a:solidFill>
                  <a:srgbClr val="000000"/>
                </a:solidFill>
                <a:latin typeface="Courier New" pitchFamily="49" charset="0"/>
                <a:cs typeface="Courier New" pitchFamily="49" charset="0"/>
              </a:rPr>
              <a:t>    return </a:t>
            </a:r>
            <a:r>
              <a:rPr lang="en-US" sz="1600" dirty="0" err="1" smtClean="0">
                <a:solidFill>
                  <a:srgbClr val="000000"/>
                </a:solidFill>
                <a:latin typeface="Courier New" pitchFamily="49" charset="0"/>
                <a:cs typeface="Courier New" pitchFamily="49" charset="0"/>
              </a:rPr>
              <a:t>accountNames</a:t>
            </a:r>
            <a:r>
              <a:rPr lang="en-US" sz="1600" dirty="0" smtClean="0">
                <a:solidFill>
                  <a:srgbClr val="000000"/>
                </a:solidFill>
                <a:latin typeface="Courier New" pitchFamily="49" charset="0"/>
                <a:cs typeface="Courier New" pitchFamily="49" charset="0"/>
              </a:rPr>
              <a:t>;</a:t>
            </a:r>
          </a:p>
          <a:p>
            <a:pPr algn="l">
              <a:spcBef>
                <a:spcPts val="0"/>
              </a:spcBef>
            </a:pPr>
            <a:r>
              <a:rPr lang="en-US" sz="1600" dirty="0" smtClean="0">
                <a:solidFill>
                  <a:srgbClr val="000000"/>
                </a:solidFill>
                <a:latin typeface="Courier New" pitchFamily="49" charset="0"/>
                <a:cs typeface="Courier New" pitchFamily="49" charset="0"/>
              </a:rPr>
              <a:t>  }</a:t>
            </a:r>
          </a:p>
          <a:p>
            <a:pPr algn="l">
              <a:spcBef>
                <a:spcPts val="0"/>
              </a:spcBef>
            </a:pPr>
            <a:r>
              <a:rPr lang="en-US" sz="1600" dirty="0" smtClean="0">
                <a:solidFill>
                  <a:srgbClr val="000000"/>
                </a:solidFill>
                <a:latin typeface="Courier New" pitchFamily="49" charset="0"/>
                <a:cs typeface="Courier New" pitchFamily="49" charset="0"/>
              </a:rPr>
              <a:t>}</a:t>
            </a:r>
            <a:endParaRPr lang="en-US" sz="1600" dirty="0">
              <a:solidFill>
                <a:srgbClr val="000000"/>
              </a:solidFill>
              <a:latin typeface="Courier New" pitchFamily="49" charset="0"/>
              <a:cs typeface="Courier New" pitchFamily="49" charset="0"/>
            </a:endParaRPr>
          </a:p>
        </p:txBody>
      </p:sp>
      <p:sp>
        <p:nvSpPr>
          <p:cNvPr id="9" name="PPTShape_3"/>
          <p:cNvSpPr>
            <a:spLocks noChangeArrowheads="1"/>
          </p:cNvSpPr>
          <p:nvPr/>
        </p:nvSpPr>
        <p:spPr bwMode="auto">
          <a:xfrm>
            <a:off x="-763368" y="4179378"/>
            <a:ext cx="2645488" cy="3138997"/>
          </a:xfrm>
          <a:prstGeom prst="rect">
            <a:avLst/>
          </a:prstGeom>
          <a:noFill/>
          <a:ln w="9525">
            <a:noFill/>
            <a:miter lim="800000"/>
            <a:headEnd/>
            <a:tailEnd/>
          </a:ln>
        </p:spPr>
        <p:txBody>
          <a:bodyPr wrap="none" lIns="91440" tIns="91440" bIns="91440" anchor="t" anchorCtr="0">
            <a:noAutofit/>
          </a:bodyPr>
          <a:lstStyle/>
          <a:p>
            <a:pPr marL="341254" indent="-341254" algn="r"/>
            <a:r>
              <a:rPr lang="en-US" sz="1600" dirty="0">
                <a:latin typeface="Courier New" pitchFamily="49" charset="0"/>
                <a:cs typeface="Courier New" pitchFamily="49" charset="0"/>
              </a:rPr>
              <a:t>1</a:t>
            </a:r>
            <a:endParaRPr lang="en-US" sz="1600" dirty="0" smtClean="0">
              <a:latin typeface="Courier New" pitchFamily="49" charset="0"/>
              <a:cs typeface="Courier New" pitchFamily="49" charset="0"/>
            </a:endParaRPr>
          </a:p>
          <a:p>
            <a:pPr marL="341254" indent="-341254" algn="r"/>
            <a:r>
              <a:rPr lang="en-US" sz="1600" dirty="0" smtClean="0">
                <a:latin typeface="Courier New" pitchFamily="49" charset="0"/>
                <a:cs typeface="Courier New" pitchFamily="49" charset="0"/>
              </a:rPr>
              <a:t>2</a:t>
            </a:r>
          </a:p>
          <a:p>
            <a:pPr marL="341254" indent="-341254" algn="r"/>
            <a:r>
              <a:rPr lang="en-US" sz="1600" dirty="0" smtClean="0">
                <a:latin typeface="Courier New" pitchFamily="49" charset="0"/>
                <a:cs typeface="Courier New" pitchFamily="49" charset="0"/>
              </a:rPr>
              <a:t>3</a:t>
            </a:r>
          </a:p>
          <a:p>
            <a:pPr marL="341254" indent="-341254" algn="r"/>
            <a:r>
              <a:rPr lang="en-US" sz="1600" dirty="0" smtClean="0">
                <a:latin typeface="Courier New" pitchFamily="49" charset="0"/>
                <a:cs typeface="Courier New" pitchFamily="49" charset="0"/>
              </a:rPr>
              <a:t>4</a:t>
            </a:r>
          </a:p>
          <a:p>
            <a:pPr marL="341254" indent="-341254" algn="r"/>
            <a:r>
              <a:rPr lang="en-US" sz="1600" dirty="0" smtClean="0">
                <a:latin typeface="Courier New" pitchFamily="49" charset="0"/>
                <a:cs typeface="Courier New" pitchFamily="49" charset="0"/>
              </a:rPr>
              <a:t>5</a:t>
            </a:r>
          </a:p>
          <a:p>
            <a:pPr marL="341254" indent="-341254" algn="r"/>
            <a:r>
              <a:rPr lang="en-US" sz="1600" dirty="0" smtClean="0">
                <a:latin typeface="Courier New" pitchFamily="49" charset="0"/>
                <a:cs typeface="Courier New" pitchFamily="49" charset="0"/>
              </a:rPr>
              <a:t>6</a:t>
            </a:r>
          </a:p>
          <a:p>
            <a:pPr marL="341254" indent="-341254" algn="r"/>
            <a:r>
              <a:rPr lang="en-US" sz="1600" dirty="0" smtClean="0">
                <a:latin typeface="Courier New" pitchFamily="49" charset="0"/>
                <a:cs typeface="Courier New" pitchFamily="49" charset="0"/>
              </a:rPr>
              <a:t>7</a:t>
            </a:r>
          </a:p>
          <a:p>
            <a:pPr marL="341254" indent="-341254" algn="r"/>
            <a:r>
              <a:rPr lang="en-US" sz="1600" dirty="0" smtClean="0">
                <a:latin typeface="Courier New" pitchFamily="49" charset="0"/>
                <a:cs typeface="Courier New" pitchFamily="49" charset="0"/>
              </a:rPr>
              <a:t>8</a:t>
            </a:r>
          </a:p>
          <a:p>
            <a:pPr marL="341254" indent="-341254" algn="r"/>
            <a:r>
              <a:rPr lang="en-US" sz="1600" dirty="0" smtClean="0">
                <a:latin typeface="Courier New" pitchFamily="49" charset="0"/>
                <a:cs typeface="Courier New" pitchFamily="49" charset="0"/>
              </a:rPr>
              <a:t>9</a:t>
            </a:r>
          </a:p>
          <a:p>
            <a:pPr marL="341254" indent="-341254" algn="r"/>
            <a:r>
              <a:rPr lang="en-US" sz="1600" dirty="0" smtClean="0">
                <a:latin typeface="Courier New" pitchFamily="49" charset="0"/>
                <a:cs typeface="Courier New" pitchFamily="49" charset="0"/>
              </a:rPr>
              <a:t>10</a:t>
            </a:r>
          </a:p>
          <a:p>
            <a:pPr marL="341254" indent="-341254" algn="r"/>
            <a:endParaRPr lang="en-US" sz="1600" dirty="0" smtClean="0">
              <a:latin typeface="Courier New" pitchFamily="49" charset="0"/>
              <a:cs typeface="Courier New" pitchFamily="49" charset="0"/>
            </a:endParaRPr>
          </a:p>
        </p:txBody>
      </p:sp>
    </p:spTree>
    <p:custDataLst>
      <p:tags r:id="rId1"/>
    </p:custDataLst>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238814155"/>
      </p:ext>
    </p:extLst>
  </p:cSld>
  <p:clrMapOvr>
    <a:masterClrMapping/>
  </p:clrMapOvr>
  <mc:AlternateContent>
    <mc:Choice xmlns:a="http://schemas.openxmlformats.org/drawingml/2006/main" xmlns:r="http://schemas.openxmlformats.org/officeDocument/2006/relationships" xmlns:p="http://schemas.openxmlformats.org/presentationml/2006/main" xmlns:p14="http://schemas.microsoft.com/office/powerpoint/2010/main" xmlns=""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MMPROD_NEXTUNIQUEID" val="10008"/>
  <p:tag name="MMPROD_TAG_VCONFIG" val="PD94bWwgdmVyc2lvbj0iMS4wIiBlbmNvZGluZz0iVVRGLTgiPz4NPGNvbmZpZ3VyYXRpb24+DQk8Y29sb3JzPg0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iAgPHVpY29sb3IgbmFtZT0iYmFja2dyb3VuZCIgdmFsdWU9IjB4NzI3OTcxIi8+DQoJPC9jb2xvcnM+DQo8bGF5b3V0Pg0KPHVpc2hvdyBuYW1lPSJwcmVzZW50YXRpb250aXRsZSIgdmFsdWU9InRydWUiLz4JCQ0KICA8dWlzaG93IG5hbWU9InByZXNlbnRlcnBob3RvIiB2YWx1ZT0idHJ1ZSIvPg0KICA8dWlzaG93IG5hbWU9InByZXNlbnRlcm5hbWUiIHZhbHVlPSJ0cnVlIi8+CQkJDQogIDx1aXNob3cgbmFtZT0icHJlc2VudGVydGl0bGUiIHZhbHVlPSJ0cnVlIi8+CQkJDQogIDx1aXNob3cgbmFtZT0icHJlc2VudGVyZW1haWwiIHZhbHVlPSJ0cnVlIi8+CQkJDQogIDx1aXNob3cgbmFtZT0icHJlc2VudGVyYmlvIiB2YWx1ZT0idHJ1ZSIvPgkJCQ0KICA8dWlzaG93IG5hbWU9ImNvbXBhbnlsb2dvIiB2YWx1ZT0idHJ1ZSIvPgkJCQkNCiAgPHVpc2hvdyBuYW1lPSJzaWRlYmFyIiB2YWx1ZT0idHJ1ZSIvPgkJCQkJDQogIDx1aXNob3cgbmFtZT0ib3V0bGluZSIgdmFsdWU9InRydWUiLz4NCiAgPHVpc2hvdyBuYW1lPSJ0aHVtYm5haWwiIHZhbHVlPSJ0cnVlIi8+DQogIDx1aXNob3cgbmFtZT0ibm90ZXMiIHZhbHVlPSJ0cnVlIi8+DQogIDx1aXNob3cgbmFtZT0ic2VhcmNoIiB2YWx1ZT0idHJ1ZSIvPg0KICA8dWlzaG93IG5hbWU9ImF0dGFjaG1lbnRzIiB2YWx1ZT0idHJ1ZSIvPgkJCQkNCiAgPHVpc2hvdyBuYW1lPSJ1dGlscyIgdmFsdWU9InRydWUiLz4JCQkJCQ0KICA8dWlzaG93IG5hbWU9InZvbHVtZSIgdmFsdWU9InRydWUiLz4JCQkJCQ0KICA8dWlzaG93IG5hbWU9InBsYXliYXIiIHZhbHVlPSJ0cnVlIi8+CQkJCQkNCiAgPHVpc2hvdyBuYW1lPSJ0YWxraW5naGVhZCIgdmFsdWU9InRydWUiLz4JCQkJCQ0KICA8dWlzaG93IG5hbWU9InNpZGViYXJvbnJpZ2h0IiB2YWx1ZT0idHJ1ZSIvPgkJCQ0KICA8dWlzaG93IG5hbWU9InZpZXdjaGFuZ2UiIHZhbHVlPSJ0cnVlIi8+CQkJCQ0KICA8dWlzaG93IG5hbWU9ImFsd2F5c1NjcnVuY2giIHZhbHVlPSJmYWxzZSIvPgkJCQkNCiAgPHVpc2hvdyBuYW1lPSJpbml0aWFsZGlzcGxheW1vZGVpc25vcm1hbCIgdmFsdWU9InRydWUiLz4JDQogIDx1aXJlcGxhY2UgbmFtZT0ibG9nbyIgdmFsdWU9IiIvPg0KICA8dWlyZXBsYWNlIG5hbWU9ImJnaW1hZ2UiIHZhbHVlPSIiLz4NCiAgPHVpcmVwbGFjZSBuYW1lPSJpbml0aWFsdGFiIiB2YWx1ZT0ib3V0bGluZSIvPg0KPC9sYXlvdXQ+DQoNPC9jb25maWd1cmF0aW9uPg0N"/>
  <p:tag name="MMPROD_UIDATA" val="&lt;database version=&quot;6.0&quot;&gt;&lt;object type=&quot;1&quot; unique_id=&quot;10001&quot;&gt;&lt;property id=&quot;20141&quot; value=&quot;test&quot;/&gt;&lt;property id=&quot;20148&quot; value=&quot;5&quot;/&gt;&lt;property id=&quot;20224&quot; value=&quot;C:\Documents and Settings\jbivins\My Documents\My Adobe Presentations\test&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Administrator eLearning Template&amp;quot;&quot;/&gt;&lt;property id=&quot;20303&quot; value=&quot;-1&quot;/&gt;&lt;property id=&quot;20307&quot; value=&quot;256&quot;/&gt;&lt;property id=&quot;20309&quot; value=&quot;-1&quot;/&gt;&lt;/object&gt;&lt;object type=&quot;3&quot; unique_id=&quot;10005&quot;&gt;&lt;property id=&quot;20148&quot; value=&quot;5&quot;/&gt;&lt;property id=&quot;20300&quot; value=&quot;Slide 2 - &amp;quot;Objectives&amp;quot;&quot;/&gt;&lt;property id=&quot;20303&quot; value=&quot;-1&quot;/&gt;&lt;property id=&quot;20307&quot; value=&quot;257&quot;/&gt;&lt;property id=&quot;20309&quot; value=&quot;-1&quot;/&gt;&lt;/object&gt;&lt;object type=&quot;3&quot; unique_id=&quot;10054&quot;&gt;&lt;property id=&quot;20148&quot; value=&quot;5&quot;/&gt;&lt;property id=&quot;20300&quot; value=&quot;Slide 3 - &amp;quot;Agenda&amp;quot;&quot;/&gt;&lt;property id=&quot;20303&quot; value=&quot;-1&quot;/&gt;&lt;property id=&quot;20307&quot; value=&quot;258&quot;/&gt;&lt;property id=&quot;20309&quot; value=&quot;-1&quot;/&gt;&lt;/object&gt;&lt;object type=&quot;3&quot; unique_id=&quot;10055&quot;&gt;&lt;property id=&quot;20148&quot; value=&quot;5&quot;/&gt;&lt;property id=&quot;20300&quot; value=&quot;Slide 4 - &amp;quot;Exercise&amp;quot;&quot;/&gt;&lt;property id=&quot;20303&quot; value=&quot;-1&quot;/&gt;&lt;property id=&quot;20307&quot; value=&quot;259&quot;/&gt;&lt;property id=&quot;20309&quot; value=&quot;-1&quot;/&gt;&lt;/object&gt;&lt;object type=&quot;3&quot; unique_id=&quot;10146&quot;&gt;&lt;property id=&quot;20148&quot; value=&quot;5&quot;/&gt;&lt;property id=&quot;20300&quot; value=&quot;Slide 6 - &amp;quot;Sample Screen&amp;quot;&quot;/&gt;&lt;property id=&quot;20303&quot; value=&quot;-1&quot;/&gt;&lt;property id=&quot;20307&quot; value=&quot;260&quot;/&gt;&lt;/object&gt;&lt;object type=&quot;3&quot; unique_id=&quot;10195&quot;&gt;&lt;property id=&quot;20148&quot; value=&quot;5&quot;/&gt;&lt;property id=&quot;20300&quot; value=&quot;Slide 5 - &amp;quot;Standard Text Page&amp;quot;&quot;/&gt;&lt;property id=&quot;20303&quot; value=&quot;-1&quot;/&gt;&lt;property id=&quot;20307&quot; value=&quot;261&quot;/&gt;&lt;/object&gt;&lt;object type=&quot;3&quot; unique_id=&quot;23636&quot;&gt;&lt;property id=&quot;20148&quot; value=&quot;5&quot;/&gt;&lt;property id=&quot;20300&quot; value=&quot;Slide 7 - &amp;quot;Sample Table&amp;quot;&quot;/&gt;&lt;property id=&quot;20307&quot; value=&quot;262&quot;/&gt;&lt;/object&gt;&lt;object type=&quot;3&quot; unique_id=&quot;23637&quot;&gt;&lt;property id=&quot;20148&quot; value=&quot;5&quot;/&gt;&lt;property id=&quot;20300&quot; value=&quot;Slide 8 - &amp;quot;Sample Code&amp;quot;&quot;/&gt;&lt;property id=&quot;20307&quot; value=&quot;263&quot;/&gt;&lt;/object&gt;&lt;/object&gt;&lt;object type=&quot;4&quot; unique_id=&quot;10110&quot;&gt;&lt;/object&gt;&lt;/object&gt;&lt;/database&gt;"/>
  <p:tag name="ARTICULATE_PRESENTATION_ID" val="5180"/>
  <p:tag name="ARTICULATE_PROJECT_CHECK" val="0"/>
  <p:tag name="PRESENTATION_PLAYLIST_COUNT" val="0"/>
  <p:tag name="PRESENTATION_PRESENTER_SLIDE_LEVEL" val="0"/>
  <p:tag name="PRESENTER_PREVIEW_MODE_REFRESH" val="0"/>
  <p:tag name="ARTICULATE_LOGO" val="Salesforce Cloud + Bug Logo for eLearning.jpg"/>
  <p:tag name="ARTICULATE_PRESENTER_GUID" val="-1"/>
  <p:tag name="ARTICULATE_LMS" val="0"/>
  <p:tag name="LAUNCHINNEWWINDOW" val="0"/>
  <p:tag name="LASTPUBLISHED" val="C:\Documents and Settings\jgoldie\My Documents\My Articulate Projects\eLearning Template 3\player.html"/>
  <p:tag name="ARTICULATE_TEMPLATE_GUID" val="1a000000-6000-0000-b000-000000000001"/>
  <p:tag name="ARTICULATE_TEMPLATE" val="Corporate Communications"/>
  <p:tag name="PLAYERLOGOHEIGHT" val="221"/>
  <p:tag name="PLAYERLOGOWIDTH" val="260"/>
  <p:tag name="PRESENTER_PREVIEW_START" val="1"/>
  <p:tag name="PRESENTER_PREVIEW_END" val="51"/>
  <p:tag name="PRESENTER_PREVIEW_MODE" val="0"/>
  <p:tag name="ARTICULATE_META_COURSE_VERSION_SET" val="True"/>
  <p:tag name="ARTICULATE_META_NAME_SET" val="True"/>
  <p:tag name="ARTICULATE_REFERENCE_ID" val="1a9808e1-1406-4f9c-9b93-139d82334872"/>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9249830-u:\template revamp\template revamp 16x9 - do not use yet.pptx"/>
  <p:tag name="ARTICULATE_PRESENTER_VERSION" val="7"/>
  <p:tag name="ARTICULATE_USED_PAGE_ORIENTATION" val="1"/>
  <p:tag name="ARTICULATE_USED_PAGE_SIZE" val="7"/>
  <p:tag name="ARTICULATE_SLIDE_THUMBNAIL_REFRESH" val="1"/>
  <p:tag name="ARTICULATE_SLIDE_COUNT" val="53"/>
  <p:tag name="ARTICULATE_PROJECT_OPEN" val="0"/>
</p:tagLst>
</file>

<file path=ppt/tags/tag1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1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1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1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1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1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1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1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1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1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2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GUID" val="80fc83e6-684c-46d5-acb3-c7e8ca465630"/>
  <p:tag name="ARTICULATE_SLIDE_NAV" val="1"/>
  <p:tag name="AUDIO_ID" val="325"/>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2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2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2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454"/>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2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455"/>
  <p:tag name="ARTICULATE_USED_LAYOUT" val="2"/>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2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376"/>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2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2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376"/>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2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2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376"/>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3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3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376"/>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3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3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376"/>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3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3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GUID" val="215ca89e-7157-401e-811e-59fda4628130"/>
  <p:tag name="ARTICULATE_PLAYLIST_ID" val="-1"/>
  <p:tag name="ARTICULATE_SLIDE_NAV" val="40"/>
  <p:tag name="AUDIO_ID" val="395"/>
  <p:tag name="ARTICULATE_USED_LAYOUT" val="2"/>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3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3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376"/>
  <p:tag name="ARTICULATE_USED_LAYOUT" val="1"/>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3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3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PLAYLIST_ID" val="-1"/>
  <p:tag name="ARTICULATE_SLIDE_NAV" val="5"/>
  <p:tag name="ARTICULATE_SLIDE_GUID" val="b6b2dc69-c42c-45ce-aaf3-f78f45ba0385"/>
  <p:tag name="AUDIO_ID" val="385"/>
  <p:tag name="ARTICULATE_USED_LAYOUT" val="4"/>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4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4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PLAYLIST_ID" val="-1"/>
  <p:tag name="ARTICULATE_SLIDE_NAV" val="5"/>
  <p:tag name="ARTICULATE_SLIDE_GUID" val="b6b2dc69-c42c-45ce-aaf3-f78f45ba0385"/>
  <p:tag name="AUDIO_ID" val="385"/>
  <p:tag name="ARTICULATE_USED_LAYOUT" val="4"/>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4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4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PLAYLIST_ID" val="-1"/>
  <p:tag name="ARTICULATE_SLIDE_NAV" val="5"/>
  <p:tag name="ARTICULATE_SLIDE_GUID" val="b6b2dc69-c42c-45ce-aaf3-f78f45ba0385"/>
  <p:tag name="AUDIO_ID" val="385"/>
  <p:tag name="ARTICULATE_USED_LAYOUT" val="4"/>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4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4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PLAYLIST_ID" val="-1"/>
  <p:tag name="ARTICULATE_SLIDE_NAV" val="5"/>
  <p:tag name="ARTICULATE_SLIDE_GUID" val="b6b2dc69-c42c-45ce-aaf3-f78f45ba0385"/>
  <p:tag name="AUDIO_ID" val="385"/>
  <p:tag name="ARTICULATE_USED_LAYOUT" val="4"/>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4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4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4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419"/>
  <p:tag name="ARTICULATE_USED_LAYOUT" val="6"/>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4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DUPLICATEID" val="7cdae268c9e2413687217c6b96fa9fd9"/>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5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UDIO_ID" val="358"/>
  <p:tag name="ARTICULATE_USED_LAYOUT" val="7"/>
  <p:tag name="ARTICULATE_NAV_LEVEL" val="1"/>
  <p:tag name="ARTICULATE_SLIDE_PRESENTER_GUID" val="8c7b521f-39ff-4838-b774-cc024196b4db"/>
  <p:tag name="ARTICULATE_SLIDE_PAUSE" val="0"/>
  <p:tag name="ARTICULATE_LOCK_SLIDE" val="0"/>
  <p:tag name="ARTICULATE_HIDE_SLIDE" val="0"/>
  <p:tag name="ARTICULATE_PLAYER_CONTROL_PREVIOUS" val="True"/>
  <p:tag name="ARTICULATE_PLAYER_CONTROL_NEXT" val="True"/>
  <p:tag name="ARTICULATE_SLIDE_THUMBNAIL_REFRESH" val="1"/>
</p:tagLst>
</file>

<file path=ppt/tags/tag5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ARTICULATE_SLIDE_THUMBNAIL_REFRESH" val="1"/>
</p:tagLst>
</file>

<file path=ppt/theme/theme1.xml><?xml version="1.0" encoding="utf-8"?>
<a:theme xmlns:a="http://schemas.openxmlformats.org/drawingml/2006/main" name="Title and Module Slides">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e Harbor + Copyright">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solidFill>
          <a:schemeClr val="accent1"/>
        </a:solidFill>
        <a:ln w="38100" cap="flat" cmpd="sng" algn="ctr">
          <a:solidFill>
            <a:srgbClr val="FF0000"/>
          </a:solidFill>
          <a:prstDash val="solid"/>
          <a:round/>
          <a:headEnd type="none" w="med" len="med"/>
          <a:tailEnd type="none" w="med" len="med"/>
        </a:ln>
        <a:effectLst/>
      </a:spPr>
      <a:bodyPr/>
      <a:lstStyle/>
    </a:lnDef>
    <a:txDef>
      <a:spPr>
        <a:noFill/>
        <a:ln>
          <a:noFill/>
        </a:ln>
      </a:spPr>
      <a:bodyPr wrap="square" rtlCol="0">
        <a:spAutoFit/>
      </a:bodyPr>
      <a:lstStyle>
        <a:defPPr>
          <a:defRPr sz="1800" dirty="0" smtClean="0">
            <a:solidFill>
              <a:schemeClr val="bg2">
                <a:lumMod val="50000"/>
              </a:schemeClr>
            </a:solidFill>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ray Basic Page Layouts">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solidFill>
          <a:schemeClr val="accent1"/>
        </a:solidFill>
        <a:ln w="38100" cap="flat" cmpd="sng" algn="ctr">
          <a:solidFill>
            <a:srgbClr val="FF0000"/>
          </a:solidFill>
          <a:prstDash val="solid"/>
          <a:round/>
          <a:headEnd type="none" w="med" len="med"/>
          <a:tailEnd type="none" w="med" len="med"/>
        </a:ln>
        <a:effectLst/>
      </a:spPr>
      <a:bodyPr/>
      <a:lstStyle/>
    </a:lnDef>
    <a:txDef>
      <a:spPr>
        <a:noFill/>
        <a:ln>
          <a:noFill/>
        </a:ln>
      </a:spPr>
      <a:bodyPr wrap="square" rtlCol="0">
        <a:spAutoFit/>
      </a:bodyPr>
      <a:lstStyle>
        <a:defPPr>
          <a:defRPr sz="1800" dirty="0" smtClean="0">
            <a:solidFill>
              <a:schemeClr val="bg2">
                <a:lumMod val="50000"/>
              </a:schemeClr>
            </a:solidFill>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Custom 2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eLearning Template</Template>
  <TotalTime>50981</TotalTime>
  <Words>1407</Words>
  <Application>Microsoft Macintosh PowerPoint</Application>
  <PresentationFormat>Custom</PresentationFormat>
  <Paragraphs>218</Paragraphs>
  <Slides>18</Slides>
  <Notes>17</Notes>
  <HiddenSlides>0</HiddenSlides>
  <MMClips>0</MMClips>
  <ScaleCrop>false</ScaleCrop>
  <HeadingPairs>
    <vt:vector size="4" baseType="variant">
      <vt:variant>
        <vt:lpstr>Design Template</vt:lpstr>
      </vt:variant>
      <vt:variant>
        <vt:i4>3</vt:i4>
      </vt:variant>
      <vt:variant>
        <vt:lpstr>Slide Titles</vt:lpstr>
      </vt:variant>
      <vt:variant>
        <vt:i4>18</vt:i4>
      </vt:variant>
    </vt:vector>
  </HeadingPairs>
  <TitlesOfParts>
    <vt:vector size="21" baseType="lpstr">
      <vt:lpstr>Title and Module Slides</vt:lpstr>
      <vt:lpstr>Safe Harbor + Copyright</vt:lpstr>
      <vt:lpstr>Gray Basic Page Layouts</vt:lpstr>
      <vt:lpstr>Enhancing Your Processes and Flows with Apex </vt:lpstr>
      <vt:lpstr>Slide 2</vt:lpstr>
      <vt:lpstr>Safe Harbor Statement</vt:lpstr>
      <vt:lpstr>Copyright</vt:lpstr>
      <vt:lpstr>Introduction</vt:lpstr>
      <vt:lpstr>What are Processes?</vt:lpstr>
      <vt:lpstr>What are Flows?</vt:lpstr>
      <vt:lpstr>When Declarative isn’t Enough</vt:lpstr>
      <vt:lpstr>Introducing the @InvocableMethod</vt:lpstr>
      <vt:lpstr>Exercises</vt:lpstr>
      <vt:lpstr>Training Org Login</vt:lpstr>
      <vt:lpstr>1: Create an Apex method that can be called from Flows </vt:lpstr>
      <vt:lpstr>2: Update a flow to handle faults using Apex </vt:lpstr>
      <vt:lpstr>3: Create a Process to call the Order Processing Flow</vt:lpstr>
      <vt:lpstr>4: Test the Process, Flow, and Invocable Method</vt:lpstr>
      <vt:lpstr>Slide 16</vt:lpstr>
      <vt:lpstr>What’s Next?</vt:lpstr>
      <vt:lpstr>Slide 18</vt:lpstr>
    </vt:vector>
  </TitlesOfParts>
  <Manager/>
  <Company>Salesforce.com</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jgoldie</dc:creator>
  <cp:keywords/>
  <dc:description/>
  <cp:lastModifiedBy>James Loghry</cp:lastModifiedBy>
  <cp:revision>665</cp:revision>
  <cp:lastPrinted>2014-12-09T20:06:19Z</cp:lastPrinted>
  <dcterms:created xsi:type="dcterms:W3CDTF">2015-08-18T02:12:02Z</dcterms:created>
  <dcterms:modified xsi:type="dcterms:W3CDTF">2015-08-18T02:19:42Z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Standard Template</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BC2ACD03-606D-4021-8BD5-6A23E9CC6877</vt:lpwstr>
  </property>
  <property fmtid="{D5CDD505-2E9C-101B-9397-08002B2CF9AE}" pid="6" name="ArticulateProjectFull">
    <vt:lpwstr>C:\Users\jgoldie\Desktop\16x9 Template .ppta</vt:lpwstr>
  </property>
</Properties>
</file>