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74" r:id="rId9"/>
    <p:sldId id="277" r:id="rId10"/>
    <p:sldId id="278" r:id="rId11"/>
    <p:sldId id="263" r:id="rId12"/>
    <p:sldId id="264" r:id="rId13"/>
    <p:sldId id="280" r:id="rId14"/>
    <p:sldId id="281" r:id="rId15"/>
    <p:sldId id="267" r:id="rId16"/>
    <p:sldId id="266" r:id="rId17"/>
    <p:sldId id="273" r:id="rId18"/>
    <p:sldId id="268" r:id="rId19"/>
    <p:sldId id="269" r:id="rId20"/>
    <p:sldId id="272" r:id="rId21"/>
    <p:sldId id="275" r:id="rId22"/>
    <p:sldId id="276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ocuments\2%20past%20projects\Bachelorarbeit\5%20-%20Metrics\1W32B1R_net_cp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ocuments\2%20past%20projects\Bachelorarbeit\5%20-%20Metrics\4W64B2R_io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ocuments\2%20past%20projects\Bachelorarbeit\5%20-%20Metrics\str_1W_cpu_n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ocuments\2%20past%20projects\Bachelorarbeit\5%20-%20Metrics\str_4W_cpu_n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ocuments\2%20past%20projects\Bachelorarbeit\5%20-%20Metrics\str_mit_mem_pi0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CPU/Netzwerk/Disk - Auslastung mit 1 Worker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'1W32B1R_dell01_18-42'!$E$4:$E$5</c:f>
              <c:strCache>
                <c:ptCount val="2"/>
                <c:pt idx="0">
                  <c:v>pi00</c:v>
                </c:pt>
                <c:pt idx="1">
                  <c:v>CPU Load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'1W32B1R_dell01_18-42'!$E$6:$E$709</c:f>
              <c:numCache>
                <c:formatCode>General</c:formatCode>
                <c:ptCount val="704"/>
                <c:pt idx="0">
                  <c:v>10.395</c:v>
                </c:pt>
                <c:pt idx="1">
                  <c:v>0</c:v>
                </c:pt>
                <c:pt idx="2">
                  <c:v>0</c:v>
                </c:pt>
                <c:pt idx="3">
                  <c:v>0.503</c:v>
                </c:pt>
                <c:pt idx="4">
                  <c:v>0</c:v>
                </c:pt>
                <c:pt idx="5">
                  <c:v>0</c:v>
                </c:pt>
                <c:pt idx="6">
                  <c:v>1.2689999999999999</c:v>
                </c:pt>
                <c:pt idx="7">
                  <c:v>28.140999999999998</c:v>
                </c:pt>
                <c:pt idx="8">
                  <c:v>25.25</c:v>
                </c:pt>
                <c:pt idx="9">
                  <c:v>22.277999999999999</c:v>
                </c:pt>
                <c:pt idx="10">
                  <c:v>26.396000000000001</c:v>
                </c:pt>
                <c:pt idx="11">
                  <c:v>24.234999999999999</c:v>
                </c:pt>
                <c:pt idx="12">
                  <c:v>21.914000000000001</c:v>
                </c:pt>
                <c:pt idx="13">
                  <c:v>25.57</c:v>
                </c:pt>
                <c:pt idx="14">
                  <c:v>27.068000000000001</c:v>
                </c:pt>
                <c:pt idx="15">
                  <c:v>23.928999999999998</c:v>
                </c:pt>
                <c:pt idx="16">
                  <c:v>29.824999999999999</c:v>
                </c:pt>
                <c:pt idx="17">
                  <c:v>33.667999999999999</c:v>
                </c:pt>
                <c:pt idx="18">
                  <c:v>27.524999999999999</c:v>
                </c:pt>
                <c:pt idx="19">
                  <c:v>29.873000000000001</c:v>
                </c:pt>
                <c:pt idx="20">
                  <c:v>30.922999999999998</c:v>
                </c:pt>
                <c:pt idx="21">
                  <c:v>34.936999999999998</c:v>
                </c:pt>
                <c:pt idx="22">
                  <c:v>31.818000000000001</c:v>
                </c:pt>
                <c:pt idx="23">
                  <c:v>26.992000000000001</c:v>
                </c:pt>
                <c:pt idx="24">
                  <c:v>31.122</c:v>
                </c:pt>
                <c:pt idx="25">
                  <c:v>26.817</c:v>
                </c:pt>
                <c:pt idx="26">
                  <c:v>19.898</c:v>
                </c:pt>
                <c:pt idx="27">
                  <c:v>31.312999999999999</c:v>
                </c:pt>
                <c:pt idx="28">
                  <c:v>32.75</c:v>
                </c:pt>
                <c:pt idx="29">
                  <c:v>41.265999999999998</c:v>
                </c:pt>
                <c:pt idx="30">
                  <c:v>25.189</c:v>
                </c:pt>
                <c:pt idx="31">
                  <c:v>27.273</c:v>
                </c:pt>
                <c:pt idx="32">
                  <c:v>32.746000000000002</c:v>
                </c:pt>
                <c:pt idx="33">
                  <c:v>52.820999999999998</c:v>
                </c:pt>
                <c:pt idx="34">
                  <c:v>85.965000000000003</c:v>
                </c:pt>
                <c:pt idx="35">
                  <c:v>94.471999999999994</c:v>
                </c:pt>
                <c:pt idx="36">
                  <c:v>97.257000000000005</c:v>
                </c:pt>
                <c:pt idx="37">
                  <c:v>92.230999999999995</c:v>
                </c:pt>
                <c:pt idx="38">
                  <c:v>95.522000000000006</c:v>
                </c:pt>
                <c:pt idx="39">
                  <c:v>95.5</c:v>
                </c:pt>
                <c:pt idx="40">
                  <c:v>95.477000000000004</c:v>
                </c:pt>
                <c:pt idx="41">
                  <c:v>90.475999999999999</c:v>
                </c:pt>
                <c:pt idx="42">
                  <c:v>95.25</c:v>
                </c:pt>
                <c:pt idx="43">
                  <c:v>94.974999999999994</c:v>
                </c:pt>
                <c:pt idx="44">
                  <c:v>95.489000000000004</c:v>
                </c:pt>
                <c:pt idx="45">
                  <c:v>92.75</c:v>
                </c:pt>
                <c:pt idx="46">
                  <c:v>94.263999999999996</c:v>
                </c:pt>
                <c:pt idx="47">
                  <c:v>95.225999999999999</c:v>
                </c:pt>
                <c:pt idx="48">
                  <c:v>94.736999999999995</c:v>
                </c:pt>
                <c:pt idx="49">
                  <c:v>90.977000000000004</c:v>
                </c:pt>
                <c:pt idx="50">
                  <c:v>95</c:v>
                </c:pt>
                <c:pt idx="51">
                  <c:v>94.986999999999995</c:v>
                </c:pt>
                <c:pt idx="52">
                  <c:v>96.75</c:v>
                </c:pt>
                <c:pt idx="53">
                  <c:v>92.947000000000003</c:v>
                </c:pt>
                <c:pt idx="54">
                  <c:v>96.509</c:v>
                </c:pt>
                <c:pt idx="55">
                  <c:v>95.25</c:v>
                </c:pt>
                <c:pt idx="56">
                  <c:v>94.486000000000004</c:v>
                </c:pt>
                <c:pt idx="57">
                  <c:v>91.709000000000003</c:v>
                </c:pt>
                <c:pt idx="58">
                  <c:v>97.733000000000004</c:v>
                </c:pt>
                <c:pt idx="59">
                  <c:v>95.262</c:v>
                </c:pt>
                <c:pt idx="60">
                  <c:v>95.510999999999996</c:v>
                </c:pt>
                <c:pt idx="61">
                  <c:v>88.06</c:v>
                </c:pt>
                <c:pt idx="62">
                  <c:v>95</c:v>
                </c:pt>
                <c:pt idx="63">
                  <c:v>97.257000000000005</c:v>
                </c:pt>
                <c:pt idx="64">
                  <c:v>96</c:v>
                </c:pt>
                <c:pt idx="65">
                  <c:v>90.5</c:v>
                </c:pt>
                <c:pt idx="66">
                  <c:v>95.75</c:v>
                </c:pt>
                <c:pt idx="67">
                  <c:v>94.763000000000005</c:v>
                </c:pt>
                <c:pt idx="68">
                  <c:v>95.718000000000004</c:v>
                </c:pt>
                <c:pt idx="69">
                  <c:v>90</c:v>
                </c:pt>
                <c:pt idx="70">
                  <c:v>96</c:v>
                </c:pt>
                <c:pt idx="71">
                  <c:v>95.771000000000001</c:v>
                </c:pt>
                <c:pt idx="72">
                  <c:v>94.71</c:v>
                </c:pt>
                <c:pt idx="73">
                  <c:v>92.480999999999995</c:v>
                </c:pt>
                <c:pt idx="74">
                  <c:v>96.230999999999995</c:v>
                </c:pt>
                <c:pt idx="75">
                  <c:v>96.474000000000004</c:v>
                </c:pt>
                <c:pt idx="76">
                  <c:v>94.75</c:v>
                </c:pt>
                <c:pt idx="77">
                  <c:v>91.206000000000003</c:v>
                </c:pt>
                <c:pt idx="78">
                  <c:v>95.522000000000006</c:v>
                </c:pt>
                <c:pt idx="79">
                  <c:v>96.733999999999995</c:v>
                </c:pt>
                <c:pt idx="80">
                  <c:v>90.796000000000006</c:v>
                </c:pt>
                <c:pt idx="81">
                  <c:v>95.75</c:v>
                </c:pt>
                <c:pt idx="82">
                  <c:v>95.75</c:v>
                </c:pt>
                <c:pt idx="83">
                  <c:v>95.98</c:v>
                </c:pt>
                <c:pt idx="84">
                  <c:v>88.692999999999998</c:v>
                </c:pt>
                <c:pt idx="85">
                  <c:v>85.533000000000001</c:v>
                </c:pt>
                <c:pt idx="86">
                  <c:v>37.121000000000002</c:v>
                </c:pt>
                <c:pt idx="87">
                  <c:v>24.81</c:v>
                </c:pt>
                <c:pt idx="88">
                  <c:v>80.525999999999996</c:v>
                </c:pt>
                <c:pt idx="89">
                  <c:v>69.597999999999999</c:v>
                </c:pt>
                <c:pt idx="90">
                  <c:v>90.977000000000004</c:v>
                </c:pt>
                <c:pt idx="91">
                  <c:v>95.5</c:v>
                </c:pt>
                <c:pt idx="92">
                  <c:v>96.465000000000003</c:v>
                </c:pt>
                <c:pt idx="93">
                  <c:v>95.274000000000001</c:v>
                </c:pt>
                <c:pt idx="94">
                  <c:v>92.480999999999995</c:v>
                </c:pt>
                <c:pt idx="95">
                  <c:v>95.477000000000004</c:v>
                </c:pt>
                <c:pt idx="96">
                  <c:v>95.025000000000006</c:v>
                </c:pt>
                <c:pt idx="97">
                  <c:v>94.974999999999994</c:v>
                </c:pt>
                <c:pt idx="98">
                  <c:v>94.236000000000004</c:v>
                </c:pt>
                <c:pt idx="99">
                  <c:v>93.266999999999996</c:v>
                </c:pt>
                <c:pt idx="100">
                  <c:v>96.221999999999994</c:v>
                </c:pt>
                <c:pt idx="101">
                  <c:v>94.25</c:v>
                </c:pt>
                <c:pt idx="102">
                  <c:v>95.477000000000004</c:v>
                </c:pt>
                <c:pt idx="103">
                  <c:v>91.96</c:v>
                </c:pt>
                <c:pt idx="104">
                  <c:v>95.25</c:v>
                </c:pt>
                <c:pt idx="105">
                  <c:v>95.728999999999999</c:v>
                </c:pt>
                <c:pt idx="106">
                  <c:v>94.25</c:v>
                </c:pt>
                <c:pt idx="107">
                  <c:v>92.694999999999993</c:v>
                </c:pt>
                <c:pt idx="108">
                  <c:v>94</c:v>
                </c:pt>
                <c:pt idx="109">
                  <c:v>95.98</c:v>
                </c:pt>
                <c:pt idx="110">
                  <c:v>95.75</c:v>
                </c:pt>
                <c:pt idx="111">
                  <c:v>93.5</c:v>
                </c:pt>
                <c:pt idx="112">
                  <c:v>92.981999999999999</c:v>
                </c:pt>
                <c:pt idx="113">
                  <c:v>96.481999999999999</c:v>
                </c:pt>
                <c:pt idx="114">
                  <c:v>96</c:v>
                </c:pt>
                <c:pt idx="115">
                  <c:v>93.483999999999995</c:v>
                </c:pt>
                <c:pt idx="116">
                  <c:v>92.269000000000005</c:v>
                </c:pt>
                <c:pt idx="117">
                  <c:v>95.99</c:v>
                </c:pt>
                <c:pt idx="118">
                  <c:v>95.5</c:v>
                </c:pt>
                <c:pt idx="119">
                  <c:v>93.450999999999993</c:v>
                </c:pt>
                <c:pt idx="120">
                  <c:v>90.977000000000004</c:v>
                </c:pt>
                <c:pt idx="121">
                  <c:v>95.75</c:v>
                </c:pt>
                <c:pt idx="122">
                  <c:v>95.75</c:v>
                </c:pt>
                <c:pt idx="123">
                  <c:v>94.736999999999995</c:v>
                </c:pt>
                <c:pt idx="124">
                  <c:v>90.727000000000004</c:v>
                </c:pt>
                <c:pt idx="125">
                  <c:v>94.25</c:v>
                </c:pt>
                <c:pt idx="126">
                  <c:v>95.728999999999999</c:v>
                </c:pt>
                <c:pt idx="127">
                  <c:v>95.012</c:v>
                </c:pt>
                <c:pt idx="128">
                  <c:v>90.977000000000004</c:v>
                </c:pt>
                <c:pt idx="129">
                  <c:v>95.771000000000001</c:v>
                </c:pt>
                <c:pt idx="130">
                  <c:v>95.75</c:v>
                </c:pt>
                <c:pt idx="131">
                  <c:v>96.724999999999994</c:v>
                </c:pt>
                <c:pt idx="132">
                  <c:v>92.442999999999998</c:v>
                </c:pt>
                <c:pt idx="133">
                  <c:v>96.03</c:v>
                </c:pt>
                <c:pt idx="134">
                  <c:v>96.757999999999996</c:v>
                </c:pt>
                <c:pt idx="135">
                  <c:v>93.233000000000004</c:v>
                </c:pt>
                <c:pt idx="136">
                  <c:v>90.75</c:v>
                </c:pt>
                <c:pt idx="137">
                  <c:v>78.391999999999996</c:v>
                </c:pt>
                <c:pt idx="138">
                  <c:v>25.757999999999999</c:v>
                </c:pt>
                <c:pt idx="139">
                  <c:v>95.238</c:v>
                </c:pt>
                <c:pt idx="140">
                  <c:v>98</c:v>
                </c:pt>
                <c:pt idx="141">
                  <c:v>97</c:v>
                </c:pt>
                <c:pt idx="142">
                  <c:v>94.236000000000004</c:v>
                </c:pt>
                <c:pt idx="143">
                  <c:v>95.522000000000006</c:v>
                </c:pt>
                <c:pt idx="144">
                  <c:v>86.328999999999994</c:v>
                </c:pt>
                <c:pt idx="145">
                  <c:v>94.724000000000004</c:v>
                </c:pt>
                <c:pt idx="146">
                  <c:v>96.992000000000004</c:v>
                </c:pt>
                <c:pt idx="147">
                  <c:v>94.513999999999996</c:v>
                </c:pt>
                <c:pt idx="148">
                  <c:v>96.25</c:v>
                </c:pt>
                <c:pt idx="149">
                  <c:v>96.259</c:v>
                </c:pt>
                <c:pt idx="150">
                  <c:v>94.263999999999996</c:v>
                </c:pt>
                <c:pt idx="151">
                  <c:v>93.016999999999996</c:v>
                </c:pt>
                <c:pt idx="152">
                  <c:v>95.225999999999999</c:v>
                </c:pt>
                <c:pt idx="153">
                  <c:v>95.489000000000004</c:v>
                </c:pt>
                <c:pt idx="154">
                  <c:v>95.25</c:v>
                </c:pt>
                <c:pt idx="155">
                  <c:v>90.932000000000002</c:v>
                </c:pt>
                <c:pt idx="156">
                  <c:v>95.760999999999996</c:v>
                </c:pt>
                <c:pt idx="157">
                  <c:v>96.75</c:v>
                </c:pt>
                <c:pt idx="158">
                  <c:v>95.465999999999994</c:v>
                </c:pt>
                <c:pt idx="159">
                  <c:v>91.436000000000007</c:v>
                </c:pt>
                <c:pt idx="160">
                  <c:v>82.915000000000006</c:v>
                </c:pt>
                <c:pt idx="161">
                  <c:v>25.062999999999999</c:v>
                </c:pt>
                <c:pt idx="162">
                  <c:v>82.206000000000003</c:v>
                </c:pt>
                <c:pt idx="163">
                  <c:v>98.004999999999995</c:v>
                </c:pt>
                <c:pt idx="164">
                  <c:v>96.733999999999995</c:v>
                </c:pt>
                <c:pt idx="165">
                  <c:v>96.516999999999996</c:v>
                </c:pt>
                <c:pt idx="166">
                  <c:v>91.899000000000001</c:v>
                </c:pt>
                <c:pt idx="167">
                  <c:v>95.75</c:v>
                </c:pt>
                <c:pt idx="168">
                  <c:v>95.728999999999999</c:v>
                </c:pt>
                <c:pt idx="169">
                  <c:v>95.5</c:v>
                </c:pt>
                <c:pt idx="170">
                  <c:v>97.744</c:v>
                </c:pt>
                <c:pt idx="171">
                  <c:v>97.512</c:v>
                </c:pt>
                <c:pt idx="172">
                  <c:v>98.245999999999995</c:v>
                </c:pt>
                <c:pt idx="173">
                  <c:v>94.457999999999998</c:v>
                </c:pt>
                <c:pt idx="174">
                  <c:v>97.494</c:v>
                </c:pt>
                <c:pt idx="175">
                  <c:v>97.242999999999995</c:v>
                </c:pt>
                <c:pt idx="176">
                  <c:v>96.25</c:v>
                </c:pt>
                <c:pt idx="177">
                  <c:v>92.191000000000003</c:v>
                </c:pt>
                <c:pt idx="178">
                  <c:v>34.847999999999999</c:v>
                </c:pt>
                <c:pt idx="179">
                  <c:v>98.75</c:v>
                </c:pt>
                <c:pt idx="180">
                  <c:v>97.744</c:v>
                </c:pt>
                <c:pt idx="181">
                  <c:v>96.984999999999999</c:v>
                </c:pt>
                <c:pt idx="182">
                  <c:v>97.506</c:v>
                </c:pt>
                <c:pt idx="183">
                  <c:v>99</c:v>
                </c:pt>
                <c:pt idx="184">
                  <c:v>98.992000000000004</c:v>
                </c:pt>
                <c:pt idx="185">
                  <c:v>97.007000000000005</c:v>
                </c:pt>
                <c:pt idx="186">
                  <c:v>98.504000000000005</c:v>
                </c:pt>
                <c:pt idx="187">
                  <c:v>98.747</c:v>
                </c:pt>
                <c:pt idx="188">
                  <c:v>96.509</c:v>
                </c:pt>
                <c:pt idx="189">
                  <c:v>98.75</c:v>
                </c:pt>
                <c:pt idx="190">
                  <c:v>98.004999999999995</c:v>
                </c:pt>
                <c:pt idx="191">
                  <c:v>99</c:v>
                </c:pt>
                <c:pt idx="192">
                  <c:v>98.004999999999995</c:v>
                </c:pt>
                <c:pt idx="193">
                  <c:v>98.747</c:v>
                </c:pt>
                <c:pt idx="194">
                  <c:v>97.995000000000005</c:v>
                </c:pt>
                <c:pt idx="195">
                  <c:v>97.75</c:v>
                </c:pt>
                <c:pt idx="196">
                  <c:v>97.242999999999995</c:v>
                </c:pt>
                <c:pt idx="197">
                  <c:v>97.263999999999996</c:v>
                </c:pt>
                <c:pt idx="198">
                  <c:v>90.954999999999998</c:v>
                </c:pt>
                <c:pt idx="199">
                  <c:v>96.75</c:v>
                </c:pt>
                <c:pt idx="200">
                  <c:v>96.525999999999996</c:v>
                </c:pt>
                <c:pt idx="201">
                  <c:v>96.212000000000003</c:v>
                </c:pt>
                <c:pt idx="202">
                  <c:v>92.519000000000005</c:v>
                </c:pt>
                <c:pt idx="203">
                  <c:v>95.25</c:v>
                </c:pt>
                <c:pt idx="204">
                  <c:v>93.450999999999993</c:v>
                </c:pt>
                <c:pt idx="205">
                  <c:v>95.510999999999996</c:v>
                </c:pt>
                <c:pt idx="206">
                  <c:v>92.713999999999999</c:v>
                </c:pt>
                <c:pt idx="207">
                  <c:v>95.25</c:v>
                </c:pt>
                <c:pt idx="208">
                  <c:v>94.986999999999995</c:v>
                </c:pt>
                <c:pt idx="209">
                  <c:v>95.489000000000004</c:v>
                </c:pt>
                <c:pt idx="210">
                  <c:v>92.230999999999995</c:v>
                </c:pt>
                <c:pt idx="211">
                  <c:v>96.01</c:v>
                </c:pt>
                <c:pt idx="212">
                  <c:v>93.984999999999999</c:v>
                </c:pt>
                <c:pt idx="213">
                  <c:v>96.742000000000004</c:v>
                </c:pt>
                <c:pt idx="214">
                  <c:v>92.191000000000003</c:v>
                </c:pt>
                <c:pt idx="215">
                  <c:v>78.534999999999997</c:v>
                </c:pt>
                <c:pt idx="216">
                  <c:v>34.683999999999997</c:v>
                </c:pt>
                <c:pt idx="217">
                  <c:v>97.5</c:v>
                </c:pt>
                <c:pt idx="218">
                  <c:v>96.75</c:v>
                </c:pt>
                <c:pt idx="219">
                  <c:v>96.474000000000004</c:v>
                </c:pt>
                <c:pt idx="220">
                  <c:v>96.733999999999995</c:v>
                </c:pt>
                <c:pt idx="221">
                  <c:v>96.97</c:v>
                </c:pt>
                <c:pt idx="222">
                  <c:v>96</c:v>
                </c:pt>
                <c:pt idx="223">
                  <c:v>91.98</c:v>
                </c:pt>
                <c:pt idx="224">
                  <c:v>96.733999999999995</c:v>
                </c:pt>
                <c:pt idx="225">
                  <c:v>98</c:v>
                </c:pt>
                <c:pt idx="226">
                  <c:v>98.245999999999995</c:v>
                </c:pt>
                <c:pt idx="227">
                  <c:v>97.739000000000004</c:v>
                </c:pt>
                <c:pt idx="228">
                  <c:v>98.25</c:v>
                </c:pt>
                <c:pt idx="229">
                  <c:v>98.747</c:v>
                </c:pt>
                <c:pt idx="230">
                  <c:v>97.512</c:v>
                </c:pt>
                <c:pt idx="231">
                  <c:v>98.492000000000004</c:v>
                </c:pt>
                <c:pt idx="232">
                  <c:v>99.25</c:v>
                </c:pt>
                <c:pt idx="233">
                  <c:v>99.25</c:v>
                </c:pt>
                <c:pt idx="234">
                  <c:v>97.236000000000004</c:v>
                </c:pt>
                <c:pt idx="235">
                  <c:v>97.739000000000004</c:v>
                </c:pt>
                <c:pt idx="236">
                  <c:v>99</c:v>
                </c:pt>
                <c:pt idx="237">
                  <c:v>96.491</c:v>
                </c:pt>
                <c:pt idx="238">
                  <c:v>98</c:v>
                </c:pt>
                <c:pt idx="239">
                  <c:v>99.248000000000005</c:v>
                </c:pt>
                <c:pt idx="240">
                  <c:v>97.756</c:v>
                </c:pt>
                <c:pt idx="241">
                  <c:v>98.004999999999995</c:v>
                </c:pt>
                <c:pt idx="242">
                  <c:v>98.5</c:v>
                </c:pt>
                <c:pt idx="243">
                  <c:v>98.747</c:v>
                </c:pt>
                <c:pt idx="244">
                  <c:v>97.022000000000006</c:v>
                </c:pt>
                <c:pt idx="245">
                  <c:v>98.747</c:v>
                </c:pt>
                <c:pt idx="246">
                  <c:v>97.494</c:v>
                </c:pt>
                <c:pt idx="247">
                  <c:v>96.766000000000005</c:v>
                </c:pt>
                <c:pt idx="248">
                  <c:v>98.741</c:v>
                </c:pt>
                <c:pt idx="249">
                  <c:v>98.5</c:v>
                </c:pt>
                <c:pt idx="250">
                  <c:v>94.763000000000005</c:v>
                </c:pt>
                <c:pt idx="251">
                  <c:v>90.863</c:v>
                </c:pt>
                <c:pt idx="252">
                  <c:v>94.486000000000004</c:v>
                </c:pt>
                <c:pt idx="253">
                  <c:v>97.25</c:v>
                </c:pt>
                <c:pt idx="254">
                  <c:v>93.198999999999998</c:v>
                </c:pt>
                <c:pt idx="255">
                  <c:v>96.241</c:v>
                </c:pt>
                <c:pt idx="256">
                  <c:v>96.509</c:v>
                </c:pt>
                <c:pt idx="257">
                  <c:v>95.99</c:v>
                </c:pt>
                <c:pt idx="258">
                  <c:v>92.171999999999997</c:v>
                </c:pt>
                <c:pt idx="259">
                  <c:v>95.99</c:v>
                </c:pt>
                <c:pt idx="260">
                  <c:v>93.215999999999994</c:v>
                </c:pt>
                <c:pt idx="261">
                  <c:v>95.760999999999996</c:v>
                </c:pt>
                <c:pt idx="262">
                  <c:v>95</c:v>
                </c:pt>
                <c:pt idx="263">
                  <c:v>91.811000000000007</c:v>
                </c:pt>
                <c:pt idx="264">
                  <c:v>95.489000000000004</c:v>
                </c:pt>
                <c:pt idx="265">
                  <c:v>94.724000000000004</c:v>
                </c:pt>
                <c:pt idx="266">
                  <c:v>96.01</c:v>
                </c:pt>
                <c:pt idx="267">
                  <c:v>26.141999999999999</c:v>
                </c:pt>
                <c:pt idx="268">
                  <c:v>96.733999999999995</c:v>
                </c:pt>
                <c:pt idx="269">
                  <c:v>96.259</c:v>
                </c:pt>
                <c:pt idx="270">
                  <c:v>97.995000000000005</c:v>
                </c:pt>
                <c:pt idx="271">
                  <c:v>94.457999999999998</c:v>
                </c:pt>
                <c:pt idx="272">
                  <c:v>97.494</c:v>
                </c:pt>
                <c:pt idx="273">
                  <c:v>97.733000000000004</c:v>
                </c:pt>
                <c:pt idx="274">
                  <c:v>95.760999999999996</c:v>
                </c:pt>
                <c:pt idx="275">
                  <c:v>92</c:v>
                </c:pt>
                <c:pt idx="276">
                  <c:v>96.25</c:v>
                </c:pt>
                <c:pt idx="277">
                  <c:v>58.585999999999999</c:v>
                </c:pt>
                <c:pt idx="278">
                  <c:v>41.31</c:v>
                </c:pt>
                <c:pt idx="279">
                  <c:v>98.75</c:v>
                </c:pt>
                <c:pt idx="280">
                  <c:v>98.5</c:v>
                </c:pt>
                <c:pt idx="281">
                  <c:v>96.977000000000004</c:v>
                </c:pt>
                <c:pt idx="282">
                  <c:v>98.01</c:v>
                </c:pt>
                <c:pt idx="283">
                  <c:v>98.495999999999995</c:v>
                </c:pt>
                <c:pt idx="284">
                  <c:v>96.525999999999996</c:v>
                </c:pt>
                <c:pt idx="285">
                  <c:v>98.495999999999995</c:v>
                </c:pt>
                <c:pt idx="286">
                  <c:v>97.99</c:v>
                </c:pt>
                <c:pt idx="287">
                  <c:v>98.254000000000005</c:v>
                </c:pt>
                <c:pt idx="288">
                  <c:v>97.506</c:v>
                </c:pt>
                <c:pt idx="289">
                  <c:v>98.25</c:v>
                </c:pt>
                <c:pt idx="290">
                  <c:v>93.483999999999995</c:v>
                </c:pt>
                <c:pt idx="291">
                  <c:v>98.254000000000005</c:v>
                </c:pt>
                <c:pt idx="292">
                  <c:v>97.263999999999996</c:v>
                </c:pt>
                <c:pt idx="293">
                  <c:v>98.997</c:v>
                </c:pt>
                <c:pt idx="294">
                  <c:v>98.004999999999995</c:v>
                </c:pt>
                <c:pt idx="295">
                  <c:v>97.007000000000005</c:v>
                </c:pt>
                <c:pt idx="296">
                  <c:v>98.507000000000005</c:v>
                </c:pt>
                <c:pt idx="297">
                  <c:v>98.492000000000004</c:v>
                </c:pt>
                <c:pt idx="298">
                  <c:v>97.99</c:v>
                </c:pt>
                <c:pt idx="299">
                  <c:v>98.504000000000005</c:v>
                </c:pt>
                <c:pt idx="300">
                  <c:v>96.992000000000004</c:v>
                </c:pt>
                <c:pt idx="301">
                  <c:v>97.733000000000004</c:v>
                </c:pt>
                <c:pt idx="302">
                  <c:v>97.744</c:v>
                </c:pt>
                <c:pt idx="303">
                  <c:v>97.5</c:v>
                </c:pt>
                <c:pt idx="304">
                  <c:v>92.02</c:v>
                </c:pt>
                <c:pt idx="305">
                  <c:v>93.233000000000004</c:v>
                </c:pt>
                <c:pt idx="306">
                  <c:v>93.984999999999999</c:v>
                </c:pt>
                <c:pt idx="307">
                  <c:v>97.242999999999995</c:v>
                </c:pt>
                <c:pt idx="308">
                  <c:v>95.739000000000004</c:v>
                </c:pt>
                <c:pt idx="309">
                  <c:v>94.015000000000001</c:v>
                </c:pt>
                <c:pt idx="310">
                  <c:v>95.225999999999999</c:v>
                </c:pt>
                <c:pt idx="311">
                  <c:v>96.465000000000003</c:v>
                </c:pt>
                <c:pt idx="312">
                  <c:v>94.962000000000003</c:v>
                </c:pt>
                <c:pt idx="313">
                  <c:v>92.537000000000006</c:v>
                </c:pt>
                <c:pt idx="314">
                  <c:v>96.733999999999995</c:v>
                </c:pt>
                <c:pt idx="315">
                  <c:v>96.03</c:v>
                </c:pt>
                <c:pt idx="316">
                  <c:v>95.477000000000004</c:v>
                </c:pt>
                <c:pt idx="317">
                  <c:v>92.981999999999999</c:v>
                </c:pt>
                <c:pt idx="318">
                  <c:v>94.75</c:v>
                </c:pt>
                <c:pt idx="319">
                  <c:v>96.230999999999995</c:v>
                </c:pt>
                <c:pt idx="320">
                  <c:v>96.75</c:v>
                </c:pt>
                <c:pt idx="321">
                  <c:v>92.519000000000005</c:v>
                </c:pt>
                <c:pt idx="322">
                  <c:v>96.491</c:v>
                </c:pt>
                <c:pt idx="323">
                  <c:v>95.238</c:v>
                </c:pt>
                <c:pt idx="324">
                  <c:v>95.25</c:v>
                </c:pt>
                <c:pt idx="325">
                  <c:v>91.206000000000003</c:v>
                </c:pt>
                <c:pt idx="326">
                  <c:v>72.796000000000006</c:v>
                </c:pt>
                <c:pt idx="327">
                  <c:v>38.945</c:v>
                </c:pt>
                <c:pt idx="328">
                  <c:v>98.254000000000005</c:v>
                </c:pt>
                <c:pt idx="329">
                  <c:v>96.757999999999996</c:v>
                </c:pt>
                <c:pt idx="330">
                  <c:v>96.25</c:v>
                </c:pt>
                <c:pt idx="331">
                  <c:v>97.5</c:v>
                </c:pt>
                <c:pt idx="332">
                  <c:v>97.007000000000005</c:v>
                </c:pt>
                <c:pt idx="333">
                  <c:v>98.75</c:v>
                </c:pt>
                <c:pt idx="334">
                  <c:v>97.739000000000004</c:v>
                </c:pt>
                <c:pt idx="335">
                  <c:v>98.254000000000005</c:v>
                </c:pt>
                <c:pt idx="336">
                  <c:v>98.504000000000005</c:v>
                </c:pt>
                <c:pt idx="337">
                  <c:v>96.25</c:v>
                </c:pt>
                <c:pt idx="338">
                  <c:v>98.753</c:v>
                </c:pt>
                <c:pt idx="339">
                  <c:v>98.997</c:v>
                </c:pt>
                <c:pt idx="340">
                  <c:v>97.744</c:v>
                </c:pt>
                <c:pt idx="341">
                  <c:v>98.015000000000001</c:v>
                </c:pt>
                <c:pt idx="342">
                  <c:v>98.495999999999995</c:v>
                </c:pt>
                <c:pt idx="343">
                  <c:v>98.75</c:v>
                </c:pt>
                <c:pt idx="344">
                  <c:v>97.733000000000004</c:v>
                </c:pt>
                <c:pt idx="345">
                  <c:v>98.25</c:v>
                </c:pt>
                <c:pt idx="346">
                  <c:v>98.75</c:v>
                </c:pt>
                <c:pt idx="347">
                  <c:v>97.506</c:v>
                </c:pt>
                <c:pt idx="348">
                  <c:v>98.997</c:v>
                </c:pt>
                <c:pt idx="349">
                  <c:v>98.75</c:v>
                </c:pt>
                <c:pt idx="350">
                  <c:v>97.519000000000005</c:v>
                </c:pt>
                <c:pt idx="351">
                  <c:v>97.494</c:v>
                </c:pt>
                <c:pt idx="352">
                  <c:v>97.760999999999996</c:v>
                </c:pt>
                <c:pt idx="353">
                  <c:v>98.495999999999995</c:v>
                </c:pt>
                <c:pt idx="354">
                  <c:v>96.25</c:v>
                </c:pt>
                <c:pt idx="355">
                  <c:v>98.5</c:v>
                </c:pt>
                <c:pt idx="356">
                  <c:v>97.756</c:v>
                </c:pt>
                <c:pt idx="357">
                  <c:v>90.394000000000005</c:v>
                </c:pt>
                <c:pt idx="358">
                  <c:v>92.02</c:v>
                </c:pt>
                <c:pt idx="359">
                  <c:v>96.757999999999996</c:v>
                </c:pt>
                <c:pt idx="360">
                  <c:v>95.465999999999994</c:v>
                </c:pt>
                <c:pt idx="361">
                  <c:v>92.480999999999995</c:v>
                </c:pt>
                <c:pt idx="362">
                  <c:v>94.789000000000001</c:v>
                </c:pt>
                <c:pt idx="363">
                  <c:v>95</c:v>
                </c:pt>
                <c:pt idx="364">
                  <c:v>96.5</c:v>
                </c:pt>
                <c:pt idx="365">
                  <c:v>93.483999999999995</c:v>
                </c:pt>
                <c:pt idx="366">
                  <c:v>95.728999999999999</c:v>
                </c:pt>
                <c:pt idx="367">
                  <c:v>95</c:v>
                </c:pt>
                <c:pt idx="368">
                  <c:v>96.491</c:v>
                </c:pt>
                <c:pt idx="369">
                  <c:v>93.25</c:v>
                </c:pt>
                <c:pt idx="370">
                  <c:v>95.97</c:v>
                </c:pt>
                <c:pt idx="371">
                  <c:v>96.724999999999994</c:v>
                </c:pt>
                <c:pt idx="372">
                  <c:v>95.489000000000004</c:v>
                </c:pt>
                <c:pt idx="373">
                  <c:v>92.786000000000001</c:v>
                </c:pt>
                <c:pt idx="374">
                  <c:v>95.99</c:v>
                </c:pt>
                <c:pt idx="375">
                  <c:v>63.889000000000003</c:v>
                </c:pt>
                <c:pt idx="376">
                  <c:v>60.25</c:v>
                </c:pt>
                <c:pt idx="377">
                  <c:v>98.245999999999995</c:v>
                </c:pt>
                <c:pt idx="378">
                  <c:v>94.5</c:v>
                </c:pt>
                <c:pt idx="379">
                  <c:v>95.213999999999999</c:v>
                </c:pt>
                <c:pt idx="380">
                  <c:v>95.75</c:v>
                </c:pt>
                <c:pt idx="381">
                  <c:v>97.480999999999995</c:v>
                </c:pt>
                <c:pt idx="382">
                  <c:v>91.272000000000006</c:v>
                </c:pt>
                <c:pt idx="383">
                  <c:v>93.733999999999995</c:v>
                </c:pt>
                <c:pt idx="384">
                  <c:v>96.241</c:v>
                </c:pt>
                <c:pt idx="385">
                  <c:v>97.494</c:v>
                </c:pt>
                <c:pt idx="386">
                  <c:v>85.93</c:v>
                </c:pt>
                <c:pt idx="387">
                  <c:v>42.965000000000003</c:v>
                </c:pt>
                <c:pt idx="388">
                  <c:v>96.474000000000004</c:v>
                </c:pt>
                <c:pt idx="389">
                  <c:v>98</c:v>
                </c:pt>
                <c:pt idx="390">
                  <c:v>97.512</c:v>
                </c:pt>
                <c:pt idx="391">
                  <c:v>98.997</c:v>
                </c:pt>
                <c:pt idx="392">
                  <c:v>98.741</c:v>
                </c:pt>
                <c:pt idx="393">
                  <c:v>97.995000000000005</c:v>
                </c:pt>
                <c:pt idx="394">
                  <c:v>98.75</c:v>
                </c:pt>
                <c:pt idx="395">
                  <c:v>98.245999999999995</c:v>
                </c:pt>
                <c:pt idx="396">
                  <c:v>98.75</c:v>
                </c:pt>
                <c:pt idx="397">
                  <c:v>97.015000000000001</c:v>
                </c:pt>
                <c:pt idx="398">
                  <c:v>97.242999999999995</c:v>
                </c:pt>
                <c:pt idx="399">
                  <c:v>98.997</c:v>
                </c:pt>
                <c:pt idx="400">
                  <c:v>97.007000000000005</c:v>
                </c:pt>
                <c:pt idx="401">
                  <c:v>98.5</c:v>
                </c:pt>
                <c:pt idx="402">
                  <c:v>98.5</c:v>
                </c:pt>
                <c:pt idx="403">
                  <c:v>99.244</c:v>
                </c:pt>
                <c:pt idx="404">
                  <c:v>97.756</c:v>
                </c:pt>
                <c:pt idx="405">
                  <c:v>98.25</c:v>
                </c:pt>
                <c:pt idx="406">
                  <c:v>98.995000000000005</c:v>
                </c:pt>
                <c:pt idx="407">
                  <c:v>98.01</c:v>
                </c:pt>
                <c:pt idx="408">
                  <c:v>95.477000000000004</c:v>
                </c:pt>
                <c:pt idx="409">
                  <c:v>98.75</c:v>
                </c:pt>
                <c:pt idx="410">
                  <c:v>94.307000000000002</c:v>
                </c:pt>
                <c:pt idx="411">
                  <c:v>87.97</c:v>
                </c:pt>
                <c:pt idx="412">
                  <c:v>92.462000000000003</c:v>
                </c:pt>
                <c:pt idx="413">
                  <c:v>97.5</c:v>
                </c:pt>
                <c:pt idx="414">
                  <c:v>94.25</c:v>
                </c:pt>
                <c:pt idx="415">
                  <c:v>96.221999999999994</c:v>
                </c:pt>
                <c:pt idx="416">
                  <c:v>95.25</c:v>
                </c:pt>
                <c:pt idx="417">
                  <c:v>96.742000000000004</c:v>
                </c:pt>
                <c:pt idx="418">
                  <c:v>93.75</c:v>
                </c:pt>
                <c:pt idx="419">
                  <c:v>95.238</c:v>
                </c:pt>
                <c:pt idx="420">
                  <c:v>95.739000000000004</c:v>
                </c:pt>
                <c:pt idx="421">
                  <c:v>95.75</c:v>
                </c:pt>
                <c:pt idx="422">
                  <c:v>95.99</c:v>
                </c:pt>
                <c:pt idx="423">
                  <c:v>92.713999999999999</c:v>
                </c:pt>
                <c:pt idx="424">
                  <c:v>95.489000000000004</c:v>
                </c:pt>
                <c:pt idx="425">
                  <c:v>95.25</c:v>
                </c:pt>
                <c:pt idx="426">
                  <c:v>95.465999999999994</c:v>
                </c:pt>
                <c:pt idx="427">
                  <c:v>76.308999999999997</c:v>
                </c:pt>
                <c:pt idx="428">
                  <c:v>93.198999999999998</c:v>
                </c:pt>
                <c:pt idx="429">
                  <c:v>95.262</c:v>
                </c:pt>
                <c:pt idx="430">
                  <c:v>94.25</c:v>
                </c:pt>
                <c:pt idx="431">
                  <c:v>41.771999999999998</c:v>
                </c:pt>
                <c:pt idx="432">
                  <c:v>49.622</c:v>
                </c:pt>
                <c:pt idx="433">
                  <c:v>98</c:v>
                </c:pt>
                <c:pt idx="434">
                  <c:v>96.516999999999996</c:v>
                </c:pt>
                <c:pt idx="435">
                  <c:v>94.697000000000003</c:v>
                </c:pt>
                <c:pt idx="436">
                  <c:v>96.5</c:v>
                </c:pt>
                <c:pt idx="437">
                  <c:v>96.241</c:v>
                </c:pt>
                <c:pt idx="438">
                  <c:v>93.97</c:v>
                </c:pt>
                <c:pt idx="439">
                  <c:v>83.375</c:v>
                </c:pt>
                <c:pt idx="440">
                  <c:v>45.225999999999999</c:v>
                </c:pt>
                <c:pt idx="441">
                  <c:v>98.25</c:v>
                </c:pt>
                <c:pt idx="442">
                  <c:v>98.5</c:v>
                </c:pt>
                <c:pt idx="443">
                  <c:v>97.494</c:v>
                </c:pt>
                <c:pt idx="444">
                  <c:v>98.75</c:v>
                </c:pt>
                <c:pt idx="445">
                  <c:v>98.004999999999995</c:v>
                </c:pt>
                <c:pt idx="446">
                  <c:v>97.756</c:v>
                </c:pt>
                <c:pt idx="447">
                  <c:v>98.241</c:v>
                </c:pt>
                <c:pt idx="448">
                  <c:v>98.5</c:v>
                </c:pt>
                <c:pt idx="449">
                  <c:v>98.01</c:v>
                </c:pt>
                <c:pt idx="450">
                  <c:v>97.486999999999995</c:v>
                </c:pt>
                <c:pt idx="451">
                  <c:v>98.245999999999995</c:v>
                </c:pt>
                <c:pt idx="452">
                  <c:v>98</c:v>
                </c:pt>
                <c:pt idx="453">
                  <c:v>97</c:v>
                </c:pt>
                <c:pt idx="454">
                  <c:v>98.495999999999995</c:v>
                </c:pt>
                <c:pt idx="455">
                  <c:v>98.5</c:v>
                </c:pt>
                <c:pt idx="456">
                  <c:v>98</c:v>
                </c:pt>
                <c:pt idx="457">
                  <c:v>97.486999999999995</c:v>
                </c:pt>
                <c:pt idx="458">
                  <c:v>97.766999999999996</c:v>
                </c:pt>
                <c:pt idx="459">
                  <c:v>98.744</c:v>
                </c:pt>
                <c:pt idx="460">
                  <c:v>98</c:v>
                </c:pt>
                <c:pt idx="461">
                  <c:v>98.5</c:v>
                </c:pt>
                <c:pt idx="462">
                  <c:v>97.75</c:v>
                </c:pt>
                <c:pt idx="463">
                  <c:v>98.004999999999995</c:v>
                </c:pt>
                <c:pt idx="464">
                  <c:v>97.228999999999999</c:v>
                </c:pt>
                <c:pt idx="465">
                  <c:v>98.015000000000001</c:v>
                </c:pt>
                <c:pt idx="466">
                  <c:v>90.152000000000001</c:v>
                </c:pt>
                <c:pt idx="467">
                  <c:v>95.037000000000006</c:v>
                </c:pt>
                <c:pt idx="468">
                  <c:v>97.756</c:v>
                </c:pt>
                <c:pt idx="469">
                  <c:v>96.75</c:v>
                </c:pt>
                <c:pt idx="470">
                  <c:v>92.289000000000001</c:v>
                </c:pt>
                <c:pt idx="471">
                  <c:v>97.257000000000005</c:v>
                </c:pt>
                <c:pt idx="472">
                  <c:v>95.213999999999999</c:v>
                </c:pt>
                <c:pt idx="473">
                  <c:v>93.984999999999999</c:v>
                </c:pt>
                <c:pt idx="474">
                  <c:v>92.947000000000003</c:v>
                </c:pt>
                <c:pt idx="475">
                  <c:v>96.230999999999995</c:v>
                </c:pt>
                <c:pt idx="476">
                  <c:v>95.262</c:v>
                </c:pt>
                <c:pt idx="477">
                  <c:v>96.259</c:v>
                </c:pt>
                <c:pt idx="478">
                  <c:v>89.974999999999994</c:v>
                </c:pt>
                <c:pt idx="479">
                  <c:v>96.241</c:v>
                </c:pt>
                <c:pt idx="480">
                  <c:v>96.259</c:v>
                </c:pt>
                <c:pt idx="481">
                  <c:v>95.718000000000004</c:v>
                </c:pt>
                <c:pt idx="482">
                  <c:v>90.703999999999994</c:v>
                </c:pt>
                <c:pt idx="483">
                  <c:v>93.766000000000005</c:v>
                </c:pt>
                <c:pt idx="484">
                  <c:v>94.471999999999994</c:v>
                </c:pt>
                <c:pt idx="485">
                  <c:v>95.489000000000004</c:v>
                </c:pt>
                <c:pt idx="486">
                  <c:v>95.225999999999999</c:v>
                </c:pt>
                <c:pt idx="487">
                  <c:v>95.771000000000001</c:v>
                </c:pt>
                <c:pt idx="488">
                  <c:v>94</c:v>
                </c:pt>
                <c:pt idx="489">
                  <c:v>53.552999999999997</c:v>
                </c:pt>
                <c:pt idx="490">
                  <c:v>56.061</c:v>
                </c:pt>
                <c:pt idx="491">
                  <c:v>97.25</c:v>
                </c:pt>
                <c:pt idx="492">
                  <c:v>95.177999999999997</c:v>
                </c:pt>
                <c:pt idx="493">
                  <c:v>98</c:v>
                </c:pt>
                <c:pt idx="494">
                  <c:v>98.504000000000005</c:v>
                </c:pt>
                <c:pt idx="495">
                  <c:v>97</c:v>
                </c:pt>
                <c:pt idx="496">
                  <c:v>95.477000000000004</c:v>
                </c:pt>
                <c:pt idx="497">
                  <c:v>96.5</c:v>
                </c:pt>
                <c:pt idx="498">
                  <c:v>98.747</c:v>
                </c:pt>
                <c:pt idx="499">
                  <c:v>97.007000000000005</c:v>
                </c:pt>
                <c:pt idx="500">
                  <c:v>98.75</c:v>
                </c:pt>
                <c:pt idx="501">
                  <c:v>99.498999999999995</c:v>
                </c:pt>
                <c:pt idx="502">
                  <c:v>96.75</c:v>
                </c:pt>
                <c:pt idx="503">
                  <c:v>97.25</c:v>
                </c:pt>
                <c:pt idx="504">
                  <c:v>98.75</c:v>
                </c:pt>
                <c:pt idx="505">
                  <c:v>97.75</c:v>
                </c:pt>
                <c:pt idx="506">
                  <c:v>95.75</c:v>
                </c:pt>
                <c:pt idx="507">
                  <c:v>98.995000000000005</c:v>
                </c:pt>
                <c:pt idx="508">
                  <c:v>97.25</c:v>
                </c:pt>
                <c:pt idx="509">
                  <c:v>97.99</c:v>
                </c:pt>
                <c:pt idx="510">
                  <c:v>95.802000000000007</c:v>
                </c:pt>
                <c:pt idx="511">
                  <c:v>98.997</c:v>
                </c:pt>
                <c:pt idx="512">
                  <c:v>97.015000000000001</c:v>
                </c:pt>
                <c:pt idx="513">
                  <c:v>97</c:v>
                </c:pt>
                <c:pt idx="514">
                  <c:v>98.75</c:v>
                </c:pt>
                <c:pt idx="515">
                  <c:v>98.015000000000001</c:v>
                </c:pt>
                <c:pt idx="516">
                  <c:v>97.25</c:v>
                </c:pt>
                <c:pt idx="517">
                  <c:v>94.697000000000003</c:v>
                </c:pt>
                <c:pt idx="518">
                  <c:v>95.274000000000001</c:v>
                </c:pt>
                <c:pt idx="519">
                  <c:v>93.466999999999999</c:v>
                </c:pt>
                <c:pt idx="520">
                  <c:v>91.227999999999994</c:v>
                </c:pt>
                <c:pt idx="521">
                  <c:v>95.718000000000004</c:v>
                </c:pt>
                <c:pt idx="522">
                  <c:v>80.951999999999998</c:v>
                </c:pt>
                <c:pt idx="523">
                  <c:v>95.706999999999994</c:v>
                </c:pt>
                <c:pt idx="524">
                  <c:v>90.772999999999996</c:v>
                </c:pt>
                <c:pt idx="525">
                  <c:v>93.450999999999993</c:v>
                </c:pt>
                <c:pt idx="526">
                  <c:v>96.509</c:v>
                </c:pt>
                <c:pt idx="527">
                  <c:v>94.962000000000003</c:v>
                </c:pt>
                <c:pt idx="528">
                  <c:v>38.539000000000001</c:v>
                </c:pt>
                <c:pt idx="529">
                  <c:v>90.772999999999996</c:v>
                </c:pt>
                <c:pt idx="530">
                  <c:v>98.25</c:v>
                </c:pt>
                <c:pt idx="531">
                  <c:v>96.984999999999999</c:v>
                </c:pt>
                <c:pt idx="532">
                  <c:v>96.221999999999994</c:v>
                </c:pt>
                <c:pt idx="533">
                  <c:v>92.947000000000003</c:v>
                </c:pt>
                <c:pt idx="534">
                  <c:v>96.230999999999995</c:v>
                </c:pt>
                <c:pt idx="535">
                  <c:v>96.259</c:v>
                </c:pt>
                <c:pt idx="536">
                  <c:v>95.430999999999997</c:v>
                </c:pt>
                <c:pt idx="537">
                  <c:v>94.236000000000004</c:v>
                </c:pt>
                <c:pt idx="538">
                  <c:v>96.491</c:v>
                </c:pt>
                <c:pt idx="539">
                  <c:v>94.71</c:v>
                </c:pt>
                <c:pt idx="540">
                  <c:v>94.5</c:v>
                </c:pt>
                <c:pt idx="541">
                  <c:v>94.278999999999996</c:v>
                </c:pt>
                <c:pt idx="542">
                  <c:v>97.25</c:v>
                </c:pt>
                <c:pt idx="543">
                  <c:v>95.510999999999996</c:v>
                </c:pt>
                <c:pt idx="544">
                  <c:v>95.728999999999999</c:v>
                </c:pt>
                <c:pt idx="545">
                  <c:v>97.99</c:v>
                </c:pt>
                <c:pt idx="546">
                  <c:v>97.486999999999995</c:v>
                </c:pt>
                <c:pt idx="547">
                  <c:v>48.75</c:v>
                </c:pt>
                <c:pt idx="548">
                  <c:v>79.698999999999998</c:v>
                </c:pt>
                <c:pt idx="549">
                  <c:v>96.481999999999999</c:v>
                </c:pt>
                <c:pt idx="550">
                  <c:v>92.210999999999999</c:v>
                </c:pt>
                <c:pt idx="551">
                  <c:v>99.25</c:v>
                </c:pt>
                <c:pt idx="552">
                  <c:v>98.504000000000005</c:v>
                </c:pt>
                <c:pt idx="553">
                  <c:v>97.242999999999995</c:v>
                </c:pt>
                <c:pt idx="554">
                  <c:v>99.244</c:v>
                </c:pt>
                <c:pt idx="555">
                  <c:v>98.004999999999995</c:v>
                </c:pt>
                <c:pt idx="556">
                  <c:v>98.004999999999995</c:v>
                </c:pt>
                <c:pt idx="557">
                  <c:v>98.241</c:v>
                </c:pt>
                <c:pt idx="558">
                  <c:v>98.236999999999995</c:v>
                </c:pt>
                <c:pt idx="559">
                  <c:v>97.995000000000005</c:v>
                </c:pt>
                <c:pt idx="560">
                  <c:v>98</c:v>
                </c:pt>
                <c:pt idx="561">
                  <c:v>98.489000000000004</c:v>
                </c:pt>
                <c:pt idx="562">
                  <c:v>98.25</c:v>
                </c:pt>
                <c:pt idx="563">
                  <c:v>97.242999999999995</c:v>
                </c:pt>
                <c:pt idx="564">
                  <c:v>97.75</c:v>
                </c:pt>
                <c:pt idx="565">
                  <c:v>98.75</c:v>
                </c:pt>
                <c:pt idx="566">
                  <c:v>97.022000000000006</c:v>
                </c:pt>
                <c:pt idx="567">
                  <c:v>99.25</c:v>
                </c:pt>
                <c:pt idx="568">
                  <c:v>97.75</c:v>
                </c:pt>
                <c:pt idx="569">
                  <c:v>97.263999999999996</c:v>
                </c:pt>
                <c:pt idx="570">
                  <c:v>95.545000000000002</c:v>
                </c:pt>
                <c:pt idx="571">
                  <c:v>96.742000000000004</c:v>
                </c:pt>
                <c:pt idx="572">
                  <c:v>94.527000000000001</c:v>
                </c:pt>
                <c:pt idx="573">
                  <c:v>91.94</c:v>
                </c:pt>
                <c:pt idx="574">
                  <c:v>94.5</c:v>
                </c:pt>
                <c:pt idx="575">
                  <c:v>93.25</c:v>
                </c:pt>
                <c:pt idx="576">
                  <c:v>94.974999999999994</c:v>
                </c:pt>
                <c:pt idx="577">
                  <c:v>92.677000000000007</c:v>
                </c:pt>
                <c:pt idx="578">
                  <c:v>95.99</c:v>
                </c:pt>
                <c:pt idx="579">
                  <c:v>95.025000000000006</c:v>
                </c:pt>
                <c:pt idx="580">
                  <c:v>95.75</c:v>
                </c:pt>
                <c:pt idx="581">
                  <c:v>93.233000000000004</c:v>
                </c:pt>
                <c:pt idx="582">
                  <c:v>95</c:v>
                </c:pt>
                <c:pt idx="583">
                  <c:v>96.5</c:v>
                </c:pt>
                <c:pt idx="584">
                  <c:v>95.739000000000004</c:v>
                </c:pt>
                <c:pt idx="585">
                  <c:v>92.02</c:v>
                </c:pt>
                <c:pt idx="586">
                  <c:v>95.533000000000001</c:v>
                </c:pt>
                <c:pt idx="587">
                  <c:v>95.477000000000004</c:v>
                </c:pt>
                <c:pt idx="588">
                  <c:v>95.760999999999996</c:v>
                </c:pt>
                <c:pt idx="589">
                  <c:v>93.5</c:v>
                </c:pt>
                <c:pt idx="590">
                  <c:v>94.03</c:v>
                </c:pt>
                <c:pt idx="591">
                  <c:v>96.757999999999996</c:v>
                </c:pt>
                <c:pt idx="592">
                  <c:v>46.055999999999997</c:v>
                </c:pt>
                <c:pt idx="593">
                  <c:v>82.206000000000003</c:v>
                </c:pt>
                <c:pt idx="594">
                  <c:v>97.236000000000004</c:v>
                </c:pt>
                <c:pt idx="595">
                  <c:v>97</c:v>
                </c:pt>
                <c:pt idx="596">
                  <c:v>96.25</c:v>
                </c:pt>
                <c:pt idx="597">
                  <c:v>93.733999999999995</c:v>
                </c:pt>
                <c:pt idx="598">
                  <c:v>97.984999999999999</c:v>
                </c:pt>
                <c:pt idx="599">
                  <c:v>98</c:v>
                </c:pt>
                <c:pt idx="600">
                  <c:v>96.525999999999996</c:v>
                </c:pt>
                <c:pt idx="601">
                  <c:v>94.236000000000004</c:v>
                </c:pt>
                <c:pt idx="602">
                  <c:v>97.494</c:v>
                </c:pt>
                <c:pt idx="603">
                  <c:v>97</c:v>
                </c:pt>
                <c:pt idx="604">
                  <c:v>98.259</c:v>
                </c:pt>
                <c:pt idx="605">
                  <c:v>98.507000000000005</c:v>
                </c:pt>
                <c:pt idx="606">
                  <c:v>98.004999999999995</c:v>
                </c:pt>
                <c:pt idx="607">
                  <c:v>98.747</c:v>
                </c:pt>
                <c:pt idx="608">
                  <c:v>96.230999999999995</c:v>
                </c:pt>
                <c:pt idx="609">
                  <c:v>97.744</c:v>
                </c:pt>
                <c:pt idx="610">
                  <c:v>98.747</c:v>
                </c:pt>
                <c:pt idx="611">
                  <c:v>97.27</c:v>
                </c:pt>
                <c:pt idx="612">
                  <c:v>98.489000000000004</c:v>
                </c:pt>
                <c:pt idx="613">
                  <c:v>97.99</c:v>
                </c:pt>
                <c:pt idx="614">
                  <c:v>98.75</c:v>
                </c:pt>
                <c:pt idx="615">
                  <c:v>96.481999999999999</c:v>
                </c:pt>
                <c:pt idx="616">
                  <c:v>98.015000000000001</c:v>
                </c:pt>
                <c:pt idx="617">
                  <c:v>99</c:v>
                </c:pt>
                <c:pt idx="618">
                  <c:v>97.486999999999995</c:v>
                </c:pt>
                <c:pt idx="619">
                  <c:v>98</c:v>
                </c:pt>
                <c:pt idx="620">
                  <c:v>98.5</c:v>
                </c:pt>
                <c:pt idx="621">
                  <c:v>97.506</c:v>
                </c:pt>
                <c:pt idx="622">
                  <c:v>98.75</c:v>
                </c:pt>
                <c:pt idx="623">
                  <c:v>92.981999999999999</c:v>
                </c:pt>
                <c:pt idx="624">
                  <c:v>94.763000000000005</c:v>
                </c:pt>
                <c:pt idx="625">
                  <c:v>98.489000000000004</c:v>
                </c:pt>
                <c:pt idx="626">
                  <c:v>88.161000000000001</c:v>
                </c:pt>
                <c:pt idx="627">
                  <c:v>74.372</c:v>
                </c:pt>
                <c:pt idx="628">
                  <c:v>55.216000000000001</c:v>
                </c:pt>
                <c:pt idx="629">
                  <c:v>49.491999999999997</c:v>
                </c:pt>
                <c:pt idx="630">
                  <c:v>49.874000000000002</c:v>
                </c:pt>
                <c:pt idx="631">
                  <c:v>48.866</c:v>
                </c:pt>
                <c:pt idx="632">
                  <c:v>49.49</c:v>
                </c:pt>
                <c:pt idx="633">
                  <c:v>51.02</c:v>
                </c:pt>
                <c:pt idx="634">
                  <c:v>49.494999999999997</c:v>
                </c:pt>
                <c:pt idx="635">
                  <c:v>49.494999999999997</c:v>
                </c:pt>
                <c:pt idx="636">
                  <c:v>51.262999999999998</c:v>
                </c:pt>
                <c:pt idx="637">
                  <c:v>49.366999999999997</c:v>
                </c:pt>
                <c:pt idx="638">
                  <c:v>49.872999999999998</c:v>
                </c:pt>
                <c:pt idx="639">
                  <c:v>50.886000000000003</c:v>
                </c:pt>
                <c:pt idx="640">
                  <c:v>49.746000000000002</c:v>
                </c:pt>
                <c:pt idx="641">
                  <c:v>49.744999999999997</c:v>
                </c:pt>
                <c:pt idx="642">
                  <c:v>51.145000000000003</c:v>
                </c:pt>
                <c:pt idx="643">
                  <c:v>50</c:v>
                </c:pt>
                <c:pt idx="644">
                  <c:v>48.99</c:v>
                </c:pt>
                <c:pt idx="645">
                  <c:v>50.761000000000003</c:v>
                </c:pt>
                <c:pt idx="646">
                  <c:v>49.494999999999997</c:v>
                </c:pt>
                <c:pt idx="647">
                  <c:v>49.497</c:v>
                </c:pt>
                <c:pt idx="648">
                  <c:v>51.139000000000003</c:v>
                </c:pt>
                <c:pt idx="649">
                  <c:v>49.62</c:v>
                </c:pt>
                <c:pt idx="650">
                  <c:v>49.37</c:v>
                </c:pt>
                <c:pt idx="651">
                  <c:v>50.38</c:v>
                </c:pt>
                <c:pt idx="652">
                  <c:v>31.486000000000001</c:v>
                </c:pt>
                <c:pt idx="653">
                  <c:v>45.363</c:v>
                </c:pt>
                <c:pt idx="654">
                  <c:v>45.546999999999997</c:v>
                </c:pt>
                <c:pt idx="655">
                  <c:v>25.315999999999999</c:v>
                </c:pt>
                <c:pt idx="656">
                  <c:v>26.02</c:v>
                </c:pt>
                <c:pt idx="657">
                  <c:v>25.440999999999999</c:v>
                </c:pt>
                <c:pt idx="658">
                  <c:v>25.315999999999999</c:v>
                </c:pt>
                <c:pt idx="659">
                  <c:v>25.062999999999999</c:v>
                </c:pt>
                <c:pt idx="660">
                  <c:v>25.7</c:v>
                </c:pt>
                <c:pt idx="661">
                  <c:v>25.062999999999999</c:v>
                </c:pt>
                <c:pt idx="662">
                  <c:v>25.635000000000002</c:v>
                </c:pt>
                <c:pt idx="663">
                  <c:v>25.765000000000001</c:v>
                </c:pt>
                <c:pt idx="664">
                  <c:v>25.126999999999999</c:v>
                </c:pt>
                <c:pt idx="665">
                  <c:v>25.381</c:v>
                </c:pt>
                <c:pt idx="666">
                  <c:v>25</c:v>
                </c:pt>
                <c:pt idx="667">
                  <c:v>25.445</c:v>
                </c:pt>
                <c:pt idx="668">
                  <c:v>25.315999999999999</c:v>
                </c:pt>
                <c:pt idx="669">
                  <c:v>25.126999999999999</c:v>
                </c:pt>
                <c:pt idx="670">
                  <c:v>25.757999999999999</c:v>
                </c:pt>
                <c:pt idx="671">
                  <c:v>25.381</c:v>
                </c:pt>
                <c:pt idx="672">
                  <c:v>25.823</c:v>
                </c:pt>
                <c:pt idx="673">
                  <c:v>34.625</c:v>
                </c:pt>
                <c:pt idx="674">
                  <c:v>83.123000000000005</c:v>
                </c:pt>
                <c:pt idx="675">
                  <c:v>26.718</c:v>
                </c:pt>
                <c:pt idx="676">
                  <c:v>76.179000000000002</c:v>
                </c:pt>
                <c:pt idx="677">
                  <c:v>76.768000000000001</c:v>
                </c:pt>
                <c:pt idx="678">
                  <c:v>25.815000000000001</c:v>
                </c:pt>
                <c:pt idx="679">
                  <c:v>83.626999999999995</c:v>
                </c:pt>
                <c:pt idx="680">
                  <c:v>80.905000000000001</c:v>
                </c:pt>
                <c:pt idx="681">
                  <c:v>43.073</c:v>
                </c:pt>
                <c:pt idx="682">
                  <c:v>36.962000000000003</c:v>
                </c:pt>
                <c:pt idx="683">
                  <c:v>31.218</c:v>
                </c:pt>
                <c:pt idx="684">
                  <c:v>26.01</c:v>
                </c:pt>
                <c:pt idx="685">
                  <c:v>35.232999999999997</c:v>
                </c:pt>
                <c:pt idx="686">
                  <c:v>33.165999999999997</c:v>
                </c:pt>
                <c:pt idx="687">
                  <c:v>29.486999999999998</c:v>
                </c:pt>
                <c:pt idx="688">
                  <c:v>31.138999999999999</c:v>
                </c:pt>
                <c:pt idx="689">
                  <c:v>36.453000000000003</c:v>
                </c:pt>
                <c:pt idx="690">
                  <c:v>29.442</c:v>
                </c:pt>
                <c:pt idx="691">
                  <c:v>51.231999999999999</c:v>
                </c:pt>
                <c:pt idx="692">
                  <c:v>50.375999999999998</c:v>
                </c:pt>
                <c:pt idx="693">
                  <c:v>34.271000000000001</c:v>
                </c:pt>
                <c:pt idx="694">
                  <c:v>37.878999999999998</c:v>
                </c:pt>
                <c:pt idx="695">
                  <c:v>40.908999999999999</c:v>
                </c:pt>
                <c:pt idx="696">
                  <c:v>32.134</c:v>
                </c:pt>
                <c:pt idx="697">
                  <c:v>25.693000000000001</c:v>
                </c:pt>
                <c:pt idx="698">
                  <c:v>18.681000000000001</c:v>
                </c:pt>
                <c:pt idx="699">
                  <c:v>9.5960000000000001</c:v>
                </c:pt>
                <c:pt idx="700">
                  <c:v>4.8470000000000004</c:v>
                </c:pt>
                <c:pt idx="701">
                  <c:v>0</c:v>
                </c:pt>
                <c:pt idx="702">
                  <c:v>1.0049999999999999</c:v>
                </c:pt>
                <c:pt idx="703">
                  <c:v>6.2809999999999997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7138608"/>
        <c:axId val="1387153840"/>
      </c:lineChart>
      <c:lineChart>
        <c:grouping val="standard"/>
        <c:varyColors val="0"/>
        <c:ser>
          <c:idx val="1"/>
          <c:order val="1"/>
          <c:tx>
            <c:strRef>
              <c:f>'1W32B1R_dell01_18-42'!$F$4:$F$5</c:f>
              <c:strCache>
                <c:ptCount val="2"/>
                <c:pt idx="0">
                  <c:v>pi00</c:v>
                </c:pt>
                <c:pt idx="1">
                  <c:v>Received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'1W32B1R_dell01_18-42'!$F$6:$F$709</c:f>
              <c:numCache>
                <c:formatCode>General</c:formatCode>
                <c:ptCount val="704"/>
                <c:pt idx="0">
                  <c:v>0</c:v>
                </c:pt>
                <c:pt idx="1">
                  <c:v>4.6E-5</c:v>
                </c:pt>
                <c:pt idx="2">
                  <c:v>4.6E-5</c:v>
                </c:pt>
                <c:pt idx="3">
                  <c:v>1.9000000000000001E-4</c:v>
                </c:pt>
                <c:pt idx="4">
                  <c:v>0</c:v>
                </c:pt>
                <c:pt idx="5">
                  <c:v>0</c:v>
                </c:pt>
                <c:pt idx="6">
                  <c:v>2.1489999999999999E-3</c:v>
                </c:pt>
                <c:pt idx="7">
                  <c:v>0</c:v>
                </c:pt>
                <c:pt idx="8">
                  <c:v>0</c:v>
                </c:pt>
                <c:pt idx="9">
                  <c:v>9.2E-5</c:v>
                </c:pt>
                <c:pt idx="10">
                  <c:v>0</c:v>
                </c:pt>
                <c:pt idx="11">
                  <c:v>0</c:v>
                </c:pt>
                <c:pt idx="12">
                  <c:v>9.2E-5</c:v>
                </c:pt>
                <c:pt idx="13">
                  <c:v>0</c:v>
                </c:pt>
                <c:pt idx="14">
                  <c:v>0</c:v>
                </c:pt>
                <c:pt idx="15">
                  <c:v>2.34E-4</c:v>
                </c:pt>
                <c:pt idx="16">
                  <c:v>0</c:v>
                </c:pt>
                <c:pt idx="17">
                  <c:v>0</c:v>
                </c:pt>
                <c:pt idx="18">
                  <c:v>1.44E-4</c:v>
                </c:pt>
                <c:pt idx="19">
                  <c:v>0</c:v>
                </c:pt>
                <c:pt idx="20">
                  <c:v>4.6E-5</c:v>
                </c:pt>
                <c:pt idx="21">
                  <c:v>1.4220000000000001E-3</c:v>
                </c:pt>
                <c:pt idx="22">
                  <c:v>1.245E-3</c:v>
                </c:pt>
                <c:pt idx="23">
                  <c:v>9.4979999999999995E-3</c:v>
                </c:pt>
                <c:pt idx="24">
                  <c:v>1.0449999999999999E-3</c:v>
                </c:pt>
                <c:pt idx="25">
                  <c:v>2.7299E-2</c:v>
                </c:pt>
                <c:pt idx="26">
                  <c:v>3.9290000000000002E-3</c:v>
                </c:pt>
                <c:pt idx="27">
                  <c:v>9.2E-5</c:v>
                </c:pt>
                <c:pt idx="28">
                  <c:v>3.9354E-2</c:v>
                </c:pt>
                <c:pt idx="29">
                  <c:v>0</c:v>
                </c:pt>
                <c:pt idx="30">
                  <c:v>9.2E-5</c:v>
                </c:pt>
                <c:pt idx="31">
                  <c:v>0</c:v>
                </c:pt>
                <c:pt idx="32">
                  <c:v>4.5199999999999997E-2</c:v>
                </c:pt>
                <c:pt idx="33">
                  <c:v>1.44E-4</c:v>
                </c:pt>
                <c:pt idx="34">
                  <c:v>0</c:v>
                </c:pt>
                <c:pt idx="35">
                  <c:v>5.1999999999999997E-5</c:v>
                </c:pt>
                <c:pt idx="36">
                  <c:v>9.2E-5</c:v>
                </c:pt>
                <c:pt idx="37">
                  <c:v>0</c:v>
                </c:pt>
                <c:pt idx="38">
                  <c:v>0</c:v>
                </c:pt>
                <c:pt idx="39">
                  <c:v>9.2E-5</c:v>
                </c:pt>
                <c:pt idx="40">
                  <c:v>0</c:v>
                </c:pt>
                <c:pt idx="41">
                  <c:v>3.68E-4</c:v>
                </c:pt>
                <c:pt idx="42">
                  <c:v>1.44E-4</c:v>
                </c:pt>
                <c:pt idx="43">
                  <c:v>0</c:v>
                </c:pt>
                <c:pt idx="44">
                  <c:v>4.6E-5</c:v>
                </c:pt>
                <c:pt idx="45">
                  <c:v>9.2E-5</c:v>
                </c:pt>
                <c:pt idx="46">
                  <c:v>0</c:v>
                </c:pt>
                <c:pt idx="47">
                  <c:v>0</c:v>
                </c:pt>
                <c:pt idx="48">
                  <c:v>1.44E-4</c:v>
                </c:pt>
                <c:pt idx="49">
                  <c:v>0</c:v>
                </c:pt>
                <c:pt idx="50">
                  <c:v>0</c:v>
                </c:pt>
                <c:pt idx="51">
                  <c:v>4.1399999999999998E-4</c:v>
                </c:pt>
                <c:pt idx="52">
                  <c:v>0</c:v>
                </c:pt>
                <c:pt idx="53">
                  <c:v>4.6E-5</c:v>
                </c:pt>
                <c:pt idx="54">
                  <c:v>9.2E-5</c:v>
                </c:pt>
                <c:pt idx="55">
                  <c:v>0</c:v>
                </c:pt>
                <c:pt idx="56">
                  <c:v>0</c:v>
                </c:pt>
                <c:pt idx="57">
                  <c:v>9.2E-5</c:v>
                </c:pt>
                <c:pt idx="58">
                  <c:v>0</c:v>
                </c:pt>
                <c:pt idx="59">
                  <c:v>0</c:v>
                </c:pt>
                <c:pt idx="60">
                  <c:v>9.2E-5</c:v>
                </c:pt>
                <c:pt idx="61">
                  <c:v>3.68E-4</c:v>
                </c:pt>
                <c:pt idx="62">
                  <c:v>0</c:v>
                </c:pt>
                <c:pt idx="63">
                  <c:v>1.44E-4</c:v>
                </c:pt>
                <c:pt idx="64">
                  <c:v>4.6E-5</c:v>
                </c:pt>
                <c:pt idx="65">
                  <c:v>0</c:v>
                </c:pt>
                <c:pt idx="66">
                  <c:v>9.2E-5</c:v>
                </c:pt>
                <c:pt idx="67">
                  <c:v>0</c:v>
                </c:pt>
                <c:pt idx="68">
                  <c:v>0</c:v>
                </c:pt>
                <c:pt idx="69">
                  <c:v>9.2E-5</c:v>
                </c:pt>
                <c:pt idx="70">
                  <c:v>0</c:v>
                </c:pt>
                <c:pt idx="71">
                  <c:v>3.2200000000000002E-4</c:v>
                </c:pt>
                <c:pt idx="72">
                  <c:v>9.2E-5</c:v>
                </c:pt>
                <c:pt idx="73">
                  <c:v>0</c:v>
                </c:pt>
                <c:pt idx="74">
                  <c:v>0</c:v>
                </c:pt>
                <c:pt idx="75">
                  <c:v>9.2E-5</c:v>
                </c:pt>
                <c:pt idx="76">
                  <c:v>0</c:v>
                </c:pt>
                <c:pt idx="77">
                  <c:v>0</c:v>
                </c:pt>
                <c:pt idx="78">
                  <c:v>1.44E-4</c:v>
                </c:pt>
                <c:pt idx="79">
                  <c:v>0</c:v>
                </c:pt>
                <c:pt idx="80">
                  <c:v>0</c:v>
                </c:pt>
                <c:pt idx="81">
                  <c:v>1.3799999999999999E-4</c:v>
                </c:pt>
                <c:pt idx="82">
                  <c:v>3.2200000000000002E-4</c:v>
                </c:pt>
                <c:pt idx="83">
                  <c:v>0</c:v>
                </c:pt>
                <c:pt idx="84">
                  <c:v>1.3799999999999999E-4</c:v>
                </c:pt>
                <c:pt idx="85">
                  <c:v>4.6999999999999999E-4</c:v>
                </c:pt>
                <c:pt idx="86">
                  <c:v>4.6999999999999999E-4</c:v>
                </c:pt>
                <c:pt idx="87">
                  <c:v>9.2E-5</c:v>
                </c:pt>
                <c:pt idx="88">
                  <c:v>0</c:v>
                </c:pt>
                <c:pt idx="89">
                  <c:v>5.4907999999999998E-2</c:v>
                </c:pt>
                <c:pt idx="90">
                  <c:v>9.2E-5</c:v>
                </c:pt>
                <c:pt idx="91">
                  <c:v>0</c:v>
                </c:pt>
                <c:pt idx="92">
                  <c:v>3.2200000000000002E-4</c:v>
                </c:pt>
                <c:pt idx="93">
                  <c:v>1.44E-4</c:v>
                </c:pt>
                <c:pt idx="94">
                  <c:v>0</c:v>
                </c:pt>
                <c:pt idx="95">
                  <c:v>0</c:v>
                </c:pt>
                <c:pt idx="96">
                  <c:v>9.2E-5</c:v>
                </c:pt>
                <c:pt idx="97">
                  <c:v>0</c:v>
                </c:pt>
                <c:pt idx="98">
                  <c:v>0</c:v>
                </c:pt>
                <c:pt idx="99">
                  <c:v>1.44E-4</c:v>
                </c:pt>
                <c:pt idx="100">
                  <c:v>0</c:v>
                </c:pt>
                <c:pt idx="101">
                  <c:v>4.6E-5</c:v>
                </c:pt>
                <c:pt idx="102">
                  <c:v>4.1399999999999998E-4</c:v>
                </c:pt>
                <c:pt idx="103">
                  <c:v>0</c:v>
                </c:pt>
                <c:pt idx="104">
                  <c:v>4.6E-5</c:v>
                </c:pt>
                <c:pt idx="105">
                  <c:v>9.2E-5</c:v>
                </c:pt>
                <c:pt idx="106">
                  <c:v>0</c:v>
                </c:pt>
                <c:pt idx="107">
                  <c:v>0</c:v>
                </c:pt>
                <c:pt idx="108">
                  <c:v>1.44E-4</c:v>
                </c:pt>
                <c:pt idx="109">
                  <c:v>0</c:v>
                </c:pt>
                <c:pt idx="110">
                  <c:v>0</c:v>
                </c:pt>
                <c:pt idx="111">
                  <c:v>9.2E-5</c:v>
                </c:pt>
                <c:pt idx="112">
                  <c:v>3.2200000000000002E-4</c:v>
                </c:pt>
                <c:pt idx="113">
                  <c:v>0</c:v>
                </c:pt>
                <c:pt idx="114">
                  <c:v>9.2E-5</c:v>
                </c:pt>
                <c:pt idx="115">
                  <c:v>0</c:v>
                </c:pt>
                <c:pt idx="116">
                  <c:v>0</c:v>
                </c:pt>
                <c:pt idx="117">
                  <c:v>9.2E-5</c:v>
                </c:pt>
                <c:pt idx="118">
                  <c:v>0</c:v>
                </c:pt>
                <c:pt idx="119">
                  <c:v>0</c:v>
                </c:pt>
                <c:pt idx="120">
                  <c:v>9.2E-5</c:v>
                </c:pt>
                <c:pt idx="121">
                  <c:v>4.6E-5</c:v>
                </c:pt>
                <c:pt idx="122">
                  <c:v>3.2200000000000002E-4</c:v>
                </c:pt>
                <c:pt idx="123">
                  <c:v>1.44E-4</c:v>
                </c:pt>
                <c:pt idx="124">
                  <c:v>4.6E-5</c:v>
                </c:pt>
                <c:pt idx="125">
                  <c:v>0</c:v>
                </c:pt>
                <c:pt idx="126">
                  <c:v>9.2E-5</c:v>
                </c:pt>
                <c:pt idx="127">
                  <c:v>0</c:v>
                </c:pt>
                <c:pt idx="128">
                  <c:v>0</c:v>
                </c:pt>
                <c:pt idx="129">
                  <c:v>9.2E-5</c:v>
                </c:pt>
                <c:pt idx="130">
                  <c:v>0</c:v>
                </c:pt>
                <c:pt idx="131">
                  <c:v>0</c:v>
                </c:pt>
                <c:pt idx="132">
                  <c:v>4.1399999999999998E-4</c:v>
                </c:pt>
                <c:pt idx="133">
                  <c:v>0</c:v>
                </c:pt>
                <c:pt idx="134">
                  <c:v>0</c:v>
                </c:pt>
                <c:pt idx="135">
                  <c:v>9.2E-5</c:v>
                </c:pt>
                <c:pt idx="136">
                  <c:v>0</c:v>
                </c:pt>
                <c:pt idx="137">
                  <c:v>0</c:v>
                </c:pt>
                <c:pt idx="138">
                  <c:v>1.44E-4</c:v>
                </c:pt>
                <c:pt idx="139">
                  <c:v>0</c:v>
                </c:pt>
                <c:pt idx="140">
                  <c:v>0</c:v>
                </c:pt>
                <c:pt idx="141">
                  <c:v>1.3799999999999999E-4</c:v>
                </c:pt>
                <c:pt idx="142">
                  <c:v>5.5699999999999999E-4</c:v>
                </c:pt>
                <c:pt idx="143">
                  <c:v>1.4255E-2</c:v>
                </c:pt>
                <c:pt idx="144">
                  <c:v>4.1002999999999998E-2</c:v>
                </c:pt>
                <c:pt idx="145">
                  <c:v>0</c:v>
                </c:pt>
                <c:pt idx="146">
                  <c:v>0</c:v>
                </c:pt>
                <c:pt idx="147">
                  <c:v>9.2E-5</c:v>
                </c:pt>
                <c:pt idx="148">
                  <c:v>0</c:v>
                </c:pt>
                <c:pt idx="149">
                  <c:v>0</c:v>
                </c:pt>
                <c:pt idx="150">
                  <c:v>9.2E-5</c:v>
                </c:pt>
                <c:pt idx="151">
                  <c:v>0</c:v>
                </c:pt>
                <c:pt idx="152">
                  <c:v>3.2200000000000002E-4</c:v>
                </c:pt>
                <c:pt idx="153">
                  <c:v>1.44E-4</c:v>
                </c:pt>
                <c:pt idx="154">
                  <c:v>5.1999999999999997E-5</c:v>
                </c:pt>
                <c:pt idx="155">
                  <c:v>0</c:v>
                </c:pt>
                <c:pt idx="156">
                  <c:v>9.2E-5</c:v>
                </c:pt>
                <c:pt idx="157">
                  <c:v>0</c:v>
                </c:pt>
                <c:pt idx="158">
                  <c:v>0</c:v>
                </c:pt>
                <c:pt idx="159">
                  <c:v>9.2E-5</c:v>
                </c:pt>
                <c:pt idx="160">
                  <c:v>0</c:v>
                </c:pt>
                <c:pt idx="161">
                  <c:v>4.6E-5</c:v>
                </c:pt>
                <c:pt idx="162">
                  <c:v>4.1399999999999998E-4</c:v>
                </c:pt>
                <c:pt idx="163">
                  <c:v>0</c:v>
                </c:pt>
                <c:pt idx="164">
                  <c:v>4.6E-5</c:v>
                </c:pt>
                <c:pt idx="165">
                  <c:v>9.2E-5</c:v>
                </c:pt>
                <c:pt idx="166">
                  <c:v>0</c:v>
                </c:pt>
                <c:pt idx="167">
                  <c:v>0</c:v>
                </c:pt>
                <c:pt idx="168">
                  <c:v>1.44E-4</c:v>
                </c:pt>
                <c:pt idx="169">
                  <c:v>0</c:v>
                </c:pt>
                <c:pt idx="170">
                  <c:v>0</c:v>
                </c:pt>
                <c:pt idx="171">
                  <c:v>9.2E-5</c:v>
                </c:pt>
                <c:pt idx="172">
                  <c:v>3.2200000000000002E-4</c:v>
                </c:pt>
                <c:pt idx="173">
                  <c:v>0</c:v>
                </c:pt>
                <c:pt idx="174">
                  <c:v>9.2E-5</c:v>
                </c:pt>
                <c:pt idx="175">
                  <c:v>0</c:v>
                </c:pt>
                <c:pt idx="176">
                  <c:v>0</c:v>
                </c:pt>
                <c:pt idx="177">
                  <c:v>9.2E-5</c:v>
                </c:pt>
                <c:pt idx="178">
                  <c:v>0</c:v>
                </c:pt>
                <c:pt idx="179">
                  <c:v>0</c:v>
                </c:pt>
                <c:pt idx="180">
                  <c:v>9.2E-5</c:v>
                </c:pt>
                <c:pt idx="181">
                  <c:v>4.6E-5</c:v>
                </c:pt>
                <c:pt idx="182">
                  <c:v>3.2200000000000002E-4</c:v>
                </c:pt>
                <c:pt idx="183">
                  <c:v>1.44E-4</c:v>
                </c:pt>
                <c:pt idx="184">
                  <c:v>4.6E-5</c:v>
                </c:pt>
                <c:pt idx="185">
                  <c:v>0</c:v>
                </c:pt>
                <c:pt idx="186">
                  <c:v>9.2E-5</c:v>
                </c:pt>
                <c:pt idx="187">
                  <c:v>0</c:v>
                </c:pt>
                <c:pt idx="188">
                  <c:v>0</c:v>
                </c:pt>
                <c:pt idx="189">
                  <c:v>9.2E-5</c:v>
                </c:pt>
                <c:pt idx="190">
                  <c:v>0</c:v>
                </c:pt>
                <c:pt idx="191">
                  <c:v>0</c:v>
                </c:pt>
                <c:pt idx="192">
                  <c:v>4.1399999999999998E-4</c:v>
                </c:pt>
                <c:pt idx="193">
                  <c:v>0</c:v>
                </c:pt>
                <c:pt idx="194">
                  <c:v>0</c:v>
                </c:pt>
                <c:pt idx="195">
                  <c:v>9.2E-5</c:v>
                </c:pt>
                <c:pt idx="196">
                  <c:v>7.6000000000000004E-5</c:v>
                </c:pt>
                <c:pt idx="197">
                  <c:v>4.6E-5</c:v>
                </c:pt>
                <c:pt idx="198">
                  <c:v>5.4795999999999997E-2</c:v>
                </c:pt>
                <c:pt idx="199">
                  <c:v>0</c:v>
                </c:pt>
                <c:pt idx="200">
                  <c:v>0</c:v>
                </c:pt>
                <c:pt idx="201">
                  <c:v>9.2E-5</c:v>
                </c:pt>
                <c:pt idx="202">
                  <c:v>3.68E-4</c:v>
                </c:pt>
                <c:pt idx="203">
                  <c:v>0</c:v>
                </c:pt>
                <c:pt idx="204">
                  <c:v>1.3799999999999999E-4</c:v>
                </c:pt>
                <c:pt idx="205">
                  <c:v>0</c:v>
                </c:pt>
                <c:pt idx="206">
                  <c:v>0</c:v>
                </c:pt>
                <c:pt idx="207">
                  <c:v>9.2E-5</c:v>
                </c:pt>
                <c:pt idx="208">
                  <c:v>5.1999999999999997E-5</c:v>
                </c:pt>
                <c:pt idx="209">
                  <c:v>0</c:v>
                </c:pt>
                <c:pt idx="210">
                  <c:v>9.2E-5</c:v>
                </c:pt>
                <c:pt idx="211">
                  <c:v>0</c:v>
                </c:pt>
                <c:pt idx="212">
                  <c:v>3.2200000000000002E-4</c:v>
                </c:pt>
                <c:pt idx="213">
                  <c:v>1.44E-4</c:v>
                </c:pt>
                <c:pt idx="214">
                  <c:v>0</c:v>
                </c:pt>
                <c:pt idx="215">
                  <c:v>0</c:v>
                </c:pt>
                <c:pt idx="216">
                  <c:v>9.2E-5</c:v>
                </c:pt>
                <c:pt idx="217">
                  <c:v>0</c:v>
                </c:pt>
                <c:pt idx="218">
                  <c:v>0</c:v>
                </c:pt>
                <c:pt idx="219">
                  <c:v>9.2E-5</c:v>
                </c:pt>
                <c:pt idx="220">
                  <c:v>0</c:v>
                </c:pt>
                <c:pt idx="221">
                  <c:v>0</c:v>
                </c:pt>
                <c:pt idx="222">
                  <c:v>4.6000000000000001E-4</c:v>
                </c:pt>
                <c:pt idx="223">
                  <c:v>0</c:v>
                </c:pt>
                <c:pt idx="224">
                  <c:v>4.6E-5</c:v>
                </c:pt>
                <c:pt idx="225">
                  <c:v>9.2E-5</c:v>
                </c:pt>
                <c:pt idx="226">
                  <c:v>0</c:v>
                </c:pt>
                <c:pt idx="227">
                  <c:v>0</c:v>
                </c:pt>
                <c:pt idx="228">
                  <c:v>1.44E-4</c:v>
                </c:pt>
                <c:pt idx="229">
                  <c:v>0</c:v>
                </c:pt>
                <c:pt idx="230">
                  <c:v>0</c:v>
                </c:pt>
                <c:pt idx="231">
                  <c:v>9.2E-5</c:v>
                </c:pt>
                <c:pt idx="232">
                  <c:v>3.2200000000000002E-4</c:v>
                </c:pt>
                <c:pt idx="233">
                  <c:v>0</c:v>
                </c:pt>
                <c:pt idx="234">
                  <c:v>9.2E-5</c:v>
                </c:pt>
                <c:pt idx="235">
                  <c:v>0</c:v>
                </c:pt>
                <c:pt idx="236">
                  <c:v>0</c:v>
                </c:pt>
                <c:pt idx="237">
                  <c:v>9.2E-5</c:v>
                </c:pt>
                <c:pt idx="238">
                  <c:v>0</c:v>
                </c:pt>
                <c:pt idx="239">
                  <c:v>0</c:v>
                </c:pt>
                <c:pt idx="240">
                  <c:v>9.2E-5</c:v>
                </c:pt>
                <c:pt idx="241">
                  <c:v>0</c:v>
                </c:pt>
                <c:pt idx="242">
                  <c:v>3.68E-4</c:v>
                </c:pt>
                <c:pt idx="243">
                  <c:v>1.44E-4</c:v>
                </c:pt>
                <c:pt idx="244">
                  <c:v>0</c:v>
                </c:pt>
                <c:pt idx="245">
                  <c:v>4.6E-5</c:v>
                </c:pt>
                <c:pt idx="246">
                  <c:v>9.2E-5</c:v>
                </c:pt>
                <c:pt idx="247">
                  <c:v>0</c:v>
                </c:pt>
                <c:pt idx="248">
                  <c:v>0</c:v>
                </c:pt>
                <c:pt idx="249">
                  <c:v>9.2E-5</c:v>
                </c:pt>
                <c:pt idx="250">
                  <c:v>1.3786E-2</c:v>
                </c:pt>
                <c:pt idx="251">
                  <c:v>4.0866E-2</c:v>
                </c:pt>
                <c:pt idx="252">
                  <c:v>4.1399999999999998E-4</c:v>
                </c:pt>
                <c:pt idx="253">
                  <c:v>0</c:v>
                </c:pt>
                <c:pt idx="254">
                  <c:v>0</c:v>
                </c:pt>
                <c:pt idx="255">
                  <c:v>9.2E-5</c:v>
                </c:pt>
                <c:pt idx="256">
                  <c:v>0</c:v>
                </c:pt>
                <c:pt idx="257">
                  <c:v>0</c:v>
                </c:pt>
                <c:pt idx="258">
                  <c:v>1.44E-4</c:v>
                </c:pt>
                <c:pt idx="259">
                  <c:v>0</c:v>
                </c:pt>
                <c:pt idx="260">
                  <c:v>0</c:v>
                </c:pt>
                <c:pt idx="261">
                  <c:v>1.44E-4</c:v>
                </c:pt>
                <c:pt idx="262">
                  <c:v>3.68E-4</c:v>
                </c:pt>
                <c:pt idx="263">
                  <c:v>0</c:v>
                </c:pt>
                <c:pt idx="264">
                  <c:v>9.2E-5</c:v>
                </c:pt>
                <c:pt idx="265">
                  <c:v>4.6E-5</c:v>
                </c:pt>
                <c:pt idx="266">
                  <c:v>0</c:v>
                </c:pt>
                <c:pt idx="267">
                  <c:v>9.2E-5</c:v>
                </c:pt>
                <c:pt idx="268">
                  <c:v>0</c:v>
                </c:pt>
                <c:pt idx="269">
                  <c:v>0</c:v>
                </c:pt>
                <c:pt idx="270">
                  <c:v>9.2E-5</c:v>
                </c:pt>
                <c:pt idx="271">
                  <c:v>0</c:v>
                </c:pt>
                <c:pt idx="272">
                  <c:v>3.2200000000000002E-4</c:v>
                </c:pt>
                <c:pt idx="273">
                  <c:v>1.44E-4</c:v>
                </c:pt>
                <c:pt idx="274">
                  <c:v>0</c:v>
                </c:pt>
                <c:pt idx="275">
                  <c:v>0</c:v>
                </c:pt>
                <c:pt idx="276">
                  <c:v>9.2E-5</c:v>
                </c:pt>
                <c:pt idx="277">
                  <c:v>0</c:v>
                </c:pt>
                <c:pt idx="278">
                  <c:v>0</c:v>
                </c:pt>
                <c:pt idx="279">
                  <c:v>9.2E-5</c:v>
                </c:pt>
                <c:pt idx="280">
                  <c:v>0</c:v>
                </c:pt>
                <c:pt idx="281">
                  <c:v>0</c:v>
                </c:pt>
                <c:pt idx="282">
                  <c:v>4.6000000000000001E-4</c:v>
                </c:pt>
                <c:pt idx="283">
                  <c:v>0</c:v>
                </c:pt>
                <c:pt idx="284">
                  <c:v>0</c:v>
                </c:pt>
                <c:pt idx="285">
                  <c:v>1.3799999999999999E-4</c:v>
                </c:pt>
                <c:pt idx="286">
                  <c:v>0</c:v>
                </c:pt>
                <c:pt idx="287">
                  <c:v>0</c:v>
                </c:pt>
                <c:pt idx="288">
                  <c:v>1.44E-4</c:v>
                </c:pt>
                <c:pt idx="289">
                  <c:v>0</c:v>
                </c:pt>
                <c:pt idx="290">
                  <c:v>0</c:v>
                </c:pt>
                <c:pt idx="291">
                  <c:v>9.2E-5</c:v>
                </c:pt>
                <c:pt idx="292">
                  <c:v>3.2200000000000002E-4</c:v>
                </c:pt>
                <c:pt idx="293">
                  <c:v>0</c:v>
                </c:pt>
                <c:pt idx="294">
                  <c:v>9.2E-5</c:v>
                </c:pt>
                <c:pt idx="295">
                  <c:v>0</c:v>
                </c:pt>
                <c:pt idx="296">
                  <c:v>0</c:v>
                </c:pt>
                <c:pt idx="297">
                  <c:v>9.2E-5</c:v>
                </c:pt>
                <c:pt idx="298">
                  <c:v>0</c:v>
                </c:pt>
                <c:pt idx="299">
                  <c:v>0</c:v>
                </c:pt>
                <c:pt idx="300">
                  <c:v>9.2E-5</c:v>
                </c:pt>
                <c:pt idx="301">
                  <c:v>0</c:v>
                </c:pt>
                <c:pt idx="302">
                  <c:v>3.68E-4</c:v>
                </c:pt>
                <c:pt idx="303">
                  <c:v>1.44E-4</c:v>
                </c:pt>
                <c:pt idx="304">
                  <c:v>2.7408999999999999E-2</c:v>
                </c:pt>
                <c:pt idx="305">
                  <c:v>1.5887999999999999E-2</c:v>
                </c:pt>
                <c:pt idx="306">
                  <c:v>1.1651999999999999E-2</c:v>
                </c:pt>
                <c:pt idx="307">
                  <c:v>7.7999999999999999E-5</c:v>
                </c:pt>
                <c:pt idx="308">
                  <c:v>0</c:v>
                </c:pt>
                <c:pt idx="309">
                  <c:v>9.2E-5</c:v>
                </c:pt>
                <c:pt idx="310">
                  <c:v>0</c:v>
                </c:pt>
                <c:pt idx="311">
                  <c:v>0</c:v>
                </c:pt>
                <c:pt idx="312">
                  <c:v>4.15E-4</c:v>
                </c:pt>
                <c:pt idx="313">
                  <c:v>0</c:v>
                </c:pt>
                <c:pt idx="314">
                  <c:v>0</c:v>
                </c:pt>
                <c:pt idx="315">
                  <c:v>9.2E-5</c:v>
                </c:pt>
                <c:pt idx="316">
                  <c:v>5.1999999999999997E-5</c:v>
                </c:pt>
                <c:pt idx="317">
                  <c:v>0</c:v>
                </c:pt>
                <c:pt idx="318">
                  <c:v>1.44E-4</c:v>
                </c:pt>
                <c:pt idx="319">
                  <c:v>0</c:v>
                </c:pt>
                <c:pt idx="320">
                  <c:v>0</c:v>
                </c:pt>
                <c:pt idx="321">
                  <c:v>9.2E-5</c:v>
                </c:pt>
                <c:pt idx="322">
                  <c:v>3.6900000000000002E-4</c:v>
                </c:pt>
                <c:pt idx="323">
                  <c:v>0</c:v>
                </c:pt>
                <c:pt idx="324">
                  <c:v>9.2E-5</c:v>
                </c:pt>
                <c:pt idx="325">
                  <c:v>4.6E-5</c:v>
                </c:pt>
                <c:pt idx="326">
                  <c:v>0</c:v>
                </c:pt>
                <c:pt idx="327">
                  <c:v>9.2E-5</c:v>
                </c:pt>
                <c:pt idx="328">
                  <c:v>0</c:v>
                </c:pt>
                <c:pt idx="329">
                  <c:v>0</c:v>
                </c:pt>
                <c:pt idx="330">
                  <c:v>9.2E-5</c:v>
                </c:pt>
                <c:pt idx="331">
                  <c:v>0</c:v>
                </c:pt>
                <c:pt idx="332">
                  <c:v>3.2299999999999999E-4</c:v>
                </c:pt>
                <c:pt idx="333">
                  <c:v>1.44E-4</c:v>
                </c:pt>
                <c:pt idx="334">
                  <c:v>0</c:v>
                </c:pt>
                <c:pt idx="335">
                  <c:v>0</c:v>
                </c:pt>
                <c:pt idx="336">
                  <c:v>9.2E-5</c:v>
                </c:pt>
                <c:pt idx="337">
                  <c:v>0</c:v>
                </c:pt>
                <c:pt idx="338">
                  <c:v>0</c:v>
                </c:pt>
                <c:pt idx="339">
                  <c:v>9.2E-5</c:v>
                </c:pt>
                <c:pt idx="340">
                  <c:v>0</c:v>
                </c:pt>
                <c:pt idx="341">
                  <c:v>0</c:v>
                </c:pt>
                <c:pt idx="342">
                  <c:v>4.6099999999999998E-4</c:v>
                </c:pt>
                <c:pt idx="343">
                  <c:v>0</c:v>
                </c:pt>
                <c:pt idx="344">
                  <c:v>0</c:v>
                </c:pt>
                <c:pt idx="345">
                  <c:v>1.3799999999999999E-4</c:v>
                </c:pt>
                <c:pt idx="346">
                  <c:v>0</c:v>
                </c:pt>
                <c:pt idx="347">
                  <c:v>0</c:v>
                </c:pt>
                <c:pt idx="348">
                  <c:v>1.44E-4</c:v>
                </c:pt>
                <c:pt idx="349">
                  <c:v>0</c:v>
                </c:pt>
                <c:pt idx="350">
                  <c:v>0</c:v>
                </c:pt>
                <c:pt idx="351">
                  <c:v>9.2E-5</c:v>
                </c:pt>
                <c:pt idx="352">
                  <c:v>3.2299999999999999E-4</c:v>
                </c:pt>
                <c:pt idx="353">
                  <c:v>0</c:v>
                </c:pt>
                <c:pt idx="354">
                  <c:v>9.2E-5</c:v>
                </c:pt>
                <c:pt idx="355">
                  <c:v>0</c:v>
                </c:pt>
                <c:pt idx="356">
                  <c:v>0</c:v>
                </c:pt>
                <c:pt idx="357">
                  <c:v>2.7501999999999999E-2</c:v>
                </c:pt>
                <c:pt idx="358">
                  <c:v>2.7245999999999999E-2</c:v>
                </c:pt>
                <c:pt idx="359">
                  <c:v>0</c:v>
                </c:pt>
                <c:pt idx="360">
                  <c:v>9.2E-5</c:v>
                </c:pt>
                <c:pt idx="361">
                  <c:v>0</c:v>
                </c:pt>
                <c:pt idx="362">
                  <c:v>3.6900000000000002E-4</c:v>
                </c:pt>
                <c:pt idx="363">
                  <c:v>1.44E-4</c:v>
                </c:pt>
                <c:pt idx="364">
                  <c:v>0</c:v>
                </c:pt>
                <c:pt idx="365">
                  <c:v>4.6E-5</c:v>
                </c:pt>
                <c:pt idx="366">
                  <c:v>9.2E-5</c:v>
                </c:pt>
                <c:pt idx="367">
                  <c:v>0</c:v>
                </c:pt>
                <c:pt idx="368">
                  <c:v>5.1999999999999997E-5</c:v>
                </c:pt>
                <c:pt idx="369">
                  <c:v>9.2E-5</c:v>
                </c:pt>
                <c:pt idx="370">
                  <c:v>0</c:v>
                </c:pt>
                <c:pt idx="371">
                  <c:v>0</c:v>
                </c:pt>
                <c:pt idx="372">
                  <c:v>4.15E-4</c:v>
                </c:pt>
                <c:pt idx="373">
                  <c:v>0</c:v>
                </c:pt>
                <c:pt idx="374">
                  <c:v>0</c:v>
                </c:pt>
                <c:pt idx="375">
                  <c:v>9.2E-5</c:v>
                </c:pt>
                <c:pt idx="376">
                  <c:v>0</c:v>
                </c:pt>
                <c:pt idx="377">
                  <c:v>0</c:v>
                </c:pt>
                <c:pt idx="378">
                  <c:v>1.44E-4</c:v>
                </c:pt>
                <c:pt idx="379">
                  <c:v>0</c:v>
                </c:pt>
                <c:pt idx="380">
                  <c:v>0</c:v>
                </c:pt>
                <c:pt idx="381">
                  <c:v>9.2E-5</c:v>
                </c:pt>
                <c:pt idx="382">
                  <c:v>3.6900000000000002E-4</c:v>
                </c:pt>
                <c:pt idx="383">
                  <c:v>0</c:v>
                </c:pt>
                <c:pt idx="384">
                  <c:v>9.2E-5</c:v>
                </c:pt>
                <c:pt idx="385">
                  <c:v>4.6E-5</c:v>
                </c:pt>
                <c:pt idx="386">
                  <c:v>0</c:v>
                </c:pt>
                <c:pt idx="387">
                  <c:v>9.2E-5</c:v>
                </c:pt>
                <c:pt idx="388">
                  <c:v>0</c:v>
                </c:pt>
                <c:pt idx="389">
                  <c:v>0</c:v>
                </c:pt>
                <c:pt idx="390">
                  <c:v>3.21E-4</c:v>
                </c:pt>
                <c:pt idx="391">
                  <c:v>0</c:v>
                </c:pt>
                <c:pt idx="392">
                  <c:v>3.2299999999999999E-4</c:v>
                </c:pt>
                <c:pt idx="393">
                  <c:v>1.44E-4</c:v>
                </c:pt>
                <c:pt idx="394">
                  <c:v>0</c:v>
                </c:pt>
                <c:pt idx="395">
                  <c:v>0</c:v>
                </c:pt>
                <c:pt idx="396">
                  <c:v>9.2E-5</c:v>
                </c:pt>
                <c:pt idx="397">
                  <c:v>0</c:v>
                </c:pt>
                <c:pt idx="398">
                  <c:v>0</c:v>
                </c:pt>
                <c:pt idx="399">
                  <c:v>9.2E-5</c:v>
                </c:pt>
                <c:pt idx="400">
                  <c:v>0</c:v>
                </c:pt>
                <c:pt idx="401">
                  <c:v>0</c:v>
                </c:pt>
                <c:pt idx="402">
                  <c:v>4.6099999999999998E-4</c:v>
                </c:pt>
                <c:pt idx="403">
                  <c:v>0</c:v>
                </c:pt>
                <c:pt idx="404">
                  <c:v>0</c:v>
                </c:pt>
                <c:pt idx="405">
                  <c:v>1.3799999999999999E-4</c:v>
                </c:pt>
                <c:pt idx="406">
                  <c:v>0</c:v>
                </c:pt>
                <c:pt idx="407">
                  <c:v>0</c:v>
                </c:pt>
                <c:pt idx="408">
                  <c:v>1.44E-4</c:v>
                </c:pt>
                <c:pt idx="409">
                  <c:v>0</c:v>
                </c:pt>
                <c:pt idx="410">
                  <c:v>1.3787000000000001E-2</c:v>
                </c:pt>
                <c:pt idx="411">
                  <c:v>1.3715E-2</c:v>
                </c:pt>
                <c:pt idx="412">
                  <c:v>2.7569E-2</c:v>
                </c:pt>
                <c:pt idx="413">
                  <c:v>0</c:v>
                </c:pt>
                <c:pt idx="414">
                  <c:v>9.2E-5</c:v>
                </c:pt>
                <c:pt idx="415">
                  <c:v>0</c:v>
                </c:pt>
                <c:pt idx="416">
                  <c:v>0</c:v>
                </c:pt>
                <c:pt idx="417">
                  <c:v>9.2E-5</c:v>
                </c:pt>
                <c:pt idx="418">
                  <c:v>0</c:v>
                </c:pt>
                <c:pt idx="419">
                  <c:v>0</c:v>
                </c:pt>
                <c:pt idx="420">
                  <c:v>9.2E-5</c:v>
                </c:pt>
                <c:pt idx="421">
                  <c:v>0</c:v>
                </c:pt>
                <c:pt idx="422">
                  <c:v>3.7500000000000001E-4</c:v>
                </c:pt>
                <c:pt idx="423">
                  <c:v>1.9000000000000001E-4</c:v>
                </c:pt>
                <c:pt idx="424">
                  <c:v>0</c:v>
                </c:pt>
                <c:pt idx="425">
                  <c:v>4.6E-5</c:v>
                </c:pt>
                <c:pt idx="426">
                  <c:v>0</c:v>
                </c:pt>
                <c:pt idx="427">
                  <c:v>9.2E-5</c:v>
                </c:pt>
                <c:pt idx="428">
                  <c:v>0</c:v>
                </c:pt>
                <c:pt idx="429">
                  <c:v>9.2E-5</c:v>
                </c:pt>
                <c:pt idx="430">
                  <c:v>0</c:v>
                </c:pt>
                <c:pt idx="431">
                  <c:v>0</c:v>
                </c:pt>
                <c:pt idx="432">
                  <c:v>4.15E-4</c:v>
                </c:pt>
                <c:pt idx="433">
                  <c:v>0</c:v>
                </c:pt>
                <c:pt idx="434">
                  <c:v>0</c:v>
                </c:pt>
                <c:pt idx="435">
                  <c:v>9.2E-5</c:v>
                </c:pt>
                <c:pt idx="436">
                  <c:v>0</c:v>
                </c:pt>
                <c:pt idx="437">
                  <c:v>0</c:v>
                </c:pt>
                <c:pt idx="438">
                  <c:v>1.44E-4</c:v>
                </c:pt>
                <c:pt idx="439">
                  <c:v>0</c:v>
                </c:pt>
                <c:pt idx="440">
                  <c:v>0</c:v>
                </c:pt>
                <c:pt idx="441">
                  <c:v>1.6799999999999999E-4</c:v>
                </c:pt>
                <c:pt idx="442">
                  <c:v>3.2299999999999999E-4</c:v>
                </c:pt>
                <c:pt idx="443">
                  <c:v>4.6E-5</c:v>
                </c:pt>
                <c:pt idx="444">
                  <c:v>9.2E-5</c:v>
                </c:pt>
                <c:pt idx="445">
                  <c:v>4.6E-5</c:v>
                </c:pt>
                <c:pt idx="446">
                  <c:v>4.6E-5</c:v>
                </c:pt>
                <c:pt idx="447">
                  <c:v>9.2E-5</c:v>
                </c:pt>
                <c:pt idx="448">
                  <c:v>0</c:v>
                </c:pt>
                <c:pt idx="449">
                  <c:v>0</c:v>
                </c:pt>
                <c:pt idx="450">
                  <c:v>9.2E-5</c:v>
                </c:pt>
                <c:pt idx="451">
                  <c:v>0</c:v>
                </c:pt>
                <c:pt idx="452">
                  <c:v>4.35E-4</c:v>
                </c:pt>
                <c:pt idx="453">
                  <c:v>1.44E-4</c:v>
                </c:pt>
                <c:pt idx="454">
                  <c:v>0</c:v>
                </c:pt>
                <c:pt idx="455">
                  <c:v>0</c:v>
                </c:pt>
                <c:pt idx="456">
                  <c:v>9.2E-5</c:v>
                </c:pt>
                <c:pt idx="457">
                  <c:v>0</c:v>
                </c:pt>
                <c:pt idx="458">
                  <c:v>0</c:v>
                </c:pt>
                <c:pt idx="459">
                  <c:v>9.2E-5</c:v>
                </c:pt>
                <c:pt idx="460">
                  <c:v>0</c:v>
                </c:pt>
                <c:pt idx="461">
                  <c:v>0</c:v>
                </c:pt>
                <c:pt idx="462">
                  <c:v>4.15E-4</c:v>
                </c:pt>
                <c:pt idx="463">
                  <c:v>4.6E-5</c:v>
                </c:pt>
                <c:pt idx="464">
                  <c:v>1.3787000000000001E-2</c:v>
                </c:pt>
                <c:pt idx="465">
                  <c:v>9.2E-5</c:v>
                </c:pt>
                <c:pt idx="466">
                  <c:v>4.0915E-2</c:v>
                </c:pt>
                <c:pt idx="467">
                  <c:v>0</c:v>
                </c:pt>
                <c:pt idx="468">
                  <c:v>1.44E-4</c:v>
                </c:pt>
                <c:pt idx="469">
                  <c:v>0</c:v>
                </c:pt>
                <c:pt idx="470">
                  <c:v>0</c:v>
                </c:pt>
                <c:pt idx="471">
                  <c:v>9.2E-5</c:v>
                </c:pt>
                <c:pt idx="472">
                  <c:v>3.2299999999999999E-4</c:v>
                </c:pt>
                <c:pt idx="473">
                  <c:v>0</c:v>
                </c:pt>
                <c:pt idx="474">
                  <c:v>9.2E-5</c:v>
                </c:pt>
                <c:pt idx="475">
                  <c:v>0</c:v>
                </c:pt>
                <c:pt idx="476">
                  <c:v>5.1999999999999997E-5</c:v>
                </c:pt>
                <c:pt idx="477">
                  <c:v>9.2E-5</c:v>
                </c:pt>
                <c:pt idx="478">
                  <c:v>0</c:v>
                </c:pt>
                <c:pt idx="479">
                  <c:v>0</c:v>
                </c:pt>
                <c:pt idx="480">
                  <c:v>9.2E-5</c:v>
                </c:pt>
                <c:pt idx="481">
                  <c:v>0</c:v>
                </c:pt>
                <c:pt idx="482">
                  <c:v>0</c:v>
                </c:pt>
                <c:pt idx="483">
                  <c:v>5.5900000000000004E-4</c:v>
                </c:pt>
                <c:pt idx="484">
                  <c:v>0</c:v>
                </c:pt>
                <c:pt idx="485">
                  <c:v>0</c:v>
                </c:pt>
                <c:pt idx="486">
                  <c:v>1.3799999999999999E-4</c:v>
                </c:pt>
                <c:pt idx="487">
                  <c:v>0</c:v>
                </c:pt>
                <c:pt idx="488">
                  <c:v>0</c:v>
                </c:pt>
                <c:pt idx="489">
                  <c:v>9.2E-5</c:v>
                </c:pt>
                <c:pt idx="490">
                  <c:v>0</c:v>
                </c:pt>
                <c:pt idx="491">
                  <c:v>0</c:v>
                </c:pt>
                <c:pt idx="492">
                  <c:v>9.2E-5</c:v>
                </c:pt>
                <c:pt idx="493">
                  <c:v>3.2299999999999999E-4</c:v>
                </c:pt>
                <c:pt idx="494">
                  <c:v>0</c:v>
                </c:pt>
                <c:pt idx="495">
                  <c:v>9.2E-5</c:v>
                </c:pt>
                <c:pt idx="496">
                  <c:v>0</c:v>
                </c:pt>
                <c:pt idx="497">
                  <c:v>0</c:v>
                </c:pt>
                <c:pt idx="498">
                  <c:v>1.44E-4</c:v>
                </c:pt>
                <c:pt idx="499">
                  <c:v>7.7999999999999999E-5</c:v>
                </c:pt>
                <c:pt idx="500">
                  <c:v>7.7999999999999999E-5</c:v>
                </c:pt>
                <c:pt idx="501">
                  <c:v>1.7000000000000001E-4</c:v>
                </c:pt>
                <c:pt idx="502">
                  <c:v>0</c:v>
                </c:pt>
                <c:pt idx="503">
                  <c:v>3.6900000000000002E-4</c:v>
                </c:pt>
                <c:pt idx="504">
                  <c:v>9.2E-5</c:v>
                </c:pt>
                <c:pt idx="505">
                  <c:v>0</c:v>
                </c:pt>
                <c:pt idx="506">
                  <c:v>4.6E-5</c:v>
                </c:pt>
                <c:pt idx="507">
                  <c:v>9.2E-5</c:v>
                </c:pt>
                <c:pt idx="508">
                  <c:v>0</c:v>
                </c:pt>
                <c:pt idx="509">
                  <c:v>0</c:v>
                </c:pt>
                <c:pt idx="510">
                  <c:v>9.2E-5</c:v>
                </c:pt>
                <c:pt idx="511">
                  <c:v>0</c:v>
                </c:pt>
                <c:pt idx="512">
                  <c:v>0</c:v>
                </c:pt>
                <c:pt idx="513">
                  <c:v>4.6700000000000002E-4</c:v>
                </c:pt>
                <c:pt idx="514">
                  <c:v>0</c:v>
                </c:pt>
                <c:pt idx="515">
                  <c:v>2.3699999999999999E-4</c:v>
                </c:pt>
                <c:pt idx="516">
                  <c:v>9.2E-5</c:v>
                </c:pt>
                <c:pt idx="517">
                  <c:v>1.3787000000000001E-2</c:v>
                </c:pt>
                <c:pt idx="518">
                  <c:v>1.3623E-2</c:v>
                </c:pt>
                <c:pt idx="519">
                  <c:v>1.44E-4</c:v>
                </c:pt>
                <c:pt idx="520">
                  <c:v>2.7245999999999999E-2</c:v>
                </c:pt>
                <c:pt idx="521">
                  <c:v>0</c:v>
                </c:pt>
                <c:pt idx="522">
                  <c:v>9.2E-5</c:v>
                </c:pt>
                <c:pt idx="523">
                  <c:v>4.2099999999999999E-4</c:v>
                </c:pt>
                <c:pt idx="524">
                  <c:v>0</c:v>
                </c:pt>
                <c:pt idx="525">
                  <c:v>9.2E-5</c:v>
                </c:pt>
                <c:pt idx="526">
                  <c:v>4.6E-5</c:v>
                </c:pt>
                <c:pt idx="527">
                  <c:v>0</c:v>
                </c:pt>
                <c:pt idx="528">
                  <c:v>1.44E-4</c:v>
                </c:pt>
                <c:pt idx="529">
                  <c:v>0</c:v>
                </c:pt>
                <c:pt idx="530">
                  <c:v>5.1999999999999997E-5</c:v>
                </c:pt>
                <c:pt idx="531">
                  <c:v>9.2E-5</c:v>
                </c:pt>
                <c:pt idx="532">
                  <c:v>0</c:v>
                </c:pt>
                <c:pt idx="533">
                  <c:v>3.2299999999999999E-4</c:v>
                </c:pt>
                <c:pt idx="534">
                  <c:v>9.2E-5</c:v>
                </c:pt>
                <c:pt idx="535">
                  <c:v>0</c:v>
                </c:pt>
                <c:pt idx="536">
                  <c:v>0</c:v>
                </c:pt>
                <c:pt idx="537">
                  <c:v>1.3799999999999999E-4</c:v>
                </c:pt>
                <c:pt idx="538">
                  <c:v>0</c:v>
                </c:pt>
                <c:pt idx="539">
                  <c:v>0</c:v>
                </c:pt>
                <c:pt idx="540">
                  <c:v>9.2E-5</c:v>
                </c:pt>
                <c:pt idx="541">
                  <c:v>0</c:v>
                </c:pt>
                <c:pt idx="542">
                  <c:v>0</c:v>
                </c:pt>
                <c:pt idx="543">
                  <c:v>5.13E-4</c:v>
                </c:pt>
                <c:pt idx="544">
                  <c:v>0</c:v>
                </c:pt>
                <c:pt idx="545">
                  <c:v>0</c:v>
                </c:pt>
                <c:pt idx="546">
                  <c:v>1.3799999999999999E-4</c:v>
                </c:pt>
                <c:pt idx="547">
                  <c:v>0</c:v>
                </c:pt>
                <c:pt idx="548">
                  <c:v>0</c:v>
                </c:pt>
                <c:pt idx="549">
                  <c:v>9.2E-5</c:v>
                </c:pt>
                <c:pt idx="550">
                  <c:v>0</c:v>
                </c:pt>
                <c:pt idx="551">
                  <c:v>0</c:v>
                </c:pt>
                <c:pt idx="552">
                  <c:v>9.2E-5</c:v>
                </c:pt>
                <c:pt idx="553">
                  <c:v>3.2299999999999999E-4</c:v>
                </c:pt>
                <c:pt idx="554">
                  <c:v>0</c:v>
                </c:pt>
                <c:pt idx="555">
                  <c:v>9.2E-5</c:v>
                </c:pt>
                <c:pt idx="556">
                  <c:v>0</c:v>
                </c:pt>
                <c:pt idx="557">
                  <c:v>0</c:v>
                </c:pt>
                <c:pt idx="558">
                  <c:v>1.44E-4</c:v>
                </c:pt>
                <c:pt idx="559">
                  <c:v>0</c:v>
                </c:pt>
                <c:pt idx="560">
                  <c:v>0</c:v>
                </c:pt>
                <c:pt idx="561">
                  <c:v>9.2E-5</c:v>
                </c:pt>
                <c:pt idx="562">
                  <c:v>0</c:v>
                </c:pt>
                <c:pt idx="563">
                  <c:v>3.6900000000000002E-4</c:v>
                </c:pt>
                <c:pt idx="564">
                  <c:v>9.2E-5</c:v>
                </c:pt>
                <c:pt idx="565">
                  <c:v>0</c:v>
                </c:pt>
                <c:pt idx="566">
                  <c:v>4.6E-5</c:v>
                </c:pt>
                <c:pt idx="567">
                  <c:v>9.2E-5</c:v>
                </c:pt>
                <c:pt idx="568">
                  <c:v>0</c:v>
                </c:pt>
                <c:pt idx="569">
                  <c:v>0</c:v>
                </c:pt>
                <c:pt idx="570">
                  <c:v>1.5848999999999999E-2</c:v>
                </c:pt>
                <c:pt idx="571">
                  <c:v>0</c:v>
                </c:pt>
                <c:pt idx="572">
                  <c:v>1.5332999999999999E-2</c:v>
                </c:pt>
                <c:pt idx="573">
                  <c:v>1.5488E-2</c:v>
                </c:pt>
                <c:pt idx="574">
                  <c:v>1.97E-3</c:v>
                </c:pt>
                <c:pt idx="575">
                  <c:v>1.4761E-2</c:v>
                </c:pt>
                <c:pt idx="576">
                  <c:v>9.2E-5</c:v>
                </c:pt>
                <c:pt idx="577">
                  <c:v>0</c:v>
                </c:pt>
                <c:pt idx="578">
                  <c:v>0</c:v>
                </c:pt>
                <c:pt idx="579">
                  <c:v>9.2E-5</c:v>
                </c:pt>
                <c:pt idx="580">
                  <c:v>0</c:v>
                </c:pt>
                <c:pt idx="581">
                  <c:v>0</c:v>
                </c:pt>
                <c:pt idx="582">
                  <c:v>9.2E-5</c:v>
                </c:pt>
                <c:pt idx="583">
                  <c:v>3.6900000000000002E-4</c:v>
                </c:pt>
                <c:pt idx="584">
                  <c:v>0</c:v>
                </c:pt>
                <c:pt idx="585">
                  <c:v>1.44E-4</c:v>
                </c:pt>
                <c:pt idx="586">
                  <c:v>4.6E-5</c:v>
                </c:pt>
                <c:pt idx="587">
                  <c:v>0</c:v>
                </c:pt>
                <c:pt idx="588">
                  <c:v>1.44E-4</c:v>
                </c:pt>
                <c:pt idx="589">
                  <c:v>0</c:v>
                </c:pt>
                <c:pt idx="590">
                  <c:v>0</c:v>
                </c:pt>
                <c:pt idx="591">
                  <c:v>9.2E-5</c:v>
                </c:pt>
                <c:pt idx="592">
                  <c:v>0</c:v>
                </c:pt>
                <c:pt idx="593">
                  <c:v>3.2299999999999999E-4</c:v>
                </c:pt>
                <c:pt idx="594">
                  <c:v>9.2E-5</c:v>
                </c:pt>
                <c:pt idx="595">
                  <c:v>0</c:v>
                </c:pt>
                <c:pt idx="596">
                  <c:v>0</c:v>
                </c:pt>
                <c:pt idx="597">
                  <c:v>9.2E-5</c:v>
                </c:pt>
                <c:pt idx="598">
                  <c:v>0</c:v>
                </c:pt>
                <c:pt idx="599">
                  <c:v>0</c:v>
                </c:pt>
                <c:pt idx="600">
                  <c:v>9.2E-5</c:v>
                </c:pt>
                <c:pt idx="601">
                  <c:v>0</c:v>
                </c:pt>
                <c:pt idx="602">
                  <c:v>0</c:v>
                </c:pt>
                <c:pt idx="603">
                  <c:v>5.13E-4</c:v>
                </c:pt>
                <c:pt idx="604">
                  <c:v>0</c:v>
                </c:pt>
                <c:pt idx="605">
                  <c:v>0</c:v>
                </c:pt>
                <c:pt idx="606">
                  <c:v>1.3799999999999999E-4</c:v>
                </c:pt>
                <c:pt idx="607">
                  <c:v>0</c:v>
                </c:pt>
                <c:pt idx="608">
                  <c:v>0</c:v>
                </c:pt>
                <c:pt idx="609">
                  <c:v>9.2E-5</c:v>
                </c:pt>
                <c:pt idx="610">
                  <c:v>0</c:v>
                </c:pt>
                <c:pt idx="611">
                  <c:v>0</c:v>
                </c:pt>
                <c:pt idx="612">
                  <c:v>9.2E-5</c:v>
                </c:pt>
                <c:pt idx="613">
                  <c:v>3.2299999999999999E-4</c:v>
                </c:pt>
                <c:pt idx="614">
                  <c:v>0</c:v>
                </c:pt>
                <c:pt idx="615">
                  <c:v>9.2E-5</c:v>
                </c:pt>
                <c:pt idx="616">
                  <c:v>0</c:v>
                </c:pt>
                <c:pt idx="617">
                  <c:v>0</c:v>
                </c:pt>
                <c:pt idx="618">
                  <c:v>1.44E-4</c:v>
                </c:pt>
                <c:pt idx="619">
                  <c:v>0</c:v>
                </c:pt>
                <c:pt idx="620">
                  <c:v>0</c:v>
                </c:pt>
                <c:pt idx="621">
                  <c:v>9.2E-5</c:v>
                </c:pt>
                <c:pt idx="622">
                  <c:v>0</c:v>
                </c:pt>
                <c:pt idx="623">
                  <c:v>1.7305000000000001E-2</c:v>
                </c:pt>
                <c:pt idx="624">
                  <c:v>1.2062E-2</c:v>
                </c:pt>
                <c:pt idx="625">
                  <c:v>0</c:v>
                </c:pt>
                <c:pt idx="626">
                  <c:v>9.7999999999999997E-5</c:v>
                </c:pt>
                <c:pt idx="627">
                  <c:v>9.2E-5</c:v>
                </c:pt>
                <c:pt idx="628">
                  <c:v>5.1999999999999997E-5</c:v>
                </c:pt>
                <c:pt idx="629">
                  <c:v>0</c:v>
                </c:pt>
                <c:pt idx="630">
                  <c:v>9.2E-5</c:v>
                </c:pt>
                <c:pt idx="631">
                  <c:v>0</c:v>
                </c:pt>
                <c:pt idx="632">
                  <c:v>0</c:v>
                </c:pt>
                <c:pt idx="633">
                  <c:v>4.6700000000000002E-4</c:v>
                </c:pt>
                <c:pt idx="634">
                  <c:v>5.1999999999999997E-5</c:v>
                </c:pt>
                <c:pt idx="635">
                  <c:v>0</c:v>
                </c:pt>
                <c:pt idx="636">
                  <c:v>9.2E-5</c:v>
                </c:pt>
                <c:pt idx="637">
                  <c:v>0</c:v>
                </c:pt>
                <c:pt idx="638">
                  <c:v>0</c:v>
                </c:pt>
                <c:pt idx="639">
                  <c:v>9.2E-5</c:v>
                </c:pt>
                <c:pt idx="640">
                  <c:v>0</c:v>
                </c:pt>
                <c:pt idx="641">
                  <c:v>0</c:v>
                </c:pt>
                <c:pt idx="642">
                  <c:v>9.2E-5</c:v>
                </c:pt>
                <c:pt idx="643">
                  <c:v>3.2299999999999999E-4</c:v>
                </c:pt>
                <c:pt idx="644">
                  <c:v>4.6E-5</c:v>
                </c:pt>
                <c:pt idx="645">
                  <c:v>9.2E-5</c:v>
                </c:pt>
                <c:pt idx="646">
                  <c:v>4.6E-5</c:v>
                </c:pt>
                <c:pt idx="647">
                  <c:v>0</c:v>
                </c:pt>
                <c:pt idx="648">
                  <c:v>1.44E-4</c:v>
                </c:pt>
                <c:pt idx="649">
                  <c:v>0</c:v>
                </c:pt>
                <c:pt idx="650">
                  <c:v>0</c:v>
                </c:pt>
                <c:pt idx="651">
                  <c:v>9.2E-5</c:v>
                </c:pt>
                <c:pt idx="652">
                  <c:v>0</c:v>
                </c:pt>
                <c:pt idx="653">
                  <c:v>3.2299999999999999E-4</c:v>
                </c:pt>
                <c:pt idx="654">
                  <c:v>3.8000000000000002E-4</c:v>
                </c:pt>
                <c:pt idx="655">
                  <c:v>0</c:v>
                </c:pt>
                <c:pt idx="656">
                  <c:v>0</c:v>
                </c:pt>
                <c:pt idx="657">
                  <c:v>9.2E-5</c:v>
                </c:pt>
                <c:pt idx="658">
                  <c:v>0</c:v>
                </c:pt>
                <c:pt idx="659">
                  <c:v>0</c:v>
                </c:pt>
                <c:pt idx="660">
                  <c:v>9.2E-5</c:v>
                </c:pt>
                <c:pt idx="661">
                  <c:v>0</c:v>
                </c:pt>
                <c:pt idx="662">
                  <c:v>0</c:v>
                </c:pt>
                <c:pt idx="663">
                  <c:v>4.6700000000000002E-4</c:v>
                </c:pt>
                <c:pt idx="664">
                  <c:v>4.6E-5</c:v>
                </c:pt>
                <c:pt idx="665">
                  <c:v>0</c:v>
                </c:pt>
                <c:pt idx="666">
                  <c:v>1.3799999999999999E-4</c:v>
                </c:pt>
                <c:pt idx="667">
                  <c:v>0</c:v>
                </c:pt>
                <c:pt idx="668">
                  <c:v>0</c:v>
                </c:pt>
                <c:pt idx="669">
                  <c:v>9.2E-5</c:v>
                </c:pt>
                <c:pt idx="670">
                  <c:v>0</c:v>
                </c:pt>
                <c:pt idx="671">
                  <c:v>0</c:v>
                </c:pt>
                <c:pt idx="672">
                  <c:v>9.2E-5</c:v>
                </c:pt>
                <c:pt idx="673">
                  <c:v>1.1429E-2</c:v>
                </c:pt>
                <c:pt idx="674">
                  <c:v>0</c:v>
                </c:pt>
                <c:pt idx="675">
                  <c:v>9.2E-5</c:v>
                </c:pt>
                <c:pt idx="676">
                  <c:v>0</c:v>
                </c:pt>
                <c:pt idx="677">
                  <c:v>0</c:v>
                </c:pt>
                <c:pt idx="678">
                  <c:v>1.44E-4</c:v>
                </c:pt>
                <c:pt idx="679">
                  <c:v>0</c:v>
                </c:pt>
                <c:pt idx="680">
                  <c:v>0</c:v>
                </c:pt>
                <c:pt idx="681">
                  <c:v>9.2E-5</c:v>
                </c:pt>
                <c:pt idx="682">
                  <c:v>0</c:v>
                </c:pt>
                <c:pt idx="683">
                  <c:v>0</c:v>
                </c:pt>
                <c:pt idx="684">
                  <c:v>1.3799999999999999E-4</c:v>
                </c:pt>
                <c:pt idx="685">
                  <c:v>4.1079999999999998E-2</c:v>
                </c:pt>
                <c:pt idx="686">
                  <c:v>4.6384000000000002E-2</c:v>
                </c:pt>
                <c:pt idx="687">
                  <c:v>4.7822000000000003E-2</c:v>
                </c:pt>
                <c:pt idx="688">
                  <c:v>1.5174E-2</c:v>
                </c:pt>
                <c:pt idx="689">
                  <c:v>0.120184</c:v>
                </c:pt>
                <c:pt idx="690">
                  <c:v>1.0378E-2</c:v>
                </c:pt>
                <c:pt idx="691">
                  <c:v>9.0387999999999996E-2</c:v>
                </c:pt>
                <c:pt idx="692">
                  <c:v>0.12548699999999999</c:v>
                </c:pt>
                <c:pt idx="693">
                  <c:v>1.1988E-2</c:v>
                </c:pt>
                <c:pt idx="694">
                  <c:v>0</c:v>
                </c:pt>
                <c:pt idx="695">
                  <c:v>0</c:v>
                </c:pt>
                <c:pt idx="696">
                  <c:v>0.14382</c:v>
                </c:pt>
                <c:pt idx="697">
                  <c:v>0</c:v>
                </c:pt>
                <c:pt idx="698">
                  <c:v>0.14196</c:v>
                </c:pt>
                <c:pt idx="699">
                  <c:v>0.99315699999999996</c:v>
                </c:pt>
                <c:pt idx="700">
                  <c:v>5.9280000000000001E-3</c:v>
                </c:pt>
                <c:pt idx="701">
                  <c:v>0</c:v>
                </c:pt>
                <c:pt idx="702">
                  <c:v>3.6299999999999999E-4</c:v>
                </c:pt>
                <c:pt idx="703">
                  <c:v>4.7650000000000001E-3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'1W32B1R_dell01_18-42'!$G$4:$G$5</c:f>
              <c:strCache>
                <c:ptCount val="2"/>
                <c:pt idx="0">
                  <c:v>pi00</c:v>
                </c:pt>
                <c:pt idx="1">
                  <c:v>Read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'1W32B1R_dell01_18-42'!$G$6:$G$709</c:f>
              <c:numCache>
                <c:formatCode>General</c:formatCode>
                <c:ptCount val="704"/>
                <c:pt idx="0">
                  <c:v>0.50542566300000002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0.237568</c:v>
                </c:pt>
                <c:pt idx="7">
                  <c:v>2.0070399999999999</c:v>
                </c:pt>
                <c:pt idx="8">
                  <c:v>0</c:v>
                </c:pt>
                <c:pt idx="9">
                  <c:v>0.229376</c:v>
                </c:pt>
                <c:pt idx="10">
                  <c:v>0.76185599999999998</c:v>
                </c:pt>
                <c:pt idx="11">
                  <c:v>1.196032</c:v>
                </c:pt>
                <c:pt idx="12">
                  <c:v>2.8180480000000001</c:v>
                </c:pt>
                <c:pt idx="13">
                  <c:v>2.0234239999999999</c:v>
                </c:pt>
                <c:pt idx="14">
                  <c:v>0.31129600000000002</c:v>
                </c:pt>
                <c:pt idx="15">
                  <c:v>2.2937599999999998</c:v>
                </c:pt>
                <c:pt idx="16">
                  <c:v>1.1714560000000001</c:v>
                </c:pt>
                <c:pt idx="17">
                  <c:v>0.48332799999999998</c:v>
                </c:pt>
                <c:pt idx="18">
                  <c:v>0.58982400000000001</c:v>
                </c:pt>
                <c:pt idx="19">
                  <c:v>0.93388800000000005</c:v>
                </c:pt>
                <c:pt idx="20">
                  <c:v>0.56524799999999997</c:v>
                </c:pt>
                <c:pt idx="21">
                  <c:v>1.9251199999999999</c:v>
                </c:pt>
                <c:pt idx="22">
                  <c:v>1.204224</c:v>
                </c:pt>
                <c:pt idx="23">
                  <c:v>1.343488</c:v>
                </c:pt>
                <c:pt idx="24">
                  <c:v>0.557056</c:v>
                </c:pt>
                <c:pt idx="25">
                  <c:v>2.1626880000000002</c:v>
                </c:pt>
                <c:pt idx="26">
                  <c:v>1.286144</c:v>
                </c:pt>
                <c:pt idx="27">
                  <c:v>1.5319039999999999</c:v>
                </c:pt>
                <c:pt idx="28">
                  <c:v>0.38502399999999998</c:v>
                </c:pt>
                <c:pt idx="29">
                  <c:v>1.59744</c:v>
                </c:pt>
                <c:pt idx="30">
                  <c:v>0.39321600000000001</c:v>
                </c:pt>
                <c:pt idx="31">
                  <c:v>0.93388800000000005</c:v>
                </c:pt>
                <c:pt idx="32">
                  <c:v>2.8180480000000001</c:v>
                </c:pt>
                <c:pt idx="33">
                  <c:v>28.966912000000001</c:v>
                </c:pt>
                <c:pt idx="34">
                  <c:v>24.215551999999999</c:v>
                </c:pt>
                <c:pt idx="35">
                  <c:v>3.9321600000000001</c:v>
                </c:pt>
                <c:pt idx="36">
                  <c:v>5.3739520000000001</c:v>
                </c:pt>
                <c:pt idx="37">
                  <c:v>4.9807360000000003</c:v>
                </c:pt>
                <c:pt idx="38">
                  <c:v>6.5536000000000003</c:v>
                </c:pt>
                <c:pt idx="39">
                  <c:v>5.5050239999999997</c:v>
                </c:pt>
                <c:pt idx="40">
                  <c:v>5.5050239999999997</c:v>
                </c:pt>
                <c:pt idx="41">
                  <c:v>5.2428800000000004</c:v>
                </c:pt>
                <c:pt idx="42">
                  <c:v>6.7747840000000004</c:v>
                </c:pt>
                <c:pt idx="43">
                  <c:v>4.1943039999999998</c:v>
                </c:pt>
                <c:pt idx="44">
                  <c:v>6.029312</c:v>
                </c:pt>
                <c:pt idx="45">
                  <c:v>4.7185920000000001</c:v>
                </c:pt>
                <c:pt idx="46">
                  <c:v>6.0702720000000001</c:v>
                </c:pt>
                <c:pt idx="47">
                  <c:v>5.2428800000000004</c:v>
                </c:pt>
                <c:pt idx="48">
                  <c:v>5.7671679999999999</c:v>
                </c:pt>
                <c:pt idx="49">
                  <c:v>4.7349759999999996</c:v>
                </c:pt>
                <c:pt idx="50">
                  <c:v>4.7185920000000001</c:v>
                </c:pt>
                <c:pt idx="51">
                  <c:v>5.5050239999999997</c:v>
                </c:pt>
                <c:pt idx="52">
                  <c:v>5.5050239999999997</c:v>
                </c:pt>
                <c:pt idx="53">
                  <c:v>5.2428800000000004</c:v>
                </c:pt>
                <c:pt idx="54">
                  <c:v>5.5050239999999997</c:v>
                </c:pt>
                <c:pt idx="55">
                  <c:v>4.7185920000000001</c:v>
                </c:pt>
                <c:pt idx="56">
                  <c:v>4.9807360000000003</c:v>
                </c:pt>
                <c:pt idx="57">
                  <c:v>6.029312</c:v>
                </c:pt>
                <c:pt idx="58">
                  <c:v>5.5050239999999997</c:v>
                </c:pt>
                <c:pt idx="59">
                  <c:v>4.9807360000000003</c:v>
                </c:pt>
                <c:pt idx="60">
                  <c:v>5.7671679999999999</c:v>
                </c:pt>
                <c:pt idx="61">
                  <c:v>4.9807360000000003</c:v>
                </c:pt>
                <c:pt idx="62">
                  <c:v>4.456448</c:v>
                </c:pt>
                <c:pt idx="63">
                  <c:v>5.2428800000000004</c:v>
                </c:pt>
                <c:pt idx="64">
                  <c:v>5.5050239999999997</c:v>
                </c:pt>
                <c:pt idx="65">
                  <c:v>4.7185920000000001</c:v>
                </c:pt>
                <c:pt idx="66">
                  <c:v>5.2428800000000004</c:v>
                </c:pt>
                <c:pt idx="67">
                  <c:v>5.5050239999999997</c:v>
                </c:pt>
                <c:pt idx="68">
                  <c:v>4.9807360000000003</c:v>
                </c:pt>
                <c:pt idx="69">
                  <c:v>5.5050239999999997</c:v>
                </c:pt>
                <c:pt idx="70">
                  <c:v>4.9807360000000003</c:v>
                </c:pt>
                <c:pt idx="71">
                  <c:v>4.9807360000000003</c:v>
                </c:pt>
                <c:pt idx="72">
                  <c:v>5.7671679999999999</c:v>
                </c:pt>
                <c:pt idx="73">
                  <c:v>5.2428800000000004</c:v>
                </c:pt>
                <c:pt idx="74">
                  <c:v>4.7185920000000001</c:v>
                </c:pt>
                <c:pt idx="75">
                  <c:v>4.1943039999999998</c:v>
                </c:pt>
                <c:pt idx="76">
                  <c:v>0.26214399999999999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1.810432</c:v>
                </c:pt>
                <c:pt idx="86">
                  <c:v>3.6290559999999998</c:v>
                </c:pt>
                <c:pt idx="87">
                  <c:v>2.3592960000000001</c:v>
                </c:pt>
                <c:pt idx="88">
                  <c:v>0.417792</c:v>
                </c:pt>
                <c:pt idx="89">
                  <c:v>18.595839999999999</c:v>
                </c:pt>
                <c:pt idx="90">
                  <c:v>32.768000000000001</c:v>
                </c:pt>
                <c:pt idx="91">
                  <c:v>8.9128959999999999</c:v>
                </c:pt>
                <c:pt idx="92">
                  <c:v>5.2428800000000004</c:v>
                </c:pt>
                <c:pt idx="93">
                  <c:v>5.2428800000000004</c:v>
                </c:pt>
                <c:pt idx="94">
                  <c:v>4.1943039999999998</c:v>
                </c:pt>
                <c:pt idx="95">
                  <c:v>2.3592960000000001</c:v>
                </c:pt>
                <c:pt idx="96">
                  <c:v>9.4371840000000002</c:v>
                </c:pt>
                <c:pt idx="97">
                  <c:v>5.2428800000000004</c:v>
                </c:pt>
                <c:pt idx="98">
                  <c:v>5.2428800000000004</c:v>
                </c:pt>
                <c:pt idx="99">
                  <c:v>4.9807360000000003</c:v>
                </c:pt>
                <c:pt idx="100">
                  <c:v>5.2428800000000004</c:v>
                </c:pt>
                <c:pt idx="101">
                  <c:v>5.3903359999999996</c:v>
                </c:pt>
                <c:pt idx="102">
                  <c:v>6.029312</c:v>
                </c:pt>
                <c:pt idx="103">
                  <c:v>4.7841279999999999</c:v>
                </c:pt>
                <c:pt idx="104">
                  <c:v>5.2756480000000003</c:v>
                </c:pt>
                <c:pt idx="105">
                  <c:v>5.2428800000000004</c:v>
                </c:pt>
                <c:pt idx="106">
                  <c:v>5.5050239999999997</c:v>
                </c:pt>
                <c:pt idx="107">
                  <c:v>4.9807360000000003</c:v>
                </c:pt>
                <c:pt idx="108">
                  <c:v>4.7185920000000001</c:v>
                </c:pt>
                <c:pt idx="109">
                  <c:v>5.5050239999999997</c:v>
                </c:pt>
                <c:pt idx="110">
                  <c:v>4.9807360000000003</c:v>
                </c:pt>
                <c:pt idx="111">
                  <c:v>6.2914560000000002</c:v>
                </c:pt>
                <c:pt idx="112">
                  <c:v>4.7185920000000001</c:v>
                </c:pt>
                <c:pt idx="113">
                  <c:v>5.7671679999999999</c:v>
                </c:pt>
                <c:pt idx="114">
                  <c:v>4.9807360000000003</c:v>
                </c:pt>
                <c:pt idx="115">
                  <c:v>4.7185920000000001</c:v>
                </c:pt>
                <c:pt idx="116">
                  <c:v>5.5050239999999997</c:v>
                </c:pt>
                <c:pt idx="117">
                  <c:v>5.2428800000000004</c:v>
                </c:pt>
                <c:pt idx="118">
                  <c:v>4.9807360000000003</c:v>
                </c:pt>
                <c:pt idx="119">
                  <c:v>5.2428800000000004</c:v>
                </c:pt>
                <c:pt idx="120">
                  <c:v>4.9807360000000003</c:v>
                </c:pt>
                <c:pt idx="121">
                  <c:v>5.2428800000000004</c:v>
                </c:pt>
                <c:pt idx="122">
                  <c:v>5.2428800000000004</c:v>
                </c:pt>
                <c:pt idx="123">
                  <c:v>5.2428800000000004</c:v>
                </c:pt>
                <c:pt idx="124">
                  <c:v>4.456448</c:v>
                </c:pt>
                <c:pt idx="125">
                  <c:v>6.029312</c:v>
                </c:pt>
                <c:pt idx="126">
                  <c:v>5.2428800000000004</c:v>
                </c:pt>
                <c:pt idx="127">
                  <c:v>5.2428800000000004</c:v>
                </c:pt>
                <c:pt idx="128">
                  <c:v>5.2428800000000004</c:v>
                </c:pt>
                <c:pt idx="129">
                  <c:v>4.9807360000000003</c:v>
                </c:pt>
                <c:pt idx="130">
                  <c:v>4.857856</c:v>
                </c:pt>
                <c:pt idx="131">
                  <c:v>2.4985599999999999</c:v>
                </c:pt>
                <c:pt idx="132">
                  <c:v>0.139264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2.392064</c:v>
                </c:pt>
                <c:pt idx="143">
                  <c:v>2.1954560000000001</c:v>
                </c:pt>
                <c:pt idx="144">
                  <c:v>34.283520000000003</c:v>
                </c:pt>
                <c:pt idx="145">
                  <c:v>17.678336000000002</c:v>
                </c:pt>
                <c:pt idx="146">
                  <c:v>5.7671679999999999</c:v>
                </c:pt>
                <c:pt idx="147">
                  <c:v>5.7671679999999999</c:v>
                </c:pt>
                <c:pt idx="148">
                  <c:v>5.7671679999999999</c:v>
                </c:pt>
                <c:pt idx="149">
                  <c:v>4.9807360000000003</c:v>
                </c:pt>
                <c:pt idx="150">
                  <c:v>5.5050239999999997</c:v>
                </c:pt>
                <c:pt idx="151">
                  <c:v>4.9807360000000003</c:v>
                </c:pt>
                <c:pt idx="152">
                  <c:v>4.7185920000000001</c:v>
                </c:pt>
                <c:pt idx="153">
                  <c:v>5.2428800000000004</c:v>
                </c:pt>
                <c:pt idx="154">
                  <c:v>5.2428800000000004</c:v>
                </c:pt>
                <c:pt idx="155">
                  <c:v>6.029312</c:v>
                </c:pt>
                <c:pt idx="156">
                  <c:v>6.0702720000000001</c:v>
                </c:pt>
                <c:pt idx="157">
                  <c:v>5.2756480000000003</c:v>
                </c:pt>
                <c:pt idx="158">
                  <c:v>5.5296000000000003</c:v>
                </c:pt>
                <c:pt idx="159">
                  <c:v>4.4728320000000004</c:v>
                </c:pt>
                <c:pt idx="160">
                  <c:v>4.9807360000000003</c:v>
                </c:pt>
                <c:pt idx="161">
                  <c:v>0</c:v>
                </c:pt>
                <c:pt idx="162">
                  <c:v>4.456448</c:v>
                </c:pt>
                <c:pt idx="163">
                  <c:v>5.7671679999999999</c:v>
                </c:pt>
                <c:pt idx="164">
                  <c:v>4.7185920000000001</c:v>
                </c:pt>
                <c:pt idx="165">
                  <c:v>5.5050239999999997</c:v>
                </c:pt>
                <c:pt idx="166">
                  <c:v>4.456448</c:v>
                </c:pt>
                <c:pt idx="167">
                  <c:v>4.456448</c:v>
                </c:pt>
                <c:pt idx="168">
                  <c:v>5.5050239999999997</c:v>
                </c:pt>
                <c:pt idx="169">
                  <c:v>5.2428800000000004</c:v>
                </c:pt>
                <c:pt idx="170">
                  <c:v>4.9807360000000003</c:v>
                </c:pt>
                <c:pt idx="171">
                  <c:v>5.7671679999999999</c:v>
                </c:pt>
                <c:pt idx="172">
                  <c:v>5.5050239999999997</c:v>
                </c:pt>
                <c:pt idx="173">
                  <c:v>4.9807360000000003</c:v>
                </c:pt>
                <c:pt idx="174">
                  <c:v>5.5050239999999997</c:v>
                </c:pt>
                <c:pt idx="175">
                  <c:v>5.2428800000000004</c:v>
                </c:pt>
                <c:pt idx="176">
                  <c:v>4.9807360000000003</c:v>
                </c:pt>
                <c:pt idx="177">
                  <c:v>5.5050239999999997</c:v>
                </c:pt>
                <c:pt idx="178">
                  <c:v>0.52428799999999998</c:v>
                </c:pt>
                <c:pt idx="179">
                  <c:v>5.2428800000000004</c:v>
                </c:pt>
                <c:pt idx="180">
                  <c:v>5.2428800000000004</c:v>
                </c:pt>
                <c:pt idx="181">
                  <c:v>6.029312</c:v>
                </c:pt>
                <c:pt idx="182">
                  <c:v>4.9807360000000003</c:v>
                </c:pt>
                <c:pt idx="183">
                  <c:v>4.9807360000000003</c:v>
                </c:pt>
                <c:pt idx="184">
                  <c:v>5.7671679999999999</c:v>
                </c:pt>
                <c:pt idx="185">
                  <c:v>5.5050239999999997</c:v>
                </c:pt>
                <c:pt idx="186">
                  <c:v>5.2428800000000004</c:v>
                </c:pt>
                <c:pt idx="187">
                  <c:v>3.4242560000000002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0.78643200000000002</c:v>
                </c:pt>
                <c:pt idx="198">
                  <c:v>28.557312</c:v>
                </c:pt>
                <c:pt idx="199">
                  <c:v>25.174016000000002</c:v>
                </c:pt>
                <c:pt idx="200">
                  <c:v>5.2428800000000004</c:v>
                </c:pt>
                <c:pt idx="201">
                  <c:v>4.7022079999999997</c:v>
                </c:pt>
                <c:pt idx="202">
                  <c:v>5.2428800000000004</c:v>
                </c:pt>
                <c:pt idx="203">
                  <c:v>4.9807360000000003</c:v>
                </c:pt>
                <c:pt idx="204">
                  <c:v>5.7671679999999999</c:v>
                </c:pt>
                <c:pt idx="205">
                  <c:v>5.2428800000000004</c:v>
                </c:pt>
                <c:pt idx="206">
                  <c:v>5.2428800000000004</c:v>
                </c:pt>
                <c:pt idx="207">
                  <c:v>6.029312</c:v>
                </c:pt>
                <c:pt idx="208">
                  <c:v>4.9807360000000003</c:v>
                </c:pt>
                <c:pt idx="209">
                  <c:v>5.5050239999999997</c:v>
                </c:pt>
                <c:pt idx="210">
                  <c:v>4.9807360000000003</c:v>
                </c:pt>
                <c:pt idx="211">
                  <c:v>5.8490880000000001</c:v>
                </c:pt>
                <c:pt idx="212">
                  <c:v>6.0538879999999997</c:v>
                </c:pt>
                <c:pt idx="213">
                  <c:v>4.9971199999999998</c:v>
                </c:pt>
                <c:pt idx="214">
                  <c:v>4.7185920000000001</c:v>
                </c:pt>
                <c:pt idx="215">
                  <c:v>3.4078719999999998</c:v>
                </c:pt>
                <c:pt idx="216">
                  <c:v>0.52428799999999998</c:v>
                </c:pt>
                <c:pt idx="217">
                  <c:v>4.9807360000000003</c:v>
                </c:pt>
                <c:pt idx="218">
                  <c:v>5.7671679999999999</c:v>
                </c:pt>
                <c:pt idx="219">
                  <c:v>6.5536000000000003</c:v>
                </c:pt>
                <c:pt idx="220">
                  <c:v>5.5050239999999997</c:v>
                </c:pt>
                <c:pt idx="221">
                  <c:v>4.7185920000000001</c:v>
                </c:pt>
                <c:pt idx="222">
                  <c:v>4.9807360000000003</c:v>
                </c:pt>
                <c:pt idx="223">
                  <c:v>5.2428800000000004</c:v>
                </c:pt>
                <c:pt idx="224">
                  <c:v>4.7185920000000001</c:v>
                </c:pt>
                <c:pt idx="225">
                  <c:v>5.5050239999999997</c:v>
                </c:pt>
                <c:pt idx="226">
                  <c:v>5.5050239999999997</c:v>
                </c:pt>
                <c:pt idx="227">
                  <c:v>5.2428800000000004</c:v>
                </c:pt>
                <c:pt idx="228">
                  <c:v>5.7671679999999999</c:v>
                </c:pt>
                <c:pt idx="229">
                  <c:v>5.7671679999999999</c:v>
                </c:pt>
                <c:pt idx="230">
                  <c:v>5.5050239999999997</c:v>
                </c:pt>
                <c:pt idx="231">
                  <c:v>4.7185920000000001</c:v>
                </c:pt>
                <c:pt idx="232">
                  <c:v>5.9801599999999997</c:v>
                </c:pt>
                <c:pt idx="233">
                  <c:v>5.2428800000000004</c:v>
                </c:pt>
                <c:pt idx="234">
                  <c:v>5.2428800000000004</c:v>
                </c:pt>
                <c:pt idx="235">
                  <c:v>5.5050239999999997</c:v>
                </c:pt>
                <c:pt idx="236">
                  <c:v>5.7671679999999999</c:v>
                </c:pt>
                <c:pt idx="237">
                  <c:v>5.2428800000000004</c:v>
                </c:pt>
                <c:pt idx="238">
                  <c:v>5.2428800000000004</c:v>
                </c:pt>
                <c:pt idx="239">
                  <c:v>5.5050239999999997</c:v>
                </c:pt>
                <c:pt idx="240">
                  <c:v>2.7852800000000002</c:v>
                </c:pt>
                <c:pt idx="241">
                  <c:v>1.3107200000000001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13.860863999999999</c:v>
                </c:pt>
                <c:pt idx="251">
                  <c:v>25.862144000000001</c:v>
                </c:pt>
                <c:pt idx="252">
                  <c:v>17.69472</c:v>
                </c:pt>
                <c:pt idx="253">
                  <c:v>7.8643200000000002</c:v>
                </c:pt>
                <c:pt idx="254">
                  <c:v>4.9807360000000003</c:v>
                </c:pt>
                <c:pt idx="255">
                  <c:v>4.9807360000000003</c:v>
                </c:pt>
                <c:pt idx="256">
                  <c:v>4.9807360000000003</c:v>
                </c:pt>
                <c:pt idx="257">
                  <c:v>5.2428800000000004</c:v>
                </c:pt>
                <c:pt idx="258">
                  <c:v>5.7671679999999999</c:v>
                </c:pt>
                <c:pt idx="259">
                  <c:v>4.1943039999999998</c:v>
                </c:pt>
                <c:pt idx="260">
                  <c:v>5.5050239999999997</c:v>
                </c:pt>
                <c:pt idx="261">
                  <c:v>4.9807360000000003</c:v>
                </c:pt>
                <c:pt idx="262">
                  <c:v>5.7671679999999999</c:v>
                </c:pt>
                <c:pt idx="263">
                  <c:v>4.7185920000000001</c:v>
                </c:pt>
                <c:pt idx="264">
                  <c:v>5.0544640000000003</c:v>
                </c:pt>
                <c:pt idx="265">
                  <c:v>6.3487999999999998</c:v>
                </c:pt>
                <c:pt idx="266">
                  <c:v>4.9807360000000003</c:v>
                </c:pt>
                <c:pt idx="267">
                  <c:v>0.52428799999999998</c:v>
                </c:pt>
                <c:pt idx="268">
                  <c:v>4.7185920000000001</c:v>
                </c:pt>
                <c:pt idx="269">
                  <c:v>5.5050239999999997</c:v>
                </c:pt>
                <c:pt idx="270">
                  <c:v>5.5050239999999997</c:v>
                </c:pt>
                <c:pt idx="271">
                  <c:v>6.2914560000000002</c:v>
                </c:pt>
                <c:pt idx="272">
                  <c:v>5.2428800000000004</c:v>
                </c:pt>
                <c:pt idx="273">
                  <c:v>4.456448</c:v>
                </c:pt>
                <c:pt idx="274">
                  <c:v>5.2428800000000004</c:v>
                </c:pt>
                <c:pt idx="275">
                  <c:v>4.9807360000000003</c:v>
                </c:pt>
                <c:pt idx="276">
                  <c:v>4.9807360000000003</c:v>
                </c:pt>
                <c:pt idx="277">
                  <c:v>3.4078719999999998</c:v>
                </c:pt>
                <c:pt idx="278">
                  <c:v>0</c:v>
                </c:pt>
                <c:pt idx="279">
                  <c:v>5.5050239999999997</c:v>
                </c:pt>
                <c:pt idx="280">
                  <c:v>4.9807360000000003</c:v>
                </c:pt>
                <c:pt idx="281">
                  <c:v>5.5050239999999997</c:v>
                </c:pt>
                <c:pt idx="282">
                  <c:v>5.5050239999999997</c:v>
                </c:pt>
                <c:pt idx="283">
                  <c:v>5.5050239999999997</c:v>
                </c:pt>
                <c:pt idx="284">
                  <c:v>5.5050239999999997</c:v>
                </c:pt>
                <c:pt idx="285">
                  <c:v>5.7671679999999999</c:v>
                </c:pt>
                <c:pt idx="286">
                  <c:v>4.9807360000000003</c:v>
                </c:pt>
                <c:pt idx="287">
                  <c:v>4.9807360000000003</c:v>
                </c:pt>
                <c:pt idx="288">
                  <c:v>5.7671679999999999</c:v>
                </c:pt>
                <c:pt idx="289">
                  <c:v>5.2428800000000004</c:v>
                </c:pt>
                <c:pt idx="290">
                  <c:v>6.5536000000000003</c:v>
                </c:pt>
                <c:pt idx="291">
                  <c:v>5.2428800000000004</c:v>
                </c:pt>
                <c:pt idx="292">
                  <c:v>5.7671679999999999</c:v>
                </c:pt>
                <c:pt idx="293">
                  <c:v>4.1943039999999998</c:v>
                </c:pt>
                <c:pt idx="294">
                  <c:v>1.8513919999999999</c:v>
                </c:pt>
                <c:pt idx="295">
                  <c:v>0.78643200000000002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13.795328</c:v>
                </c:pt>
                <c:pt idx="305">
                  <c:v>27.230208000000001</c:v>
                </c:pt>
                <c:pt idx="306">
                  <c:v>13.631487999999999</c:v>
                </c:pt>
                <c:pt idx="307">
                  <c:v>4.456448</c:v>
                </c:pt>
                <c:pt idx="308">
                  <c:v>6.8157439999999996</c:v>
                </c:pt>
                <c:pt idx="309">
                  <c:v>5.4722559999999998</c:v>
                </c:pt>
                <c:pt idx="310">
                  <c:v>5.5050239999999997</c:v>
                </c:pt>
                <c:pt idx="311">
                  <c:v>4.9807360000000003</c:v>
                </c:pt>
                <c:pt idx="312">
                  <c:v>5.5050239999999997</c:v>
                </c:pt>
                <c:pt idx="313">
                  <c:v>7.0778879999999997</c:v>
                </c:pt>
                <c:pt idx="314">
                  <c:v>4.456448</c:v>
                </c:pt>
                <c:pt idx="315">
                  <c:v>5.5050239999999997</c:v>
                </c:pt>
                <c:pt idx="316">
                  <c:v>6.2914560000000002</c:v>
                </c:pt>
                <c:pt idx="317">
                  <c:v>5.0626559999999996</c:v>
                </c:pt>
                <c:pt idx="318">
                  <c:v>6.5945600000000004</c:v>
                </c:pt>
                <c:pt idx="319">
                  <c:v>5.2428800000000004</c:v>
                </c:pt>
                <c:pt idx="320">
                  <c:v>4.7185920000000001</c:v>
                </c:pt>
                <c:pt idx="321">
                  <c:v>4.7185920000000001</c:v>
                </c:pt>
                <c:pt idx="322">
                  <c:v>5.5050239999999997</c:v>
                </c:pt>
                <c:pt idx="323">
                  <c:v>4.9807360000000003</c:v>
                </c:pt>
                <c:pt idx="324">
                  <c:v>5.5050239999999997</c:v>
                </c:pt>
                <c:pt idx="325">
                  <c:v>4.9807360000000003</c:v>
                </c:pt>
                <c:pt idx="326">
                  <c:v>3.6700159999999999</c:v>
                </c:pt>
                <c:pt idx="327">
                  <c:v>0.52428799999999998</c:v>
                </c:pt>
                <c:pt idx="328">
                  <c:v>5.2428800000000004</c:v>
                </c:pt>
                <c:pt idx="329">
                  <c:v>4.9807360000000003</c:v>
                </c:pt>
                <c:pt idx="330">
                  <c:v>5.2428800000000004</c:v>
                </c:pt>
                <c:pt idx="331">
                  <c:v>4.7185920000000001</c:v>
                </c:pt>
                <c:pt idx="332">
                  <c:v>5.5050239999999997</c:v>
                </c:pt>
                <c:pt idx="333">
                  <c:v>5.7671679999999999</c:v>
                </c:pt>
                <c:pt idx="334">
                  <c:v>4.9807360000000003</c:v>
                </c:pt>
                <c:pt idx="335">
                  <c:v>6.029312</c:v>
                </c:pt>
                <c:pt idx="336">
                  <c:v>5.5050239999999997</c:v>
                </c:pt>
                <c:pt idx="337">
                  <c:v>5.5050239999999997</c:v>
                </c:pt>
                <c:pt idx="338">
                  <c:v>4.7185920000000001</c:v>
                </c:pt>
                <c:pt idx="339">
                  <c:v>5.5050239999999997</c:v>
                </c:pt>
                <c:pt idx="340">
                  <c:v>5.7671679999999999</c:v>
                </c:pt>
                <c:pt idx="341">
                  <c:v>5.2428800000000004</c:v>
                </c:pt>
                <c:pt idx="342">
                  <c:v>5.5050239999999997</c:v>
                </c:pt>
                <c:pt idx="343">
                  <c:v>5.5050239999999997</c:v>
                </c:pt>
                <c:pt idx="344">
                  <c:v>5.2428800000000004</c:v>
                </c:pt>
                <c:pt idx="345">
                  <c:v>4.9807360000000003</c:v>
                </c:pt>
                <c:pt idx="346">
                  <c:v>4.1943039999999998</c:v>
                </c:pt>
                <c:pt idx="347">
                  <c:v>2.228224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0.17203199999999999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0.26214399999999999</c:v>
                </c:pt>
                <c:pt idx="357">
                  <c:v>21.135359999999999</c:v>
                </c:pt>
                <c:pt idx="358">
                  <c:v>24.592383999999999</c:v>
                </c:pt>
                <c:pt idx="359">
                  <c:v>18.743296000000001</c:v>
                </c:pt>
                <c:pt idx="360">
                  <c:v>6.7829759999999997</c:v>
                </c:pt>
                <c:pt idx="361">
                  <c:v>4.1943039999999998</c:v>
                </c:pt>
                <c:pt idx="362">
                  <c:v>5.2428800000000004</c:v>
                </c:pt>
                <c:pt idx="363">
                  <c:v>4.7185920000000001</c:v>
                </c:pt>
                <c:pt idx="364">
                  <c:v>6.029312</c:v>
                </c:pt>
                <c:pt idx="365">
                  <c:v>4.7185920000000001</c:v>
                </c:pt>
                <c:pt idx="366">
                  <c:v>4.7185920000000001</c:v>
                </c:pt>
                <c:pt idx="367">
                  <c:v>6.5536000000000003</c:v>
                </c:pt>
                <c:pt idx="368">
                  <c:v>5.7671679999999999</c:v>
                </c:pt>
                <c:pt idx="369">
                  <c:v>5.2838399999999996</c:v>
                </c:pt>
                <c:pt idx="370">
                  <c:v>5.5050239999999997</c:v>
                </c:pt>
                <c:pt idx="371">
                  <c:v>5.0216960000000004</c:v>
                </c:pt>
                <c:pt idx="372">
                  <c:v>5.2756480000000003</c:v>
                </c:pt>
                <c:pt idx="373">
                  <c:v>5.2428800000000004</c:v>
                </c:pt>
                <c:pt idx="374">
                  <c:v>4.9807360000000003</c:v>
                </c:pt>
                <c:pt idx="375">
                  <c:v>3.4078719999999998</c:v>
                </c:pt>
                <c:pt idx="376">
                  <c:v>1.835008</c:v>
                </c:pt>
                <c:pt idx="377">
                  <c:v>5.5050239999999997</c:v>
                </c:pt>
                <c:pt idx="378">
                  <c:v>4.9807360000000003</c:v>
                </c:pt>
                <c:pt idx="379">
                  <c:v>5.2428800000000004</c:v>
                </c:pt>
                <c:pt idx="380">
                  <c:v>5.5050239999999997</c:v>
                </c:pt>
                <c:pt idx="381">
                  <c:v>4.9807360000000003</c:v>
                </c:pt>
                <c:pt idx="382">
                  <c:v>4.9807360000000003</c:v>
                </c:pt>
                <c:pt idx="383">
                  <c:v>4.9807360000000003</c:v>
                </c:pt>
                <c:pt idx="384">
                  <c:v>4.7185920000000001</c:v>
                </c:pt>
                <c:pt idx="385">
                  <c:v>5.7671679999999999</c:v>
                </c:pt>
                <c:pt idx="386">
                  <c:v>4.456448</c:v>
                </c:pt>
                <c:pt idx="387">
                  <c:v>1.048576</c:v>
                </c:pt>
                <c:pt idx="388">
                  <c:v>4.7185920000000001</c:v>
                </c:pt>
                <c:pt idx="389">
                  <c:v>5.2428800000000004</c:v>
                </c:pt>
                <c:pt idx="390">
                  <c:v>5.5050239999999997</c:v>
                </c:pt>
                <c:pt idx="391">
                  <c:v>5.5050239999999997</c:v>
                </c:pt>
                <c:pt idx="392">
                  <c:v>5.2428800000000004</c:v>
                </c:pt>
                <c:pt idx="393">
                  <c:v>5.7671679999999999</c:v>
                </c:pt>
                <c:pt idx="394">
                  <c:v>4.9807360000000003</c:v>
                </c:pt>
                <c:pt idx="395">
                  <c:v>5.5050239999999997</c:v>
                </c:pt>
                <c:pt idx="396">
                  <c:v>5.5050239999999997</c:v>
                </c:pt>
                <c:pt idx="397">
                  <c:v>5.5050239999999997</c:v>
                </c:pt>
                <c:pt idx="398">
                  <c:v>5.5050239999999997</c:v>
                </c:pt>
                <c:pt idx="399">
                  <c:v>5.12</c:v>
                </c:pt>
                <c:pt idx="400">
                  <c:v>3.1457280000000001</c:v>
                </c:pt>
                <c:pt idx="401">
                  <c:v>2.7525119999999998</c:v>
                </c:pt>
                <c:pt idx="402">
                  <c:v>0.40140799999999999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10.059775999999999</c:v>
                </c:pt>
                <c:pt idx="411">
                  <c:v>7.5366400000000002</c:v>
                </c:pt>
                <c:pt idx="412">
                  <c:v>29.319168000000001</c:v>
                </c:pt>
                <c:pt idx="413">
                  <c:v>12.0832</c:v>
                </c:pt>
                <c:pt idx="414">
                  <c:v>4.6366719999999999</c:v>
                </c:pt>
                <c:pt idx="415">
                  <c:v>5.6442880000000004</c:v>
                </c:pt>
                <c:pt idx="416">
                  <c:v>5.701632</c:v>
                </c:pt>
                <c:pt idx="417">
                  <c:v>7.7824</c:v>
                </c:pt>
                <c:pt idx="418">
                  <c:v>4.6366719999999999</c:v>
                </c:pt>
                <c:pt idx="419">
                  <c:v>5.12</c:v>
                </c:pt>
                <c:pt idx="420">
                  <c:v>4.5793280000000003</c:v>
                </c:pt>
                <c:pt idx="421">
                  <c:v>6.0866559999999996</c:v>
                </c:pt>
                <c:pt idx="422">
                  <c:v>5.5459839999999998</c:v>
                </c:pt>
                <c:pt idx="423">
                  <c:v>6.3487999999999998</c:v>
                </c:pt>
                <c:pt idx="424">
                  <c:v>5.0626559999999996</c:v>
                </c:pt>
                <c:pt idx="425">
                  <c:v>4.5875199999999996</c:v>
                </c:pt>
                <c:pt idx="426">
                  <c:v>4.5957119999999998</c:v>
                </c:pt>
                <c:pt idx="427">
                  <c:v>4.5875199999999996</c:v>
                </c:pt>
                <c:pt idx="428">
                  <c:v>4.8168959999999998</c:v>
                </c:pt>
                <c:pt idx="429">
                  <c:v>5.5951360000000001</c:v>
                </c:pt>
                <c:pt idx="430">
                  <c:v>4.5711360000000001</c:v>
                </c:pt>
                <c:pt idx="431">
                  <c:v>1.523712</c:v>
                </c:pt>
                <c:pt idx="432">
                  <c:v>1.277952</c:v>
                </c:pt>
                <c:pt idx="433">
                  <c:v>5.0872320000000002</c:v>
                </c:pt>
                <c:pt idx="434">
                  <c:v>5.6197119999999998</c:v>
                </c:pt>
                <c:pt idx="435">
                  <c:v>4.825088</c:v>
                </c:pt>
                <c:pt idx="436">
                  <c:v>4.7841279999999999</c:v>
                </c:pt>
                <c:pt idx="437">
                  <c:v>4.8660480000000002</c:v>
                </c:pt>
                <c:pt idx="438">
                  <c:v>4.0468479999999998</c:v>
                </c:pt>
                <c:pt idx="439">
                  <c:v>4.3335679999999996</c:v>
                </c:pt>
                <c:pt idx="440">
                  <c:v>1.286144</c:v>
                </c:pt>
                <c:pt idx="441">
                  <c:v>5.3903359999999996</c:v>
                </c:pt>
                <c:pt idx="442">
                  <c:v>5.6852479999999996</c:v>
                </c:pt>
                <c:pt idx="443">
                  <c:v>4.9725440000000001</c:v>
                </c:pt>
                <c:pt idx="444">
                  <c:v>5.5050239999999997</c:v>
                </c:pt>
                <c:pt idx="445">
                  <c:v>5.2346880000000002</c:v>
                </c:pt>
                <c:pt idx="446">
                  <c:v>5.40672</c:v>
                </c:pt>
                <c:pt idx="447">
                  <c:v>5.701632</c:v>
                </c:pt>
                <c:pt idx="448">
                  <c:v>5.2428800000000004</c:v>
                </c:pt>
                <c:pt idx="449">
                  <c:v>5.12</c:v>
                </c:pt>
                <c:pt idx="450">
                  <c:v>5.627904</c:v>
                </c:pt>
                <c:pt idx="451">
                  <c:v>5.1773439999999997</c:v>
                </c:pt>
                <c:pt idx="452">
                  <c:v>5.1609600000000002</c:v>
                </c:pt>
                <c:pt idx="453">
                  <c:v>5.2346880000000002</c:v>
                </c:pt>
                <c:pt idx="454">
                  <c:v>2.9818880000000001</c:v>
                </c:pt>
                <c:pt idx="455">
                  <c:v>2.6214400000000002</c:v>
                </c:pt>
                <c:pt idx="456">
                  <c:v>1.2451840000000001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10.223616</c:v>
                </c:pt>
                <c:pt idx="465">
                  <c:v>4.7022079999999997</c:v>
                </c:pt>
                <c:pt idx="466">
                  <c:v>17.620992000000001</c:v>
                </c:pt>
                <c:pt idx="467">
                  <c:v>24.838144</c:v>
                </c:pt>
                <c:pt idx="468">
                  <c:v>4.7185920000000001</c:v>
                </c:pt>
                <c:pt idx="469">
                  <c:v>4.456448</c:v>
                </c:pt>
                <c:pt idx="470">
                  <c:v>6.2914560000000002</c:v>
                </c:pt>
                <c:pt idx="471">
                  <c:v>5.2428800000000004</c:v>
                </c:pt>
                <c:pt idx="472">
                  <c:v>6.029312</c:v>
                </c:pt>
                <c:pt idx="473">
                  <c:v>4.9807360000000003</c:v>
                </c:pt>
                <c:pt idx="474">
                  <c:v>5.2428800000000004</c:v>
                </c:pt>
                <c:pt idx="475">
                  <c:v>4.9807360000000003</c:v>
                </c:pt>
                <c:pt idx="476">
                  <c:v>5.5050239999999997</c:v>
                </c:pt>
                <c:pt idx="477">
                  <c:v>4.7185920000000001</c:v>
                </c:pt>
                <c:pt idx="478">
                  <c:v>4.9807360000000003</c:v>
                </c:pt>
                <c:pt idx="479">
                  <c:v>6.6355199999999996</c:v>
                </c:pt>
                <c:pt idx="480">
                  <c:v>5.2592639999999999</c:v>
                </c:pt>
                <c:pt idx="481">
                  <c:v>4.9807360000000003</c:v>
                </c:pt>
                <c:pt idx="482">
                  <c:v>5.2428800000000004</c:v>
                </c:pt>
                <c:pt idx="483">
                  <c:v>4.456448</c:v>
                </c:pt>
                <c:pt idx="484">
                  <c:v>6.029312</c:v>
                </c:pt>
                <c:pt idx="485">
                  <c:v>5.7671679999999999</c:v>
                </c:pt>
                <c:pt idx="486">
                  <c:v>5.5050239999999997</c:v>
                </c:pt>
                <c:pt idx="487">
                  <c:v>4.9807360000000003</c:v>
                </c:pt>
                <c:pt idx="488">
                  <c:v>5.5050239999999997</c:v>
                </c:pt>
                <c:pt idx="489">
                  <c:v>1.572864</c:v>
                </c:pt>
                <c:pt idx="490">
                  <c:v>2.0971519999999999</c:v>
                </c:pt>
                <c:pt idx="491">
                  <c:v>4.7185920000000001</c:v>
                </c:pt>
                <c:pt idx="492">
                  <c:v>5.2428800000000004</c:v>
                </c:pt>
                <c:pt idx="493">
                  <c:v>4.9807360000000003</c:v>
                </c:pt>
                <c:pt idx="494">
                  <c:v>5.2592639999999999</c:v>
                </c:pt>
                <c:pt idx="495">
                  <c:v>5.2428800000000004</c:v>
                </c:pt>
                <c:pt idx="496">
                  <c:v>4.9807360000000003</c:v>
                </c:pt>
                <c:pt idx="497">
                  <c:v>6.029312</c:v>
                </c:pt>
                <c:pt idx="498">
                  <c:v>4.9807360000000003</c:v>
                </c:pt>
                <c:pt idx="499">
                  <c:v>4.9807360000000003</c:v>
                </c:pt>
                <c:pt idx="500">
                  <c:v>6.029312</c:v>
                </c:pt>
                <c:pt idx="501">
                  <c:v>4.7185920000000001</c:v>
                </c:pt>
                <c:pt idx="502">
                  <c:v>5.7671679999999999</c:v>
                </c:pt>
                <c:pt idx="503">
                  <c:v>5.5050239999999997</c:v>
                </c:pt>
                <c:pt idx="504">
                  <c:v>4.9807360000000003</c:v>
                </c:pt>
                <c:pt idx="505">
                  <c:v>6.029312</c:v>
                </c:pt>
                <c:pt idx="506">
                  <c:v>5.2428800000000004</c:v>
                </c:pt>
                <c:pt idx="507">
                  <c:v>3.3341440000000002</c:v>
                </c:pt>
                <c:pt idx="508">
                  <c:v>2.5477120000000002</c:v>
                </c:pt>
                <c:pt idx="509">
                  <c:v>0.92569599999999996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11.689984000000001</c:v>
                </c:pt>
                <c:pt idx="518">
                  <c:v>6.6928640000000001</c:v>
                </c:pt>
                <c:pt idx="519">
                  <c:v>15.949824</c:v>
                </c:pt>
                <c:pt idx="520">
                  <c:v>26.615808000000001</c:v>
                </c:pt>
                <c:pt idx="521">
                  <c:v>5.5050239999999997</c:v>
                </c:pt>
                <c:pt idx="522">
                  <c:v>3.9321600000000001</c:v>
                </c:pt>
                <c:pt idx="523">
                  <c:v>4.7185920000000001</c:v>
                </c:pt>
                <c:pt idx="524">
                  <c:v>5.7671679999999999</c:v>
                </c:pt>
                <c:pt idx="525">
                  <c:v>4.456448</c:v>
                </c:pt>
                <c:pt idx="526">
                  <c:v>6.2914560000000002</c:v>
                </c:pt>
                <c:pt idx="527">
                  <c:v>6.029312</c:v>
                </c:pt>
                <c:pt idx="528">
                  <c:v>1.3107200000000001</c:v>
                </c:pt>
                <c:pt idx="529">
                  <c:v>4.456448</c:v>
                </c:pt>
                <c:pt idx="530">
                  <c:v>4.9807360000000003</c:v>
                </c:pt>
                <c:pt idx="531">
                  <c:v>5.808128</c:v>
                </c:pt>
                <c:pt idx="532">
                  <c:v>6.0702720000000001</c:v>
                </c:pt>
                <c:pt idx="533">
                  <c:v>5.7671679999999999</c:v>
                </c:pt>
                <c:pt idx="534">
                  <c:v>5.3166079999999996</c:v>
                </c:pt>
                <c:pt idx="535">
                  <c:v>4.456448</c:v>
                </c:pt>
                <c:pt idx="536">
                  <c:v>5.7671679999999999</c:v>
                </c:pt>
                <c:pt idx="537">
                  <c:v>4.7185920000000001</c:v>
                </c:pt>
                <c:pt idx="538">
                  <c:v>5.5050239999999997</c:v>
                </c:pt>
                <c:pt idx="539">
                  <c:v>5.2428800000000004</c:v>
                </c:pt>
                <c:pt idx="540">
                  <c:v>4.7185920000000001</c:v>
                </c:pt>
                <c:pt idx="541">
                  <c:v>4.456448</c:v>
                </c:pt>
                <c:pt idx="542">
                  <c:v>5.5050239999999997</c:v>
                </c:pt>
                <c:pt idx="543">
                  <c:v>6.029312</c:v>
                </c:pt>
                <c:pt idx="544">
                  <c:v>4.9807360000000003</c:v>
                </c:pt>
                <c:pt idx="545">
                  <c:v>4.7185920000000001</c:v>
                </c:pt>
                <c:pt idx="546">
                  <c:v>5.5050239999999997</c:v>
                </c:pt>
                <c:pt idx="547">
                  <c:v>2.0971519999999999</c:v>
                </c:pt>
                <c:pt idx="548">
                  <c:v>3.4078719999999998</c:v>
                </c:pt>
                <c:pt idx="549">
                  <c:v>4.7185920000000001</c:v>
                </c:pt>
                <c:pt idx="550">
                  <c:v>5.5050239999999997</c:v>
                </c:pt>
                <c:pt idx="551">
                  <c:v>5.5050239999999997</c:v>
                </c:pt>
                <c:pt idx="552">
                  <c:v>4.7185920000000001</c:v>
                </c:pt>
                <c:pt idx="553">
                  <c:v>5.7671679999999999</c:v>
                </c:pt>
                <c:pt idx="554">
                  <c:v>5.7671679999999999</c:v>
                </c:pt>
                <c:pt idx="555">
                  <c:v>4.9807360000000003</c:v>
                </c:pt>
                <c:pt idx="556">
                  <c:v>5.5050239999999997</c:v>
                </c:pt>
                <c:pt idx="557">
                  <c:v>5.7671679999999999</c:v>
                </c:pt>
                <c:pt idx="558">
                  <c:v>4.456448</c:v>
                </c:pt>
                <c:pt idx="559">
                  <c:v>6.029312</c:v>
                </c:pt>
                <c:pt idx="560">
                  <c:v>4.456448</c:v>
                </c:pt>
                <c:pt idx="561">
                  <c:v>3.4242560000000002</c:v>
                </c:pt>
                <c:pt idx="562">
                  <c:v>2.6214400000000002</c:v>
                </c:pt>
                <c:pt idx="563">
                  <c:v>2.0971519999999999</c:v>
                </c:pt>
                <c:pt idx="564">
                  <c:v>0.65536000000000005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2.4903680000000001</c:v>
                </c:pt>
                <c:pt idx="571">
                  <c:v>12.599296000000001</c:v>
                </c:pt>
                <c:pt idx="572">
                  <c:v>13.508608000000001</c:v>
                </c:pt>
                <c:pt idx="573">
                  <c:v>8.3804160000000003</c:v>
                </c:pt>
                <c:pt idx="574">
                  <c:v>7.9216639999999998</c:v>
                </c:pt>
                <c:pt idx="575">
                  <c:v>17.047552</c:v>
                </c:pt>
                <c:pt idx="576">
                  <c:v>4.2434560000000001</c:v>
                </c:pt>
                <c:pt idx="577">
                  <c:v>4.75136</c:v>
                </c:pt>
                <c:pt idx="578">
                  <c:v>4.4892159999999999</c:v>
                </c:pt>
                <c:pt idx="579">
                  <c:v>5.4886400000000002</c:v>
                </c:pt>
                <c:pt idx="580">
                  <c:v>5.4886400000000002</c:v>
                </c:pt>
                <c:pt idx="581">
                  <c:v>4.9971199999999998</c:v>
                </c:pt>
                <c:pt idx="582">
                  <c:v>4.75136</c:v>
                </c:pt>
                <c:pt idx="583">
                  <c:v>4.4892159999999999</c:v>
                </c:pt>
                <c:pt idx="584">
                  <c:v>5.0380799999999999</c:v>
                </c:pt>
                <c:pt idx="585">
                  <c:v>4.5137919999999996</c:v>
                </c:pt>
                <c:pt idx="586">
                  <c:v>5.4968320000000004</c:v>
                </c:pt>
                <c:pt idx="587">
                  <c:v>4.75136</c:v>
                </c:pt>
                <c:pt idx="588">
                  <c:v>5.2592639999999999</c:v>
                </c:pt>
                <c:pt idx="589">
                  <c:v>3.9976959999999999</c:v>
                </c:pt>
                <c:pt idx="590">
                  <c:v>5.5050239999999997</c:v>
                </c:pt>
                <c:pt idx="591">
                  <c:v>4.7677440000000004</c:v>
                </c:pt>
                <c:pt idx="592">
                  <c:v>1.736704</c:v>
                </c:pt>
                <c:pt idx="593">
                  <c:v>3.506176</c:v>
                </c:pt>
                <c:pt idx="594">
                  <c:v>5.4886400000000002</c:v>
                </c:pt>
                <c:pt idx="595">
                  <c:v>4.7349759999999996</c:v>
                </c:pt>
                <c:pt idx="596">
                  <c:v>4.530176</c:v>
                </c:pt>
                <c:pt idx="597">
                  <c:v>5.005312</c:v>
                </c:pt>
                <c:pt idx="598">
                  <c:v>4.9971199999999998</c:v>
                </c:pt>
                <c:pt idx="599">
                  <c:v>5.4886400000000002</c:v>
                </c:pt>
                <c:pt idx="600">
                  <c:v>4.7677440000000004</c:v>
                </c:pt>
                <c:pt idx="601">
                  <c:v>5.2101119999999996</c:v>
                </c:pt>
                <c:pt idx="602">
                  <c:v>4.276224</c:v>
                </c:pt>
                <c:pt idx="603">
                  <c:v>6.0129279999999996</c:v>
                </c:pt>
                <c:pt idx="604">
                  <c:v>4.4892159999999999</c:v>
                </c:pt>
                <c:pt idx="605">
                  <c:v>5.226496</c:v>
                </c:pt>
                <c:pt idx="606">
                  <c:v>4.9971199999999998</c:v>
                </c:pt>
                <c:pt idx="607">
                  <c:v>5.2674560000000001</c:v>
                </c:pt>
                <c:pt idx="608">
                  <c:v>5.4640639999999996</c:v>
                </c:pt>
                <c:pt idx="609">
                  <c:v>5.0135040000000002</c:v>
                </c:pt>
                <c:pt idx="610">
                  <c:v>5.2428800000000004</c:v>
                </c:pt>
                <c:pt idx="611">
                  <c:v>4.75136</c:v>
                </c:pt>
                <c:pt idx="612">
                  <c:v>5.5132159999999999</c:v>
                </c:pt>
                <c:pt idx="613">
                  <c:v>4.1861119999999996</c:v>
                </c:pt>
                <c:pt idx="614">
                  <c:v>2.4575999999999998</c:v>
                </c:pt>
                <c:pt idx="615">
                  <c:v>2.2773759999999998</c:v>
                </c:pt>
                <c:pt idx="616">
                  <c:v>1.7203200000000001</c:v>
                </c:pt>
                <c:pt idx="617">
                  <c:v>5.7343999999999999E-2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8.2903040000000008</c:v>
                </c:pt>
                <c:pt idx="624">
                  <c:v>18.333696</c:v>
                </c:pt>
                <c:pt idx="625">
                  <c:v>2.21184</c:v>
                </c:pt>
                <c:pt idx="626">
                  <c:v>2.70336</c:v>
                </c:pt>
                <c:pt idx="627">
                  <c:v>2.70336</c:v>
                </c:pt>
                <c:pt idx="628">
                  <c:v>3.4406400000000001</c:v>
                </c:pt>
                <c:pt idx="629">
                  <c:v>3.4406400000000001</c:v>
                </c:pt>
                <c:pt idx="630">
                  <c:v>2.7279360000000001</c:v>
                </c:pt>
                <c:pt idx="631">
                  <c:v>2.924544</c:v>
                </c:pt>
                <c:pt idx="632">
                  <c:v>2.21184</c:v>
                </c:pt>
                <c:pt idx="633">
                  <c:v>2.7115520000000002</c:v>
                </c:pt>
                <c:pt idx="634">
                  <c:v>2.70336</c:v>
                </c:pt>
                <c:pt idx="635">
                  <c:v>2.4575999999999998</c:v>
                </c:pt>
                <c:pt idx="636">
                  <c:v>2.9573119999999999</c:v>
                </c:pt>
                <c:pt idx="637">
                  <c:v>2.70336</c:v>
                </c:pt>
                <c:pt idx="638">
                  <c:v>2.4575999999999998</c:v>
                </c:pt>
                <c:pt idx="639">
                  <c:v>2.9491200000000002</c:v>
                </c:pt>
                <c:pt idx="640">
                  <c:v>1.728512</c:v>
                </c:pt>
                <c:pt idx="641">
                  <c:v>2.9491200000000002</c:v>
                </c:pt>
                <c:pt idx="642">
                  <c:v>2.7197439999999999</c:v>
                </c:pt>
                <c:pt idx="643">
                  <c:v>3.1211519999999999</c:v>
                </c:pt>
                <c:pt idx="644">
                  <c:v>1.4745600000000001</c:v>
                </c:pt>
                <c:pt idx="645">
                  <c:v>0.98304000000000002</c:v>
                </c:pt>
                <c:pt idx="646">
                  <c:v>1.4827520000000001</c:v>
                </c:pt>
                <c:pt idx="647">
                  <c:v>1.4745600000000001</c:v>
                </c:pt>
                <c:pt idx="648">
                  <c:v>0.98304000000000002</c:v>
                </c:pt>
                <c:pt idx="649">
                  <c:v>1.4745600000000001</c:v>
                </c:pt>
                <c:pt idx="650">
                  <c:v>1.2287999999999999</c:v>
                </c:pt>
                <c:pt idx="651">
                  <c:v>1.2287999999999999</c:v>
                </c:pt>
                <c:pt idx="652">
                  <c:v>0.49152000000000001</c:v>
                </c:pt>
                <c:pt idx="653">
                  <c:v>0.73728000000000005</c:v>
                </c:pt>
                <c:pt idx="654">
                  <c:v>1.7203200000000001</c:v>
                </c:pt>
                <c:pt idx="655">
                  <c:v>0.98304000000000002</c:v>
                </c:pt>
                <c:pt idx="656">
                  <c:v>1.507328</c:v>
                </c:pt>
                <c:pt idx="657">
                  <c:v>1.4745600000000001</c:v>
                </c:pt>
                <c:pt idx="658">
                  <c:v>1.2287999999999999</c:v>
                </c:pt>
                <c:pt idx="659">
                  <c:v>1.2287999999999999</c:v>
                </c:pt>
                <c:pt idx="660">
                  <c:v>1.7203200000000001</c:v>
                </c:pt>
                <c:pt idx="661">
                  <c:v>1.2287999999999999</c:v>
                </c:pt>
                <c:pt idx="662">
                  <c:v>0.80281599999999997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3.1539199999999998</c:v>
                </c:pt>
                <c:pt idx="674">
                  <c:v>7.9134719999999996</c:v>
                </c:pt>
                <c:pt idx="675">
                  <c:v>6.5535999999999997E-2</c:v>
                </c:pt>
                <c:pt idx="676">
                  <c:v>9.5682559999999999</c:v>
                </c:pt>
                <c:pt idx="677">
                  <c:v>6.5372159999999999</c:v>
                </c:pt>
                <c:pt idx="678">
                  <c:v>0</c:v>
                </c:pt>
                <c:pt idx="679">
                  <c:v>9.5518719999999995</c:v>
                </c:pt>
                <c:pt idx="680">
                  <c:v>0.86835200000000001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8.1919999999999996E-3</c:v>
                </c:pt>
                <c:pt idx="687">
                  <c:v>0</c:v>
                </c:pt>
                <c:pt idx="688">
                  <c:v>3.2767999999999999E-2</c:v>
                </c:pt>
                <c:pt idx="689">
                  <c:v>2.6705920000000001</c:v>
                </c:pt>
                <c:pt idx="690">
                  <c:v>0</c:v>
                </c:pt>
                <c:pt idx="691">
                  <c:v>2.9163519999999998</c:v>
                </c:pt>
                <c:pt idx="692">
                  <c:v>4.1451520000000004</c:v>
                </c:pt>
                <c:pt idx="693">
                  <c:v>1.417216</c:v>
                </c:pt>
                <c:pt idx="694">
                  <c:v>3.0801919999999998</c:v>
                </c:pt>
                <c:pt idx="695">
                  <c:v>1.744896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0.45056000000000002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7142960"/>
        <c:axId val="1387150032"/>
      </c:lineChart>
      <c:catAx>
        <c:axId val="1387138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7153840"/>
        <c:crosses val="autoZero"/>
        <c:auto val="1"/>
        <c:lblAlgn val="ctr"/>
        <c:lblOffset val="100"/>
        <c:noMultiLvlLbl val="0"/>
      </c:catAx>
      <c:valAx>
        <c:axId val="138715384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CPU Load (Prozent)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7138608"/>
        <c:crosses val="autoZero"/>
        <c:crossBetween val="between"/>
      </c:valAx>
      <c:valAx>
        <c:axId val="13871500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Disk/Network Input (MB/s)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7142960"/>
        <c:crosses val="max"/>
        <c:crossBetween val="between"/>
      </c:valAx>
      <c:catAx>
        <c:axId val="1387142960"/>
        <c:scaling>
          <c:orientation val="minMax"/>
        </c:scaling>
        <c:delete val="1"/>
        <c:axPos val="b"/>
        <c:majorTickMark val="none"/>
        <c:minorTickMark val="none"/>
        <c:tickLblPos val="nextTo"/>
        <c:crossAx val="1387150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Summe des IO-Durchsatzes über 4 Worker und Master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Festplatte IO (gesamt: Read+Write)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Sheet2!$A$4:$A$369</c:f>
              <c:numCache>
                <c:formatCode>General</c:formatCode>
                <c:ptCount val="366"/>
                <c:pt idx="0">
                  <c:v>2178.2148309999998</c:v>
                </c:pt>
                <c:pt idx="1">
                  <c:v>32.768000000000001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32.768000000000001</c:v>
                </c:pt>
                <c:pt idx="6">
                  <c:v>2383.8719999999998</c:v>
                </c:pt>
                <c:pt idx="7">
                  <c:v>25096.191999999999</c:v>
                </c:pt>
                <c:pt idx="8">
                  <c:v>22347.776000000002</c:v>
                </c:pt>
                <c:pt idx="9">
                  <c:v>5332.9920000000002</c:v>
                </c:pt>
                <c:pt idx="10">
                  <c:v>1720.32</c:v>
                </c:pt>
                <c:pt idx="11">
                  <c:v>5304.32</c:v>
                </c:pt>
                <c:pt idx="12">
                  <c:v>10313.727999999999</c:v>
                </c:pt>
                <c:pt idx="13">
                  <c:v>12828.672</c:v>
                </c:pt>
                <c:pt idx="14">
                  <c:v>6930.4319999999998</c:v>
                </c:pt>
                <c:pt idx="15">
                  <c:v>8478.7199999999993</c:v>
                </c:pt>
                <c:pt idx="16">
                  <c:v>7577.6</c:v>
                </c:pt>
                <c:pt idx="17">
                  <c:v>6959.1040000000003</c:v>
                </c:pt>
                <c:pt idx="18">
                  <c:v>4907.0079999999998</c:v>
                </c:pt>
                <c:pt idx="19">
                  <c:v>4751.3599999999997</c:v>
                </c:pt>
                <c:pt idx="20">
                  <c:v>5783.5519999999997</c:v>
                </c:pt>
                <c:pt idx="21">
                  <c:v>7507.9679999999998</c:v>
                </c:pt>
                <c:pt idx="22">
                  <c:v>6672.384</c:v>
                </c:pt>
                <c:pt idx="23">
                  <c:v>5611.52</c:v>
                </c:pt>
                <c:pt idx="24">
                  <c:v>5644.2879999999996</c:v>
                </c:pt>
                <c:pt idx="25">
                  <c:v>8953.8559999999998</c:v>
                </c:pt>
                <c:pt idx="26">
                  <c:v>9306.1119999999992</c:v>
                </c:pt>
                <c:pt idx="27">
                  <c:v>11722.752</c:v>
                </c:pt>
                <c:pt idx="28">
                  <c:v>6172.6719999999996</c:v>
                </c:pt>
                <c:pt idx="29">
                  <c:v>5996.5439999999999</c:v>
                </c:pt>
                <c:pt idx="30">
                  <c:v>7520.2560000000003</c:v>
                </c:pt>
                <c:pt idx="31">
                  <c:v>8028.16</c:v>
                </c:pt>
                <c:pt idx="32">
                  <c:v>6414.3360000000002</c:v>
                </c:pt>
                <c:pt idx="33">
                  <c:v>46718.976000000002</c:v>
                </c:pt>
                <c:pt idx="34">
                  <c:v>68812.800000000003</c:v>
                </c:pt>
                <c:pt idx="35">
                  <c:v>31817.727999999999</c:v>
                </c:pt>
                <c:pt idx="36">
                  <c:v>48513.023999999998</c:v>
                </c:pt>
                <c:pt idx="37">
                  <c:v>41230.336000000003</c:v>
                </c:pt>
                <c:pt idx="38">
                  <c:v>20152.32</c:v>
                </c:pt>
                <c:pt idx="39">
                  <c:v>22540.288</c:v>
                </c:pt>
                <c:pt idx="40">
                  <c:v>19210.240000000002</c:v>
                </c:pt>
                <c:pt idx="41">
                  <c:v>19898.367999999999</c:v>
                </c:pt>
                <c:pt idx="42">
                  <c:v>19873.792000000001</c:v>
                </c:pt>
                <c:pt idx="43">
                  <c:v>20021.248</c:v>
                </c:pt>
                <c:pt idx="44">
                  <c:v>18837.504000000001</c:v>
                </c:pt>
                <c:pt idx="45">
                  <c:v>20430.848000000002</c:v>
                </c:pt>
                <c:pt idx="46">
                  <c:v>18046.975999999999</c:v>
                </c:pt>
                <c:pt idx="47">
                  <c:v>20168.704000000002</c:v>
                </c:pt>
                <c:pt idx="48">
                  <c:v>20176.896000000001</c:v>
                </c:pt>
                <c:pt idx="49">
                  <c:v>20037.632000000001</c:v>
                </c:pt>
                <c:pt idx="50">
                  <c:v>20697.088</c:v>
                </c:pt>
                <c:pt idx="51">
                  <c:v>18325.504000000001</c:v>
                </c:pt>
                <c:pt idx="52">
                  <c:v>18767.871999999999</c:v>
                </c:pt>
                <c:pt idx="53">
                  <c:v>19603.455999999998</c:v>
                </c:pt>
                <c:pt idx="54">
                  <c:v>19095.552</c:v>
                </c:pt>
                <c:pt idx="55">
                  <c:v>19316.736000000001</c:v>
                </c:pt>
                <c:pt idx="56">
                  <c:v>21934.080000000002</c:v>
                </c:pt>
                <c:pt idx="57">
                  <c:v>18497.536</c:v>
                </c:pt>
                <c:pt idx="58">
                  <c:v>18350.080000000002</c:v>
                </c:pt>
                <c:pt idx="59">
                  <c:v>20758.527999999998</c:v>
                </c:pt>
                <c:pt idx="60">
                  <c:v>19001.344000000001</c:v>
                </c:pt>
                <c:pt idx="61">
                  <c:v>19513.344000000001</c:v>
                </c:pt>
                <c:pt idx="62">
                  <c:v>20553.727999999999</c:v>
                </c:pt>
                <c:pt idx="63">
                  <c:v>19030.016</c:v>
                </c:pt>
                <c:pt idx="64">
                  <c:v>19521.536</c:v>
                </c:pt>
                <c:pt idx="65">
                  <c:v>18169.856</c:v>
                </c:pt>
                <c:pt idx="66">
                  <c:v>18984.96</c:v>
                </c:pt>
                <c:pt idx="67">
                  <c:v>20471.808000000001</c:v>
                </c:pt>
                <c:pt idx="68">
                  <c:v>18456.576000000001</c:v>
                </c:pt>
                <c:pt idx="69">
                  <c:v>20152.32</c:v>
                </c:pt>
                <c:pt idx="70">
                  <c:v>19259.392</c:v>
                </c:pt>
                <c:pt idx="71">
                  <c:v>17457.151999999998</c:v>
                </c:pt>
                <c:pt idx="72">
                  <c:v>19447.808000000001</c:v>
                </c:pt>
                <c:pt idx="73">
                  <c:v>23789.567999999999</c:v>
                </c:pt>
                <c:pt idx="74">
                  <c:v>18079.743999999999</c:v>
                </c:pt>
                <c:pt idx="75">
                  <c:v>20258.815999999999</c:v>
                </c:pt>
                <c:pt idx="76">
                  <c:v>20807.68</c:v>
                </c:pt>
                <c:pt idx="77">
                  <c:v>19431.423999999999</c:v>
                </c:pt>
                <c:pt idx="78">
                  <c:v>18825.216</c:v>
                </c:pt>
                <c:pt idx="79">
                  <c:v>20979.712</c:v>
                </c:pt>
                <c:pt idx="80">
                  <c:v>18587.648000000001</c:v>
                </c:pt>
                <c:pt idx="81">
                  <c:v>19292.16</c:v>
                </c:pt>
                <c:pt idx="82">
                  <c:v>21118.975999999999</c:v>
                </c:pt>
                <c:pt idx="83">
                  <c:v>18841.599999999999</c:v>
                </c:pt>
                <c:pt idx="84">
                  <c:v>20594.687999999998</c:v>
                </c:pt>
                <c:pt idx="85">
                  <c:v>20099.072</c:v>
                </c:pt>
                <c:pt idx="86">
                  <c:v>18661.376</c:v>
                </c:pt>
                <c:pt idx="87">
                  <c:v>19361.792000000001</c:v>
                </c:pt>
                <c:pt idx="88">
                  <c:v>19759.103999999999</c:v>
                </c:pt>
                <c:pt idx="89">
                  <c:v>20013.056</c:v>
                </c:pt>
                <c:pt idx="90">
                  <c:v>18661.376</c:v>
                </c:pt>
                <c:pt idx="91">
                  <c:v>20549.632000000001</c:v>
                </c:pt>
                <c:pt idx="92">
                  <c:v>20307.968000000001</c:v>
                </c:pt>
                <c:pt idx="93">
                  <c:v>19136.511999999999</c:v>
                </c:pt>
                <c:pt idx="94">
                  <c:v>19890.175999999999</c:v>
                </c:pt>
                <c:pt idx="95">
                  <c:v>19464.191999999999</c:v>
                </c:pt>
                <c:pt idx="96">
                  <c:v>20619.263999999999</c:v>
                </c:pt>
                <c:pt idx="97">
                  <c:v>19021.824000000001</c:v>
                </c:pt>
                <c:pt idx="98">
                  <c:v>21327.871999999999</c:v>
                </c:pt>
                <c:pt idx="99">
                  <c:v>19431.423999999999</c:v>
                </c:pt>
                <c:pt idx="100">
                  <c:v>19677.184000000001</c:v>
                </c:pt>
                <c:pt idx="101">
                  <c:v>20979.712</c:v>
                </c:pt>
                <c:pt idx="102">
                  <c:v>20365.312000000002</c:v>
                </c:pt>
                <c:pt idx="103">
                  <c:v>20996.096000000001</c:v>
                </c:pt>
                <c:pt idx="104">
                  <c:v>20578.304</c:v>
                </c:pt>
                <c:pt idx="105">
                  <c:v>20758.527999999998</c:v>
                </c:pt>
                <c:pt idx="106">
                  <c:v>20094.975999999999</c:v>
                </c:pt>
                <c:pt idx="107">
                  <c:v>22757.376</c:v>
                </c:pt>
                <c:pt idx="108">
                  <c:v>20242.432000000001</c:v>
                </c:pt>
                <c:pt idx="109">
                  <c:v>20656.128000000001</c:v>
                </c:pt>
                <c:pt idx="110">
                  <c:v>19349.504000000001</c:v>
                </c:pt>
                <c:pt idx="111">
                  <c:v>21245.952000000001</c:v>
                </c:pt>
                <c:pt idx="112">
                  <c:v>20037.632000000001</c:v>
                </c:pt>
                <c:pt idx="113">
                  <c:v>21143.552</c:v>
                </c:pt>
                <c:pt idx="114">
                  <c:v>21258.240000000002</c:v>
                </c:pt>
                <c:pt idx="115">
                  <c:v>18857.984</c:v>
                </c:pt>
                <c:pt idx="116">
                  <c:v>21012.48</c:v>
                </c:pt>
                <c:pt idx="117">
                  <c:v>20389.887999999999</c:v>
                </c:pt>
                <c:pt idx="118">
                  <c:v>20561.919999999998</c:v>
                </c:pt>
                <c:pt idx="119">
                  <c:v>20934.655999999999</c:v>
                </c:pt>
                <c:pt idx="120">
                  <c:v>20332.544000000002</c:v>
                </c:pt>
                <c:pt idx="121">
                  <c:v>20140.031999999999</c:v>
                </c:pt>
                <c:pt idx="122">
                  <c:v>20348.928</c:v>
                </c:pt>
                <c:pt idx="123">
                  <c:v>20963.328000000001</c:v>
                </c:pt>
                <c:pt idx="124">
                  <c:v>20574.207999999999</c:v>
                </c:pt>
                <c:pt idx="125">
                  <c:v>20291.583999999999</c:v>
                </c:pt>
                <c:pt idx="126">
                  <c:v>19615.743999999999</c:v>
                </c:pt>
                <c:pt idx="127">
                  <c:v>14385.152</c:v>
                </c:pt>
                <c:pt idx="128">
                  <c:v>11108.352000000001</c:v>
                </c:pt>
                <c:pt idx="129">
                  <c:v>13361.152</c:v>
                </c:pt>
                <c:pt idx="130">
                  <c:v>14856.191999999999</c:v>
                </c:pt>
                <c:pt idx="131">
                  <c:v>13754.368</c:v>
                </c:pt>
                <c:pt idx="132">
                  <c:v>10133.504000000001</c:v>
                </c:pt>
                <c:pt idx="133">
                  <c:v>7438.3360000000002</c:v>
                </c:pt>
                <c:pt idx="134">
                  <c:v>8331.2639999999992</c:v>
                </c:pt>
                <c:pt idx="135">
                  <c:v>8159.232</c:v>
                </c:pt>
                <c:pt idx="136">
                  <c:v>6496.2560000000003</c:v>
                </c:pt>
                <c:pt idx="137">
                  <c:v>7282.6880000000001</c:v>
                </c:pt>
                <c:pt idx="138">
                  <c:v>2138.1120000000001</c:v>
                </c:pt>
                <c:pt idx="139">
                  <c:v>2506.752</c:v>
                </c:pt>
                <c:pt idx="140">
                  <c:v>14737.407999999999</c:v>
                </c:pt>
                <c:pt idx="141">
                  <c:v>39256.063999999998</c:v>
                </c:pt>
                <c:pt idx="142">
                  <c:v>5570.56</c:v>
                </c:pt>
                <c:pt idx="143">
                  <c:v>11386.88</c:v>
                </c:pt>
                <c:pt idx="144">
                  <c:v>19406.848000000002</c:v>
                </c:pt>
                <c:pt idx="145">
                  <c:v>7004.16</c:v>
                </c:pt>
                <c:pt idx="146">
                  <c:v>15392.768</c:v>
                </c:pt>
                <c:pt idx="147">
                  <c:v>17883.135999999999</c:v>
                </c:pt>
                <c:pt idx="148">
                  <c:v>8028.16</c:v>
                </c:pt>
                <c:pt idx="149">
                  <c:v>7806.9759999999997</c:v>
                </c:pt>
                <c:pt idx="150">
                  <c:v>9084.9279999999999</c:v>
                </c:pt>
                <c:pt idx="151">
                  <c:v>9199.616</c:v>
                </c:pt>
                <c:pt idx="152">
                  <c:v>6291.4560000000001</c:v>
                </c:pt>
                <c:pt idx="153">
                  <c:v>10092.544</c:v>
                </c:pt>
                <c:pt idx="154">
                  <c:v>13328.384</c:v>
                </c:pt>
                <c:pt idx="155">
                  <c:v>9478.1440000000002</c:v>
                </c:pt>
                <c:pt idx="156">
                  <c:v>9011.2000000000007</c:v>
                </c:pt>
                <c:pt idx="157">
                  <c:v>8892.4159999999993</c:v>
                </c:pt>
                <c:pt idx="158">
                  <c:v>10936.32</c:v>
                </c:pt>
                <c:pt idx="159">
                  <c:v>12419.072</c:v>
                </c:pt>
                <c:pt idx="160">
                  <c:v>9191.4240000000009</c:v>
                </c:pt>
                <c:pt idx="161">
                  <c:v>9515.0079999999998</c:v>
                </c:pt>
                <c:pt idx="162">
                  <c:v>11472.896000000001</c:v>
                </c:pt>
                <c:pt idx="163">
                  <c:v>9363.4560000000001</c:v>
                </c:pt>
                <c:pt idx="164">
                  <c:v>6111.232</c:v>
                </c:pt>
                <c:pt idx="165">
                  <c:v>4399.1040000000003</c:v>
                </c:pt>
                <c:pt idx="166">
                  <c:v>9707.52</c:v>
                </c:pt>
                <c:pt idx="167">
                  <c:v>9158.6560000000009</c:v>
                </c:pt>
                <c:pt idx="168">
                  <c:v>9646.08</c:v>
                </c:pt>
                <c:pt idx="169">
                  <c:v>9035.7759999999998</c:v>
                </c:pt>
                <c:pt idx="170">
                  <c:v>8740.8639999999996</c:v>
                </c:pt>
                <c:pt idx="171">
                  <c:v>9670.6560000000009</c:v>
                </c:pt>
                <c:pt idx="172">
                  <c:v>8757.2479999999996</c:v>
                </c:pt>
                <c:pt idx="173">
                  <c:v>9043.9680000000008</c:v>
                </c:pt>
                <c:pt idx="174">
                  <c:v>8994.8160000000007</c:v>
                </c:pt>
                <c:pt idx="175">
                  <c:v>9052.16</c:v>
                </c:pt>
                <c:pt idx="176">
                  <c:v>8781.8240000000005</c:v>
                </c:pt>
                <c:pt idx="177">
                  <c:v>10911.744000000001</c:v>
                </c:pt>
                <c:pt idx="178">
                  <c:v>10350.592000000001</c:v>
                </c:pt>
                <c:pt idx="179">
                  <c:v>8994.8160000000007</c:v>
                </c:pt>
                <c:pt idx="180">
                  <c:v>9297.92</c:v>
                </c:pt>
                <c:pt idx="181">
                  <c:v>10149.888000000001</c:v>
                </c:pt>
                <c:pt idx="182">
                  <c:v>10137.6</c:v>
                </c:pt>
                <c:pt idx="183">
                  <c:v>9076.7360000000008</c:v>
                </c:pt>
                <c:pt idx="184">
                  <c:v>6410.24</c:v>
                </c:pt>
                <c:pt idx="185">
                  <c:v>7954.4319999999998</c:v>
                </c:pt>
                <c:pt idx="186">
                  <c:v>9306.1119999999992</c:v>
                </c:pt>
                <c:pt idx="187">
                  <c:v>8765.44</c:v>
                </c:pt>
                <c:pt idx="188">
                  <c:v>9797.6319999999996</c:v>
                </c:pt>
                <c:pt idx="189">
                  <c:v>9785.3439999999991</c:v>
                </c:pt>
                <c:pt idx="190">
                  <c:v>9568.2559999999994</c:v>
                </c:pt>
                <c:pt idx="191">
                  <c:v>8519.68</c:v>
                </c:pt>
                <c:pt idx="192">
                  <c:v>8495.1039999999994</c:v>
                </c:pt>
                <c:pt idx="193">
                  <c:v>5349.3760000000002</c:v>
                </c:pt>
                <c:pt idx="194">
                  <c:v>8994.8160000000007</c:v>
                </c:pt>
                <c:pt idx="195">
                  <c:v>10764.288</c:v>
                </c:pt>
                <c:pt idx="196">
                  <c:v>9265.152</c:v>
                </c:pt>
                <c:pt idx="197">
                  <c:v>10752</c:v>
                </c:pt>
                <c:pt idx="198">
                  <c:v>9371.6479999999992</c:v>
                </c:pt>
                <c:pt idx="199">
                  <c:v>8826.8799999999992</c:v>
                </c:pt>
                <c:pt idx="200">
                  <c:v>10113.023999999999</c:v>
                </c:pt>
                <c:pt idx="201">
                  <c:v>9633.7919999999995</c:v>
                </c:pt>
                <c:pt idx="202">
                  <c:v>9560.0640000000003</c:v>
                </c:pt>
                <c:pt idx="203">
                  <c:v>9125.8880000000008</c:v>
                </c:pt>
                <c:pt idx="204">
                  <c:v>8278.0159999999996</c:v>
                </c:pt>
                <c:pt idx="205">
                  <c:v>5918.72</c:v>
                </c:pt>
                <c:pt idx="206">
                  <c:v>8593.4079999999994</c:v>
                </c:pt>
                <c:pt idx="207">
                  <c:v>9699.3279999999995</c:v>
                </c:pt>
                <c:pt idx="208">
                  <c:v>10207.232</c:v>
                </c:pt>
                <c:pt idx="209">
                  <c:v>8765.44</c:v>
                </c:pt>
                <c:pt idx="210">
                  <c:v>9723.9040000000005</c:v>
                </c:pt>
                <c:pt idx="211">
                  <c:v>9830.4</c:v>
                </c:pt>
                <c:pt idx="212">
                  <c:v>8642.56</c:v>
                </c:pt>
                <c:pt idx="213">
                  <c:v>9641.9840000000004</c:v>
                </c:pt>
                <c:pt idx="214">
                  <c:v>10158.08</c:v>
                </c:pt>
                <c:pt idx="215">
                  <c:v>8511.4879999999994</c:v>
                </c:pt>
                <c:pt idx="216">
                  <c:v>10027.008</c:v>
                </c:pt>
                <c:pt idx="217">
                  <c:v>9068.5439999999999</c:v>
                </c:pt>
                <c:pt idx="218">
                  <c:v>7815.1679999999997</c:v>
                </c:pt>
                <c:pt idx="219">
                  <c:v>8511.4879999999994</c:v>
                </c:pt>
                <c:pt idx="220">
                  <c:v>7512.0640000000003</c:v>
                </c:pt>
                <c:pt idx="221">
                  <c:v>7708.6719999999996</c:v>
                </c:pt>
                <c:pt idx="222">
                  <c:v>8855.5519999999997</c:v>
                </c:pt>
                <c:pt idx="223">
                  <c:v>8962.0480000000007</c:v>
                </c:pt>
                <c:pt idx="224">
                  <c:v>7491.5839999999998</c:v>
                </c:pt>
                <c:pt idx="225">
                  <c:v>8044.5439999999999</c:v>
                </c:pt>
                <c:pt idx="226">
                  <c:v>8503.2960000000003</c:v>
                </c:pt>
                <c:pt idx="227">
                  <c:v>6066.1760000000004</c:v>
                </c:pt>
                <c:pt idx="228">
                  <c:v>6029.3119999999999</c:v>
                </c:pt>
                <c:pt idx="229">
                  <c:v>7151.616</c:v>
                </c:pt>
                <c:pt idx="230">
                  <c:v>5726.2079999999996</c:v>
                </c:pt>
                <c:pt idx="231">
                  <c:v>7282.6880000000001</c:v>
                </c:pt>
                <c:pt idx="232">
                  <c:v>8298.4959999999992</c:v>
                </c:pt>
                <c:pt idx="233">
                  <c:v>6651.9040000000005</c:v>
                </c:pt>
                <c:pt idx="234">
                  <c:v>7708.6719999999996</c:v>
                </c:pt>
                <c:pt idx="235">
                  <c:v>6656</c:v>
                </c:pt>
                <c:pt idx="236">
                  <c:v>5709.8239999999996</c:v>
                </c:pt>
                <c:pt idx="237">
                  <c:v>3317.76</c:v>
                </c:pt>
                <c:pt idx="238">
                  <c:v>2105.3440000000001</c:v>
                </c:pt>
                <c:pt idx="239">
                  <c:v>1474.56</c:v>
                </c:pt>
                <c:pt idx="240">
                  <c:v>1462.2719999999999</c:v>
                </c:pt>
                <c:pt idx="241">
                  <c:v>1228.8</c:v>
                </c:pt>
                <c:pt idx="242">
                  <c:v>3129.3440000000001</c:v>
                </c:pt>
                <c:pt idx="243">
                  <c:v>1712.1279999999999</c:v>
                </c:pt>
                <c:pt idx="244">
                  <c:v>1318.912</c:v>
                </c:pt>
                <c:pt idx="245">
                  <c:v>1363.9680000000001</c:v>
                </c:pt>
                <c:pt idx="246">
                  <c:v>1064.96</c:v>
                </c:pt>
                <c:pt idx="247">
                  <c:v>3158.0160000000001</c:v>
                </c:pt>
                <c:pt idx="248">
                  <c:v>573.44000000000005</c:v>
                </c:pt>
                <c:pt idx="249">
                  <c:v>9043.9680000000008</c:v>
                </c:pt>
                <c:pt idx="250">
                  <c:v>114.688</c:v>
                </c:pt>
                <c:pt idx="251">
                  <c:v>6709.2479999999996</c:v>
                </c:pt>
                <c:pt idx="252">
                  <c:v>10641.407999999999</c:v>
                </c:pt>
                <c:pt idx="253">
                  <c:v>6234.1120000000001</c:v>
                </c:pt>
                <c:pt idx="254">
                  <c:v>139.26400000000001</c:v>
                </c:pt>
                <c:pt idx="255">
                  <c:v>57.344000000000001</c:v>
                </c:pt>
                <c:pt idx="256">
                  <c:v>765.952</c:v>
                </c:pt>
                <c:pt idx="257">
                  <c:v>57.344000000000001</c:v>
                </c:pt>
                <c:pt idx="258">
                  <c:v>0</c:v>
                </c:pt>
                <c:pt idx="259">
                  <c:v>32.768000000000001</c:v>
                </c:pt>
                <c:pt idx="260">
                  <c:v>0</c:v>
                </c:pt>
                <c:pt idx="261">
                  <c:v>8536.0640000000003</c:v>
                </c:pt>
                <c:pt idx="262">
                  <c:v>6856.7039999999997</c:v>
                </c:pt>
                <c:pt idx="263">
                  <c:v>2678.7840000000001</c:v>
                </c:pt>
                <c:pt idx="264">
                  <c:v>1150.9760000000001</c:v>
                </c:pt>
                <c:pt idx="265">
                  <c:v>1310.72</c:v>
                </c:pt>
                <c:pt idx="266">
                  <c:v>1474.56</c:v>
                </c:pt>
                <c:pt idx="267">
                  <c:v>2342.9119999999998</c:v>
                </c:pt>
                <c:pt idx="268">
                  <c:v>1310.72</c:v>
                </c:pt>
                <c:pt idx="269">
                  <c:v>1597.44</c:v>
                </c:pt>
                <c:pt idx="270">
                  <c:v>1048.576</c:v>
                </c:pt>
                <c:pt idx="271">
                  <c:v>1703.9359999999999</c:v>
                </c:pt>
                <c:pt idx="272">
                  <c:v>1425.4079999999999</c:v>
                </c:pt>
                <c:pt idx="273">
                  <c:v>1671.1679999999999</c:v>
                </c:pt>
                <c:pt idx="274">
                  <c:v>1687.5519999999999</c:v>
                </c:pt>
                <c:pt idx="275">
                  <c:v>1048.576</c:v>
                </c:pt>
                <c:pt idx="276">
                  <c:v>1683.4559999999999</c:v>
                </c:pt>
                <c:pt idx="277">
                  <c:v>1531.904</c:v>
                </c:pt>
                <c:pt idx="278">
                  <c:v>1335.296</c:v>
                </c:pt>
                <c:pt idx="279">
                  <c:v>1974.2719999999999</c:v>
                </c:pt>
                <c:pt idx="280">
                  <c:v>1384.4480000000001</c:v>
                </c:pt>
                <c:pt idx="281">
                  <c:v>1163.2639999999999</c:v>
                </c:pt>
                <c:pt idx="282">
                  <c:v>1703.9359999999999</c:v>
                </c:pt>
                <c:pt idx="283">
                  <c:v>2621.44</c:v>
                </c:pt>
                <c:pt idx="284">
                  <c:v>2613.248</c:v>
                </c:pt>
                <c:pt idx="285">
                  <c:v>1646.5920000000001</c:v>
                </c:pt>
                <c:pt idx="286">
                  <c:v>1171.4559999999999</c:v>
                </c:pt>
                <c:pt idx="287">
                  <c:v>1646.5920000000001</c:v>
                </c:pt>
                <c:pt idx="288">
                  <c:v>1310.72</c:v>
                </c:pt>
                <c:pt idx="289">
                  <c:v>1318.912</c:v>
                </c:pt>
                <c:pt idx="290">
                  <c:v>1597.44</c:v>
                </c:pt>
                <c:pt idx="291">
                  <c:v>1335.296</c:v>
                </c:pt>
                <c:pt idx="292">
                  <c:v>1544.192</c:v>
                </c:pt>
                <c:pt idx="293">
                  <c:v>1048.576</c:v>
                </c:pt>
                <c:pt idx="294">
                  <c:v>1572.864</c:v>
                </c:pt>
                <c:pt idx="295">
                  <c:v>1310.72</c:v>
                </c:pt>
                <c:pt idx="296">
                  <c:v>1359.8720000000001</c:v>
                </c:pt>
                <c:pt idx="297">
                  <c:v>2105.3440000000001</c:v>
                </c:pt>
                <c:pt idx="298">
                  <c:v>1572.864</c:v>
                </c:pt>
                <c:pt idx="299">
                  <c:v>1048.576</c:v>
                </c:pt>
                <c:pt idx="300">
                  <c:v>1572.864</c:v>
                </c:pt>
                <c:pt idx="301">
                  <c:v>1335.296</c:v>
                </c:pt>
                <c:pt idx="302">
                  <c:v>2629.6320000000001</c:v>
                </c:pt>
                <c:pt idx="303">
                  <c:v>1597.44</c:v>
                </c:pt>
                <c:pt idx="304">
                  <c:v>1146.8800000000001</c:v>
                </c:pt>
                <c:pt idx="305">
                  <c:v>1572.864</c:v>
                </c:pt>
                <c:pt idx="306">
                  <c:v>1048.576</c:v>
                </c:pt>
                <c:pt idx="307">
                  <c:v>1843.2</c:v>
                </c:pt>
                <c:pt idx="308">
                  <c:v>1384.4480000000001</c:v>
                </c:pt>
                <c:pt idx="309">
                  <c:v>1310.72</c:v>
                </c:pt>
                <c:pt idx="310">
                  <c:v>1572.864</c:v>
                </c:pt>
                <c:pt idx="311">
                  <c:v>1310.72</c:v>
                </c:pt>
                <c:pt idx="312">
                  <c:v>1531.904</c:v>
                </c:pt>
                <c:pt idx="313">
                  <c:v>1073.152</c:v>
                </c:pt>
                <c:pt idx="314">
                  <c:v>1826.816</c:v>
                </c:pt>
                <c:pt idx="315">
                  <c:v>1572.864</c:v>
                </c:pt>
                <c:pt idx="316">
                  <c:v>1048.576</c:v>
                </c:pt>
                <c:pt idx="317">
                  <c:v>2269.1840000000002</c:v>
                </c:pt>
                <c:pt idx="318">
                  <c:v>1798.144</c:v>
                </c:pt>
                <c:pt idx="319">
                  <c:v>1048.576</c:v>
                </c:pt>
                <c:pt idx="320">
                  <c:v>1597.44</c:v>
                </c:pt>
                <c:pt idx="321">
                  <c:v>1613.8240000000001</c:v>
                </c:pt>
                <c:pt idx="322">
                  <c:v>1126.4000000000001</c:v>
                </c:pt>
                <c:pt idx="323">
                  <c:v>1748.992</c:v>
                </c:pt>
                <c:pt idx="324">
                  <c:v>1064.96</c:v>
                </c:pt>
                <c:pt idx="325">
                  <c:v>1576.96</c:v>
                </c:pt>
                <c:pt idx="326">
                  <c:v>32.768000000000001</c:v>
                </c:pt>
                <c:pt idx="327">
                  <c:v>1171.4559999999999</c:v>
                </c:pt>
                <c:pt idx="328">
                  <c:v>1761.28</c:v>
                </c:pt>
                <c:pt idx="329">
                  <c:v>1048.576</c:v>
                </c:pt>
                <c:pt idx="330">
                  <c:v>1835.008</c:v>
                </c:pt>
                <c:pt idx="331">
                  <c:v>1048.576</c:v>
                </c:pt>
                <c:pt idx="332">
                  <c:v>1744.896</c:v>
                </c:pt>
                <c:pt idx="333">
                  <c:v>1310.72</c:v>
                </c:pt>
                <c:pt idx="334">
                  <c:v>1830.912</c:v>
                </c:pt>
                <c:pt idx="335">
                  <c:v>1048.576</c:v>
                </c:pt>
                <c:pt idx="336">
                  <c:v>1310.72</c:v>
                </c:pt>
                <c:pt idx="337">
                  <c:v>2162.6880000000001</c:v>
                </c:pt>
                <c:pt idx="338">
                  <c:v>1105.92</c:v>
                </c:pt>
                <c:pt idx="339">
                  <c:v>1236.992</c:v>
                </c:pt>
                <c:pt idx="340">
                  <c:v>1572.864</c:v>
                </c:pt>
                <c:pt idx="341">
                  <c:v>1310.72</c:v>
                </c:pt>
                <c:pt idx="342">
                  <c:v>1359.8720000000001</c:v>
                </c:pt>
                <c:pt idx="343">
                  <c:v>1597.44</c:v>
                </c:pt>
                <c:pt idx="344">
                  <c:v>1859.5840000000001</c:v>
                </c:pt>
                <c:pt idx="345">
                  <c:v>1048.576</c:v>
                </c:pt>
                <c:pt idx="346">
                  <c:v>1572.864</c:v>
                </c:pt>
                <c:pt idx="347">
                  <c:v>1155.0719999999999</c:v>
                </c:pt>
                <c:pt idx="348">
                  <c:v>1622.0160000000001</c:v>
                </c:pt>
                <c:pt idx="349">
                  <c:v>1548.288</c:v>
                </c:pt>
                <c:pt idx="350">
                  <c:v>548.86400000000003</c:v>
                </c:pt>
                <c:pt idx="351">
                  <c:v>0</c:v>
                </c:pt>
                <c:pt idx="352">
                  <c:v>610.30399999999997</c:v>
                </c:pt>
                <c:pt idx="353">
                  <c:v>0</c:v>
                </c:pt>
                <c:pt idx="354">
                  <c:v>225.28</c:v>
                </c:pt>
                <c:pt idx="355">
                  <c:v>24.576000000000001</c:v>
                </c:pt>
                <c:pt idx="356">
                  <c:v>98.304000000000002</c:v>
                </c:pt>
                <c:pt idx="357">
                  <c:v>98.304000000000002</c:v>
                </c:pt>
                <c:pt idx="358">
                  <c:v>0</c:v>
                </c:pt>
                <c:pt idx="359">
                  <c:v>200.70400000000001</c:v>
                </c:pt>
                <c:pt idx="360">
                  <c:v>24.576000000000001</c:v>
                </c:pt>
                <c:pt idx="361">
                  <c:v>1130.4960000000001</c:v>
                </c:pt>
                <c:pt idx="362">
                  <c:v>139.26400000000001</c:v>
                </c:pt>
                <c:pt idx="363">
                  <c:v>0</c:v>
                </c:pt>
                <c:pt idx="364">
                  <c:v>479.23200000000003</c:v>
                </c:pt>
                <c:pt idx="36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7144592"/>
        <c:axId val="1387149488"/>
      </c:lineChart>
      <c:lineChart>
        <c:grouping val="standard"/>
        <c:varyColors val="0"/>
        <c:ser>
          <c:idx val="1"/>
          <c:order val="1"/>
          <c:tx>
            <c:strRef>
              <c:f>Sheet2!$B$3</c:f>
              <c:strCache>
                <c:ptCount val="1"/>
                <c:pt idx="0">
                  <c:v>Netzwerk IO (gesamt: Send+Receive)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Sheet2!$B$4:$B$369</c:f>
              <c:numCache>
                <c:formatCode>General</c:formatCode>
                <c:ptCount val="366"/>
                <c:pt idx="0">
                  <c:v>0</c:v>
                </c:pt>
                <c:pt idx="1">
                  <c:v>20.218</c:v>
                </c:pt>
                <c:pt idx="2">
                  <c:v>1.901</c:v>
                </c:pt>
                <c:pt idx="3">
                  <c:v>2.6749999999999998</c:v>
                </c:pt>
                <c:pt idx="4">
                  <c:v>2.9089999999999998</c:v>
                </c:pt>
                <c:pt idx="5">
                  <c:v>4.63</c:v>
                </c:pt>
                <c:pt idx="6">
                  <c:v>12.503</c:v>
                </c:pt>
                <c:pt idx="7">
                  <c:v>35.970999999999997</c:v>
                </c:pt>
                <c:pt idx="8">
                  <c:v>3.7090000000000001</c:v>
                </c:pt>
                <c:pt idx="9">
                  <c:v>4.681</c:v>
                </c:pt>
                <c:pt idx="10">
                  <c:v>1.27</c:v>
                </c:pt>
                <c:pt idx="11">
                  <c:v>7.4029999999999996</c:v>
                </c:pt>
                <c:pt idx="12">
                  <c:v>1.901</c:v>
                </c:pt>
                <c:pt idx="13">
                  <c:v>1.27</c:v>
                </c:pt>
                <c:pt idx="14">
                  <c:v>1.901</c:v>
                </c:pt>
                <c:pt idx="15">
                  <c:v>2.1360000000000001</c:v>
                </c:pt>
                <c:pt idx="16">
                  <c:v>1.74</c:v>
                </c:pt>
                <c:pt idx="17">
                  <c:v>2.1360000000000001</c:v>
                </c:pt>
                <c:pt idx="18">
                  <c:v>1.9930000000000001</c:v>
                </c:pt>
                <c:pt idx="19">
                  <c:v>1.6739999999999999</c:v>
                </c:pt>
                <c:pt idx="20">
                  <c:v>2.4140000000000001</c:v>
                </c:pt>
                <c:pt idx="21">
                  <c:v>7.6609999999999996</c:v>
                </c:pt>
                <c:pt idx="22">
                  <c:v>16.062000000000001</c:v>
                </c:pt>
                <c:pt idx="23">
                  <c:v>26.605</c:v>
                </c:pt>
                <c:pt idx="24">
                  <c:v>70.204999999999998</c:v>
                </c:pt>
                <c:pt idx="25">
                  <c:v>111.39100000000001</c:v>
                </c:pt>
                <c:pt idx="26">
                  <c:v>164.99</c:v>
                </c:pt>
                <c:pt idx="27">
                  <c:v>102.05200000000001</c:v>
                </c:pt>
                <c:pt idx="28">
                  <c:v>135.078</c:v>
                </c:pt>
                <c:pt idx="29">
                  <c:v>144.54300000000001</c:v>
                </c:pt>
                <c:pt idx="30">
                  <c:v>45.850999999999999</c:v>
                </c:pt>
                <c:pt idx="31">
                  <c:v>46.14</c:v>
                </c:pt>
                <c:pt idx="32">
                  <c:v>86.515000000000001</c:v>
                </c:pt>
                <c:pt idx="33">
                  <c:v>177.98699999999999</c:v>
                </c:pt>
                <c:pt idx="34">
                  <c:v>4.3360000000000003</c:v>
                </c:pt>
                <c:pt idx="35">
                  <c:v>87.68</c:v>
                </c:pt>
                <c:pt idx="36">
                  <c:v>11.815</c:v>
                </c:pt>
                <c:pt idx="37">
                  <c:v>5.4429999999999996</c:v>
                </c:pt>
                <c:pt idx="38">
                  <c:v>15.605</c:v>
                </c:pt>
                <c:pt idx="39">
                  <c:v>2.3050000000000002</c:v>
                </c:pt>
                <c:pt idx="40">
                  <c:v>1.27</c:v>
                </c:pt>
                <c:pt idx="41">
                  <c:v>1.901</c:v>
                </c:pt>
                <c:pt idx="42">
                  <c:v>1.901</c:v>
                </c:pt>
                <c:pt idx="43">
                  <c:v>2.1059999999999999</c:v>
                </c:pt>
                <c:pt idx="44">
                  <c:v>5.7160000000000002</c:v>
                </c:pt>
                <c:pt idx="45">
                  <c:v>5.31</c:v>
                </c:pt>
                <c:pt idx="46">
                  <c:v>1.6879999999999999</c:v>
                </c:pt>
                <c:pt idx="47">
                  <c:v>8.7710000000000008</c:v>
                </c:pt>
                <c:pt idx="48">
                  <c:v>12.103999999999999</c:v>
                </c:pt>
                <c:pt idx="49">
                  <c:v>4.6790000000000003</c:v>
                </c:pt>
                <c:pt idx="50">
                  <c:v>2.3180000000000001</c:v>
                </c:pt>
                <c:pt idx="51">
                  <c:v>4.8600000000000003</c:v>
                </c:pt>
                <c:pt idx="52">
                  <c:v>1.27</c:v>
                </c:pt>
                <c:pt idx="53">
                  <c:v>1.901</c:v>
                </c:pt>
                <c:pt idx="54">
                  <c:v>5.298</c:v>
                </c:pt>
                <c:pt idx="55">
                  <c:v>4.6790000000000003</c:v>
                </c:pt>
                <c:pt idx="56">
                  <c:v>1.901</c:v>
                </c:pt>
                <c:pt idx="57">
                  <c:v>8.7070000000000007</c:v>
                </c:pt>
                <c:pt idx="58">
                  <c:v>11.473000000000001</c:v>
                </c:pt>
                <c:pt idx="59">
                  <c:v>5.806</c:v>
                </c:pt>
                <c:pt idx="60">
                  <c:v>1.9650000000000001</c:v>
                </c:pt>
                <c:pt idx="61">
                  <c:v>1.27</c:v>
                </c:pt>
                <c:pt idx="62">
                  <c:v>1.901</c:v>
                </c:pt>
                <c:pt idx="63">
                  <c:v>1.901</c:v>
                </c:pt>
                <c:pt idx="64">
                  <c:v>4.6669999999999998</c:v>
                </c:pt>
                <c:pt idx="65">
                  <c:v>5.7270000000000003</c:v>
                </c:pt>
                <c:pt idx="66">
                  <c:v>4.8600000000000003</c:v>
                </c:pt>
                <c:pt idx="67">
                  <c:v>8.0760000000000005</c:v>
                </c:pt>
                <c:pt idx="68">
                  <c:v>11.747999999999999</c:v>
                </c:pt>
                <c:pt idx="69">
                  <c:v>5.6660000000000004</c:v>
                </c:pt>
                <c:pt idx="70">
                  <c:v>1.27</c:v>
                </c:pt>
                <c:pt idx="71">
                  <c:v>1.901</c:v>
                </c:pt>
                <c:pt idx="72">
                  <c:v>1.901</c:v>
                </c:pt>
                <c:pt idx="73">
                  <c:v>1.27</c:v>
                </c:pt>
                <c:pt idx="74">
                  <c:v>5.298</c:v>
                </c:pt>
                <c:pt idx="75">
                  <c:v>5.31</c:v>
                </c:pt>
                <c:pt idx="76">
                  <c:v>1.27</c:v>
                </c:pt>
                <c:pt idx="77">
                  <c:v>8.7070000000000007</c:v>
                </c:pt>
                <c:pt idx="78">
                  <c:v>8.6950000000000003</c:v>
                </c:pt>
                <c:pt idx="79">
                  <c:v>8.5839999999999996</c:v>
                </c:pt>
                <c:pt idx="80">
                  <c:v>2.3180000000000001</c:v>
                </c:pt>
                <c:pt idx="81">
                  <c:v>4.8600000000000003</c:v>
                </c:pt>
                <c:pt idx="82">
                  <c:v>1.27</c:v>
                </c:pt>
                <c:pt idx="83">
                  <c:v>1.901</c:v>
                </c:pt>
                <c:pt idx="84">
                  <c:v>5.298</c:v>
                </c:pt>
                <c:pt idx="85">
                  <c:v>4.7430000000000003</c:v>
                </c:pt>
                <c:pt idx="86">
                  <c:v>1.901</c:v>
                </c:pt>
                <c:pt idx="87">
                  <c:v>8.7070000000000007</c:v>
                </c:pt>
                <c:pt idx="88">
                  <c:v>8.2420000000000009</c:v>
                </c:pt>
                <c:pt idx="89">
                  <c:v>8.7189999999999994</c:v>
                </c:pt>
                <c:pt idx="90">
                  <c:v>1.901</c:v>
                </c:pt>
                <c:pt idx="91">
                  <c:v>1.27</c:v>
                </c:pt>
                <c:pt idx="92">
                  <c:v>1.901</c:v>
                </c:pt>
                <c:pt idx="93">
                  <c:v>1.9970000000000001</c:v>
                </c:pt>
                <c:pt idx="94">
                  <c:v>1.27</c:v>
                </c:pt>
                <c:pt idx="95">
                  <c:v>9.1240000000000006</c:v>
                </c:pt>
                <c:pt idx="96">
                  <c:v>4.8600000000000003</c:v>
                </c:pt>
                <c:pt idx="97">
                  <c:v>7.72</c:v>
                </c:pt>
                <c:pt idx="98">
                  <c:v>9.0510000000000002</c:v>
                </c:pt>
                <c:pt idx="99">
                  <c:v>9.0869999999999997</c:v>
                </c:pt>
                <c:pt idx="100">
                  <c:v>1.3979999999999999</c:v>
                </c:pt>
                <c:pt idx="101">
                  <c:v>1.901</c:v>
                </c:pt>
                <c:pt idx="102">
                  <c:v>1.901</c:v>
                </c:pt>
                <c:pt idx="103">
                  <c:v>1.27</c:v>
                </c:pt>
                <c:pt idx="104">
                  <c:v>1.901</c:v>
                </c:pt>
                <c:pt idx="105">
                  <c:v>8.7070000000000007</c:v>
                </c:pt>
                <c:pt idx="106">
                  <c:v>1.3340000000000001</c:v>
                </c:pt>
                <c:pt idx="107">
                  <c:v>5.298</c:v>
                </c:pt>
                <c:pt idx="108">
                  <c:v>8.7070000000000007</c:v>
                </c:pt>
                <c:pt idx="109">
                  <c:v>11.484999999999999</c:v>
                </c:pt>
                <c:pt idx="110">
                  <c:v>2.3180000000000001</c:v>
                </c:pt>
                <c:pt idx="111">
                  <c:v>4.8600000000000003</c:v>
                </c:pt>
                <c:pt idx="112">
                  <c:v>1.27</c:v>
                </c:pt>
                <c:pt idx="113">
                  <c:v>1.901</c:v>
                </c:pt>
                <c:pt idx="114">
                  <c:v>1.901</c:v>
                </c:pt>
                <c:pt idx="115">
                  <c:v>8.0760000000000005</c:v>
                </c:pt>
                <c:pt idx="116">
                  <c:v>1.901</c:v>
                </c:pt>
                <c:pt idx="117">
                  <c:v>5.298</c:v>
                </c:pt>
                <c:pt idx="118">
                  <c:v>8.0760000000000005</c:v>
                </c:pt>
                <c:pt idx="119">
                  <c:v>12.391999999999999</c:v>
                </c:pt>
                <c:pt idx="120">
                  <c:v>2.121</c:v>
                </c:pt>
                <c:pt idx="121">
                  <c:v>1.27</c:v>
                </c:pt>
                <c:pt idx="122">
                  <c:v>1.901</c:v>
                </c:pt>
                <c:pt idx="123">
                  <c:v>1.9650000000000001</c:v>
                </c:pt>
                <c:pt idx="124">
                  <c:v>1.27</c:v>
                </c:pt>
                <c:pt idx="125">
                  <c:v>9.1240000000000006</c:v>
                </c:pt>
                <c:pt idx="126">
                  <c:v>4.8600000000000003</c:v>
                </c:pt>
                <c:pt idx="127">
                  <c:v>4.6669999999999998</c:v>
                </c:pt>
                <c:pt idx="128">
                  <c:v>8.7070000000000007</c:v>
                </c:pt>
                <c:pt idx="129">
                  <c:v>12.116</c:v>
                </c:pt>
                <c:pt idx="130">
                  <c:v>1.27</c:v>
                </c:pt>
                <c:pt idx="131">
                  <c:v>1.901</c:v>
                </c:pt>
                <c:pt idx="132">
                  <c:v>1.901</c:v>
                </c:pt>
                <c:pt idx="133">
                  <c:v>1.27</c:v>
                </c:pt>
                <c:pt idx="134">
                  <c:v>1.901</c:v>
                </c:pt>
                <c:pt idx="135">
                  <c:v>8.8049999999999997</c:v>
                </c:pt>
                <c:pt idx="136">
                  <c:v>45.965000000000003</c:v>
                </c:pt>
                <c:pt idx="137">
                  <c:v>207.351</c:v>
                </c:pt>
                <c:pt idx="138">
                  <c:v>10.502000000000001</c:v>
                </c:pt>
                <c:pt idx="139">
                  <c:v>13.311999999999999</c:v>
                </c:pt>
                <c:pt idx="140">
                  <c:v>64.858000000000004</c:v>
                </c:pt>
                <c:pt idx="141">
                  <c:v>410.62700000000001</c:v>
                </c:pt>
                <c:pt idx="142">
                  <c:v>18.053000000000001</c:v>
                </c:pt>
                <c:pt idx="143">
                  <c:v>388.95100000000002</c:v>
                </c:pt>
                <c:pt idx="144">
                  <c:v>290.18799999999999</c:v>
                </c:pt>
                <c:pt idx="145">
                  <c:v>323.26900000000001</c:v>
                </c:pt>
                <c:pt idx="146">
                  <c:v>61.746000000000002</c:v>
                </c:pt>
                <c:pt idx="147">
                  <c:v>6.7270000000000003</c:v>
                </c:pt>
                <c:pt idx="148">
                  <c:v>186.739</c:v>
                </c:pt>
                <c:pt idx="149">
                  <c:v>610.67200000000003</c:v>
                </c:pt>
                <c:pt idx="150">
                  <c:v>3005.538</c:v>
                </c:pt>
                <c:pt idx="151">
                  <c:v>950.05200000000002</c:v>
                </c:pt>
                <c:pt idx="152">
                  <c:v>1019.953</c:v>
                </c:pt>
                <c:pt idx="153">
                  <c:v>1532.0920000000001</c:v>
                </c:pt>
                <c:pt idx="154">
                  <c:v>1463.875</c:v>
                </c:pt>
                <c:pt idx="155">
                  <c:v>1367.62</c:v>
                </c:pt>
                <c:pt idx="156">
                  <c:v>1591.8579999999999</c:v>
                </c:pt>
                <c:pt idx="157">
                  <c:v>1237.7070000000001</c:v>
                </c:pt>
                <c:pt idx="158">
                  <c:v>1334.2380000000001</c:v>
                </c:pt>
                <c:pt idx="159">
                  <c:v>1342.107</c:v>
                </c:pt>
                <c:pt idx="160">
                  <c:v>1358.992</c:v>
                </c:pt>
                <c:pt idx="161">
                  <c:v>1270.6949999999999</c:v>
                </c:pt>
                <c:pt idx="162">
                  <c:v>3970.5990000000002</c:v>
                </c:pt>
                <c:pt idx="163">
                  <c:v>1343.242</c:v>
                </c:pt>
                <c:pt idx="164">
                  <c:v>1181.7270000000001</c:v>
                </c:pt>
                <c:pt idx="165">
                  <c:v>1179.569</c:v>
                </c:pt>
                <c:pt idx="166">
                  <c:v>1249.432</c:v>
                </c:pt>
                <c:pt idx="167">
                  <c:v>1240.8420000000001</c:v>
                </c:pt>
                <c:pt idx="168">
                  <c:v>1444.6320000000001</c:v>
                </c:pt>
                <c:pt idx="169">
                  <c:v>1533.366</c:v>
                </c:pt>
                <c:pt idx="170">
                  <c:v>1303.566</c:v>
                </c:pt>
                <c:pt idx="171">
                  <c:v>1275.172</c:v>
                </c:pt>
                <c:pt idx="172">
                  <c:v>1452.8820000000001</c:v>
                </c:pt>
                <c:pt idx="173">
                  <c:v>1454.961</c:v>
                </c:pt>
                <c:pt idx="174">
                  <c:v>1499.1790000000001</c:v>
                </c:pt>
                <c:pt idx="175">
                  <c:v>1482.1279999999999</c:v>
                </c:pt>
                <c:pt idx="176">
                  <c:v>1391.5450000000001</c:v>
                </c:pt>
                <c:pt idx="177">
                  <c:v>1646.989</c:v>
                </c:pt>
                <c:pt idx="178">
                  <c:v>1403.7760000000001</c:v>
                </c:pt>
                <c:pt idx="179">
                  <c:v>1315.0350000000001</c:v>
                </c:pt>
                <c:pt idx="180">
                  <c:v>1532.0409999999999</c:v>
                </c:pt>
                <c:pt idx="181">
                  <c:v>1359.7260000000001</c:v>
                </c:pt>
                <c:pt idx="182">
                  <c:v>1415.1110000000001</c:v>
                </c:pt>
                <c:pt idx="183">
                  <c:v>1587.2629999999999</c:v>
                </c:pt>
                <c:pt idx="184">
                  <c:v>1463.902</c:v>
                </c:pt>
                <c:pt idx="185">
                  <c:v>1321.3579999999999</c:v>
                </c:pt>
                <c:pt idx="186">
                  <c:v>1522.0640000000001</c:v>
                </c:pt>
                <c:pt idx="187">
                  <c:v>1253.1880000000001</c:v>
                </c:pt>
                <c:pt idx="188">
                  <c:v>1462.845</c:v>
                </c:pt>
                <c:pt idx="189">
                  <c:v>1785.6310000000001</c:v>
                </c:pt>
                <c:pt idx="190">
                  <c:v>1391.252</c:v>
                </c:pt>
                <c:pt idx="191">
                  <c:v>1227.239</c:v>
                </c:pt>
                <c:pt idx="192">
                  <c:v>1420.903</c:v>
                </c:pt>
                <c:pt idx="193">
                  <c:v>1385.278</c:v>
                </c:pt>
                <c:pt idx="194">
                  <c:v>1455.039</c:v>
                </c:pt>
                <c:pt idx="195">
                  <c:v>1481.7940000000001</c:v>
                </c:pt>
                <c:pt idx="196">
                  <c:v>1498.471</c:v>
                </c:pt>
                <c:pt idx="197">
                  <c:v>1312.7370000000001</c:v>
                </c:pt>
                <c:pt idx="198">
                  <c:v>1336.3389999999999</c:v>
                </c:pt>
                <c:pt idx="199">
                  <c:v>1529.5920000000001</c:v>
                </c:pt>
                <c:pt idx="200">
                  <c:v>1499.0119999999999</c:v>
                </c:pt>
                <c:pt idx="201">
                  <c:v>1413.7619999999999</c:v>
                </c:pt>
                <c:pt idx="202">
                  <c:v>1523.104</c:v>
                </c:pt>
                <c:pt idx="203">
                  <c:v>1453.643</c:v>
                </c:pt>
                <c:pt idx="204">
                  <c:v>1516.607</c:v>
                </c:pt>
                <c:pt idx="205">
                  <c:v>1532.278</c:v>
                </c:pt>
                <c:pt idx="206">
                  <c:v>1402.201</c:v>
                </c:pt>
                <c:pt idx="207">
                  <c:v>1447.4649999999999</c:v>
                </c:pt>
                <c:pt idx="208">
                  <c:v>1321.356</c:v>
                </c:pt>
                <c:pt idx="209">
                  <c:v>1440.287</c:v>
                </c:pt>
                <c:pt idx="210">
                  <c:v>1471.3989999999999</c:v>
                </c:pt>
                <c:pt idx="211">
                  <c:v>1452.8820000000001</c:v>
                </c:pt>
                <c:pt idx="212">
                  <c:v>1322.259</c:v>
                </c:pt>
                <c:pt idx="213">
                  <c:v>1316.779</c:v>
                </c:pt>
                <c:pt idx="214">
                  <c:v>1383.7260000000001</c:v>
                </c:pt>
                <c:pt idx="215">
                  <c:v>1392.4739999999999</c:v>
                </c:pt>
                <c:pt idx="216">
                  <c:v>1664.9880000000001</c:v>
                </c:pt>
                <c:pt idx="217">
                  <c:v>1318.546</c:v>
                </c:pt>
                <c:pt idx="218">
                  <c:v>1392.2090000000001</c:v>
                </c:pt>
                <c:pt idx="219">
                  <c:v>1389.211</c:v>
                </c:pt>
                <c:pt idx="220">
                  <c:v>1455.838</c:v>
                </c:pt>
                <c:pt idx="221">
                  <c:v>1454.961</c:v>
                </c:pt>
                <c:pt idx="222">
                  <c:v>1605.3489999999999</c:v>
                </c:pt>
                <c:pt idx="223">
                  <c:v>1496.078</c:v>
                </c:pt>
                <c:pt idx="224">
                  <c:v>1143.135</c:v>
                </c:pt>
                <c:pt idx="225">
                  <c:v>1443.893</c:v>
                </c:pt>
                <c:pt idx="226">
                  <c:v>1314.6479999999999</c:v>
                </c:pt>
                <c:pt idx="227">
                  <c:v>1253.098</c:v>
                </c:pt>
                <c:pt idx="228">
                  <c:v>289.61399999999998</c:v>
                </c:pt>
                <c:pt idx="229">
                  <c:v>1381.902</c:v>
                </c:pt>
                <c:pt idx="230">
                  <c:v>1388.0619999999999</c:v>
                </c:pt>
                <c:pt idx="231">
                  <c:v>1517.5640000000001</c:v>
                </c:pt>
                <c:pt idx="232">
                  <c:v>1408.402</c:v>
                </c:pt>
                <c:pt idx="233">
                  <c:v>1522.2349999999999</c:v>
                </c:pt>
                <c:pt idx="234">
                  <c:v>1523.8130000000001</c:v>
                </c:pt>
                <c:pt idx="235">
                  <c:v>1458.7139999999999</c:v>
                </c:pt>
                <c:pt idx="236">
                  <c:v>1845.9639999999999</c:v>
                </c:pt>
                <c:pt idx="237">
                  <c:v>1528.434</c:v>
                </c:pt>
                <c:pt idx="238">
                  <c:v>1466.6669999999999</c:v>
                </c:pt>
                <c:pt idx="239">
                  <c:v>1526.45</c:v>
                </c:pt>
                <c:pt idx="240">
                  <c:v>1455.087</c:v>
                </c:pt>
                <c:pt idx="241">
                  <c:v>1386.752</c:v>
                </c:pt>
                <c:pt idx="242">
                  <c:v>1523.865</c:v>
                </c:pt>
                <c:pt idx="243">
                  <c:v>1682.153</c:v>
                </c:pt>
                <c:pt idx="244">
                  <c:v>1496.194</c:v>
                </c:pt>
                <c:pt idx="245">
                  <c:v>1372.71</c:v>
                </c:pt>
                <c:pt idx="246">
                  <c:v>1415.249</c:v>
                </c:pt>
                <c:pt idx="247">
                  <c:v>2136.1819999999998</c:v>
                </c:pt>
                <c:pt idx="248">
                  <c:v>570.51099999999997</c:v>
                </c:pt>
                <c:pt idx="249">
                  <c:v>12.92</c:v>
                </c:pt>
                <c:pt idx="250">
                  <c:v>7.5439999999999996</c:v>
                </c:pt>
                <c:pt idx="251">
                  <c:v>6475.4489999999996</c:v>
                </c:pt>
                <c:pt idx="252">
                  <c:v>11887.427</c:v>
                </c:pt>
                <c:pt idx="253">
                  <c:v>11545.154</c:v>
                </c:pt>
                <c:pt idx="254">
                  <c:v>109.33499999999999</c:v>
                </c:pt>
                <c:pt idx="255">
                  <c:v>6.9260000000000002</c:v>
                </c:pt>
                <c:pt idx="256">
                  <c:v>15868.630999999999</c:v>
                </c:pt>
                <c:pt idx="257">
                  <c:v>23461.58</c:v>
                </c:pt>
                <c:pt idx="258">
                  <c:v>24342.712</c:v>
                </c:pt>
                <c:pt idx="259">
                  <c:v>8489.6730000000007</c:v>
                </c:pt>
                <c:pt idx="260">
                  <c:v>6.4169999999999998</c:v>
                </c:pt>
                <c:pt idx="261">
                  <c:v>55.814</c:v>
                </c:pt>
                <c:pt idx="262">
                  <c:v>1.27</c:v>
                </c:pt>
                <c:pt idx="263">
                  <c:v>1.901</c:v>
                </c:pt>
                <c:pt idx="264">
                  <c:v>1.901</c:v>
                </c:pt>
                <c:pt idx="265">
                  <c:v>3.0880000000000001</c:v>
                </c:pt>
                <c:pt idx="266">
                  <c:v>1.901</c:v>
                </c:pt>
                <c:pt idx="267">
                  <c:v>1.9650000000000001</c:v>
                </c:pt>
                <c:pt idx="268">
                  <c:v>1.27</c:v>
                </c:pt>
                <c:pt idx="269">
                  <c:v>1.901</c:v>
                </c:pt>
                <c:pt idx="270">
                  <c:v>3.6989999999999998</c:v>
                </c:pt>
                <c:pt idx="271">
                  <c:v>8.9960000000000004</c:v>
                </c:pt>
                <c:pt idx="272">
                  <c:v>1.901</c:v>
                </c:pt>
                <c:pt idx="273">
                  <c:v>1.901</c:v>
                </c:pt>
                <c:pt idx="274">
                  <c:v>1.27</c:v>
                </c:pt>
                <c:pt idx="275">
                  <c:v>4.0140000000000002</c:v>
                </c:pt>
                <c:pt idx="276">
                  <c:v>4.8600000000000003</c:v>
                </c:pt>
                <c:pt idx="277">
                  <c:v>1.27</c:v>
                </c:pt>
                <c:pt idx="278">
                  <c:v>1.901</c:v>
                </c:pt>
                <c:pt idx="279">
                  <c:v>1.901</c:v>
                </c:pt>
                <c:pt idx="280">
                  <c:v>3.46</c:v>
                </c:pt>
                <c:pt idx="281">
                  <c:v>9.0690000000000008</c:v>
                </c:pt>
                <c:pt idx="282">
                  <c:v>1.901</c:v>
                </c:pt>
                <c:pt idx="283">
                  <c:v>1.27</c:v>
                </c:pt>
                <c:pt idx="284">
                  <c:v>1.901</c:v>
                </c:pt>
                <c:pt idx="285">
                  <c:v>3.597</c:v>
                </c:pt>
                <c:pt idx="286">
                  <c:v>1.27</c:v>
                </c:pt>
                <c:pt idx="287">
                  <c:v>1.9650000000000001</c:v>
                </c:pt>
                <c:pt idx="288">
                  <c:v>1.901</c:v>
                </c:pt>
                <c:pt idx="289">
                  <c:v>1.27</c:v>
                </c:pt>
                <c:pt idx="290">
                  <c:v>4.0119999999999996</c:v>
                </c:pt>
                <c:pt idx="291">
                  <c:v>12.028</c:v>
                </c:pt>
                <c:pt idx="292">
                  <c:v>1.27</c:v>
                </c:pt>
                <c:pt idx="293">
                  <c:v>1.901</c:v>
                </c:pt>
                <c:pt idx="294">
                  <c:v>1.901</c:v>
                </c:pt>
                <c:pt idx="295">
                  <c:v>2.9660000000000002</c:v>
                </c:pt>
                <c:pt idx="296">
                  <c:v>1.901</c:v>
                </c:pt>
                <c:pt idx="297">
                  <c:v>1.901</c:v>
                </c:pt>
                <c:pt idx="298">
                  <c:v>1.27</c:v>
                </c:pt>
                <c:pt idx="299">
                  <c:v>1.901</c:v>
                </c:pt>
                <c:pt idx="300">
                  <c:v>4.0910000000000002</c:v>
                </c:pt>
                <c:pt idx="301">
                  <c:v>8.4380000000000006</c:v>
                </c:pt>
                <c:pt idx="302">
                  <c:v>1.901</c:v>
                </c:pt>
                <c:pt idx="303">
                  <c:v>1.901</c:v>
                </c:pt>
                <c:pt idx="304">
                  <c:v>1.27</c:v>
                </c:pt>
                <c:pt idx="305">
                  <c:v>4.0140000000000002</c:v>
                </c:pt>
                <c:pt idx="306">
                  <c:v>4.8600000000000003</c:v>
                </c:pt>
                <c:pt idx="307">
                  <c:v>1.27</c:v>
                </c:pt>
                <c:pt idx="308">
                  <c:v>1.9650000000000001</c:v>
                </c:pt>
                <c:pt idx="309">
                  <c:v>1.901</c:v>
                </c:pt>
                <c:pt idx="310">
                  <c:v>2.964</c:v>
                </c:pt>
                <c:pt idx="311">
                  <c:v>9.0690000000000008</c:v>
                </c:pt>
                <c:pt idx="312">
                  <c:v>1.901</c:v>
                </c:pt>
                <c:pt idx="313">
                  <c:v>1.27</c:v>
                </c:pt>
                <c:pt idx="314">
                  <c:v>1.901</c:v>
                </c:pt>
                <c:pt idx="315">
                  <c:v>3.597</c:v>
                </c:pt>
                <c:pt idx="316">
                  <c:v>1.27</c:v>
                </c:pt>
                <c:pt idx="317">
                  <c:v>1.901</c:v>
                </c:pt>
                <c:pt idx="318">
                  <c:v>1.901</c:v>
                </c:pt>
                <c:pt idx="319">
                  <c:v>1.27</c:v>
                </c:pt>
                <c:pt idx="320">
                  <c:v>4.38</c:v>
                </c:pt>
                <c:pt idx="321">
                  <c:v>12.156000000000001</c:v>
                </c:pt>
                <c:pt idx="322">
                  <c:v>1.27</c:v>
                </c:pt>
                <c:pt idx="323">
                  <c:v>1.901</c:v>
                </c:pt>
                <c:pt idx="324">
                  <c:v>1.901</c:v>
                </c:pt>
                <c:pt idx="325">
                  <c:v>3.1440000000000001</c:v>
                </c:pt>
                <c:pt idx="326">
                  <c:v>1.901</c:v>
                </c:pt>
                <c:pt idx="327">
                  <c:v>1.901</c:v>
                </c:pt>
                <c:pt idx="328">
                  <c:v>1.27</c:v>
                </c:pt>
                <c:pt idx="329">
                  <c:v>1.901</c:v>
                </c:pt>
                <c:pt idx="330">
                  <c:v>3.7549999999999999</c:v>
                </c:pt>
                <c:pt idx="331">
                  <c:v>8.4380000000000006</c:v>
                </c:pt>
                <c:pt idx="332">
                  <c:v>1.901</c:v>
                </c:pt>
                <c:pt idx="333">
                  <c:v>1.901</c:v>
                </c:pt>
                <c:pt idx="334">
                  <c:v>1.27</c:v>
                </c:pt>
                <c:pt idx="335">
                  <c:v>4.0140000000000002</c:v>
                </c:pt>
                <c:pt idx="336">
                  <c:v>4.8600000000000003</c:v>
                </c:pt>
                <c:pt idx="337">
                  <c:v>1.27</c:v>
                </c:pt>
                <c:pt idx="338">
                  <c:v>1.901</c:v>
                </c:pt>
                <c:pt idx="339">
                  <c:v>1.901</c:v>
                </c:pt>
                <c:pt idx="340">
                  <c:v>3.3319999999999999</c:v>
                </c:pt>
                <c:pt idx="341">
                  <c:v>9.1969999999999992</c:v>
                </c:pt>
                <c:pt idx="342">
                  <c:v>1.901</c:v>
                </c:pt>
                <c:pt idx="343">
                  <c:v>1.27</c:v>
                </c:pt>
                <c:pt idx="344">
                  <c:v>1.901</c:v>
                </c:pt>
                <c:pt idx="345">
                  <c:v>3.661</c:v>
                </c:pt>
                <c:pt idx="346">
                  <c:v>1.27</c:v>
                </c:pt>
                <c:pt idx="347">
                  <c:v>1.901</c:v>
                </c:pt>
                <c:pt idx="348">
                  <c:v>1.901</c:v>
                </c:pt>
                <c:pt idx="349">
                  <c:v>1.27</c:v>
                </c:pt>
                <c:pt idx="350">
                  <c:v>4.0119999999999996</c:v>
                </c:pt>
                <c:pt idx="351">
                  <c:v>12.028</c:v>
                </c:pt>
                <c:pt idx="352">
                  <c:v>1.27</c:v>
                </c:pt>
                <c:pt idx="353">
                  <c:v>1.901</c:v>
                </c:pt>
                <c:pt idx="354">
                  <c:v>1.901</c:v>
                </c:pt>
                <c:pt idx="355">
                  <c:v>2.9660000000000002</c:v>
                </c:pt>
                <c:pt idx="356">
                  <c:v>1.901</c:v>
                </c:pt>
                <c:pt idx="357">
                  <c:v>1.901</c:v>
                </c:pt>
                <c:pt idx="358">
                  <c:v>1.27</c:v>
                </c:pt>
                <c:pt idx="359">
                  <c:v>1.901</c:v>
                </c:pt>
                <c:pt idx="360">
                  <c:v>3.871</c:v>
                </c:pt>
                <c:pt idx="361">
                  <c:v>2955.0770000000002</c:v>
                </c:pt>
                <c:pt idx="362">
                  <c:v>14.444000000000001</c:v>
                </c:pt>
                <c:pt idx="363">
                  <c:v>1.901</c:v>
                </c:pt>
                <c:pt idx="364">
                  <c:v>3.718</c:v>
                </c:pt>
                <c:pt idx="365">
                  <c:v>11.81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7147856"/>
        <c:axId val="1387153296"/>
      </c:lineChart>
      <c:catAx>
        <c:axId val="138714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7149488"/>
        <c:crosses val="autoZero"/>
        <c:auto val="1"/>
        <c:lblAlgn val="ctr"/>
        <c:lblOffset val="100"/>
        <c:noMultiLvlLbl val="0"/>
      </c:catAx>
      <c:valAx>
        <c:axId val="138714948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800" baseline="0"/>
                  <a:t>Festplatte IO (Bytes/s)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7144592"/>
        <c:crosses val="autoZero"/>
        <c:crossBetween val="between"/>
      </c:valAx>
      <c:valAx>
        <c:axId val="13871532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800" baseline="0"/>
                  <a:t>Netzwerk IO (Bytes/s)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7147856"/>
        <c:crosses val="max"/>
        <c:crossBetween val="between"/>
      </c:valAx>
      <c:catAx>
        <c:axId val="1387147856"/>
        <c:scaling>
          <c:orientation val="minMax"/>
        </c:scaling>
        <c:delete val="1"/>
        <c:axPos val="b"/>
        <c:majorTickMark val="none"/>
        <c:minorTickMark val="none"/>
        <c:tickLblPos val="nextTo"/>
        <c:crossAx val="13871532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700" baseline="0"/>
              <a:t>CPU Load - Streaming mit 1 Worker und Beschränkung auf 2 Cores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'str_1W32B1R_dell01_03-02'!$A$4:$A$5</c:f>
              <c:strCache>
                <c:ptCount val="2"/>
                <c:pt idx="1">
                  <c:v>dell01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'str_1W32B1R_dell01_03-02'!$A$6:$A$466</c:f>
              <c:numCache>
                <c:formatCode>General</c:formatCode>
                <c:ptCount val="461"/>
                <c:pt idx="0">
                  <c:v>6.2279999999999998</c:v>
                </c:pt>
                <c:pt idx="1">
                  <c:v>53.570999999999998</c:v>
                </c:pt>
                <c:pt idx="2">
                  <c:v>50.505000000000003</c:v>
                </c:pt>
                <c:pt idx="3">
                  <c:v>81.406999999999996</c:v>
                </c:pt>
                <c:pt idx="4">
                  <c:v>67.004999999999995</c:v>
                </c:pt>
                <c:pt idx="5">
                  <c:v>72.361999999999995</c:v>
                </c:pt>
                <c:pt idx="6">
                  <c:v>63.021000000000001</c:v>
                </c:pt>
                <c:pt idx="7">
                  <c:v>2.8250000000000002</c:v>
                </c:pt>
                <c:pt idx="8">
                  <c:v>2.1859999999999999</c:v>
                </c:pt>
                <c:pt idx="9">
                  <c:v>1.639</c:v>
                </c:pt>
                <c:pt idx="10">
                  <c:v>1.117</c:v>
                </c:pt>
                <c:pt idx="11">
                  <c:v>22.872</c:v>
                </c:pt>
                <c:pt idx="12">
                  <c:v>67.838999999999999</c:v>
                </c:pt>
                <c:pt idx="13">
                  <c:v>91.414000000000001</c:v>
                </c:pt>
                <c:pt idx="14">
                  <c:v>57.286000000000001</c:v>
                </c:pt>
                <c:pt idx="15">
                  <c:v>25.381</c:v>
                </c:pt>
                <c:pt idx="16">
                  <c:v>1.5229999999999999</c:v>
                </c:pt>
                <c:pt idx="17">
                  <c:v>3.0459999999999998</c:v>
                </c:pt>
                <c:pt idx="18">
                  <c:v>1.5229999999999999</c:v>
                </c:pt>
                <c:pt idx="19">
                  <c:v>2.0299999999999998</c:v>
                </c:pt>
                <c:pt idx="20">
                  <c:v>6.5990000000000002</c:v>
                </c:pt>
                <c:pt idx="21">
                  <c:v>2.5129999999999999</c:v>
                </c:pt>
                <c:pt idx="22">
                  <c:v>2.0409999999999999</c:v>
                </c:pt>
                <c:pt idx="23">
                  <c:v>11.616</c:v>
                </c:pt>
                <c:pt idx="24">
                  <c:v>1.538</c:v>
                </c:pt>
                <c:pt idx="25">
                  <c:v>3.0609999999999999</c:v>
                </c:pt>
                <c:pt idx="26">
                  <c:v>2.0409999999999999</c:v>
                </c:pt>
                <c:pt idx="27">
                  <c:v>2.0299999999999998</c:v>
                </c:pt>
                <c:pt idx="28">
                  <c:v>3.0609999999999999</c:v>
                </c:pt>
                <c:pt idx="29">
                  <c:v>9.0449999999999999</c:v>
                </c:pt>
                <c:pt idx="30">
                  <c:v>5.556</c:v>
                </c:pt>
                <c:pt idx="31">
                  <c:v>9.0449999999999999</c:v>
                </c:pt>
                <c:pt idx="32">
                  <c:v>9.7439999999999998</c:v>
                </c:pt>
                <c:pt idx="33">
                  <c:v>6.1219999999999999</c:v>
                </c:pt>
                <c:pt idx="34">
                  <c:v>10.824999999999999</c:v>
                </c:pt>
                <c:pt idx="35">
                  <c:v>7.2919999999999998</c:v>
                </c:pt>
                <c:pt idx="36">
                  <c:v>4.6879999999999997</c:v>
                </c:pt>
                <c:pt idx="37">
                  <c:v>4.2110000000000003</c:v>
                </c:pt>
                <c:pt idx="38">
                  <c:v>4.7370000000000001</c:v>
                </c:pt>
                <c:pt idx="39">
                  <c:v>2.0619999999999998</c:v>
                </c:pt>
                <c:pt idx="40">
                  <c:v>20.707000000000001</c:v>
                </c:pt>
                <c:pt idx="41">
                  <c:v>49.494999999999997</c:v>
                </c:pt>
                <c:pt idx="42">
                  <c:v>51.244</c:v>
                </c:pt>
                <c:pt idx="43">
                  <c:v>4.6630000000000003</c:v>
                </c:pt>
                <c:pt idx="44">
                  <c:v>3.2090000000000001</c:v>
                </c:pt>
                <c:pt idx="45">
                  <c:v>7.33</c:v>
                </c:pt>
                <c:pt idx="46">
                  <c:v>3.7429999999999999</c:v>
                </c:pt>
                <c:pt idx="47">
                  <c:v>5.181</c:v>
                </c:pt>
                <c:pt idx="48">
                  <c:v>3.5350000000000001</c:v>
                </c:pt>
                <c:pt idx="49">
                  <c:v>2.5249999999999999</c:v>
                </c:pt>
                <c:pt idx="50">
                  <c:v>3.093</c:v>
                </c:pt>
                <c:pt idx="51">
                  <c:v>3.5529999999999999</c:v>
                </c:pt>
                <c:pt idx="52">
                  <c:v>1.5229999999999999</c:v>
                </c:pt>
                <c:pt idx="53">
                  <c:v>1.538</c:v>
                </c:pt>
                <c:pt idx="54">
                  <c:v>2.02</c:v>
                </c:pt>
                <c:pt idx="55">
                  <c:v>6.03</c:v>
                </c:pt>
                <c:pt idx="56">
                  <c:v>3.077</c:v>
                </c:pt>
                <c:pt idx="57">
                  <c:v>19.797000000000001</c:v>
                </c:pt>
                <c:pt idx="58">
                  <c:v>2.5379999999999998</c:v>
                </c:pt>
                <c:pt idx="59">
                  <c:v>2.5249999999999999</c:v>
                </c:pt>
                <c:pt idx="60">
                  <c:v>4.04</c:v>
                </c:pt>
                <c:pt idx="61">
                  <c:v>1.5149999999999999</c:v>
                </c:pt>
                <c:pt idx="62">
                  <c:v>6.218</c:v>
                </c:pt>
                <c:pt idx="63">
                  <c:v>4.0819999999999999</c:v>
                </c:pt>
                <c:pt idx="64">
                  <c:v>2.0299999999999998</c:v>
                </c:pt>
                <c:pt idx="65">
                  <c:v>3.0609999999999999</c:v>
                </c:pt>
                <c:pt idx="66">
                  <c:v>2.5379999999999998</c:v>
                </c:pt>
                <c:pt idx="67">
                  <c:v>2.0409999999999999</c:v>
                </c:pt>
                <c:pt idx="68">
                  <c:v>2.5129999999999999</c:v>
                </c:pt>
                <c:pt idx="69">
                  <c:v>2.0099999999999998</c:v>
                </c:pt>
                <c:pt idx="70">
                  <c:v>11.856</c:v>
                </c:pt>
                <c:pt idx="71">
                  <c:v>10.204000000000001</c:v>
                </c:pt>
                <c:pt idx="72">
                  <c:v>8.5</c:v>
                </c:pt>
                <c:pt idx="73">
                  <c:v>2.5249999999999999</c:v>
                </c:pt>
                <c:pt idx="74">
                  <c:v>16.837</c:v>
                </c:pt>
                <c:pt idx="75">
                  <c:v>63.636000000000003</c:v>
                </c:pt>
                <c:pt idx="76">
                  <c:v>61.616</c:v>
                </c:pt>
                <c:pt idx="77">
                  <c:v>6.5330000000000004</c:v>
                </c:pt>
                <c:pt idx="78">
                  <c:v>2.0409999999999999</c:v>
                </c:pt>
                <c:pt idx="79">
                  <c:v>1.538</c:v>
                </c:pt>
                <c:pt idx="80">
                  <c:v>4.0819999999999999</c:v>
                </c:pt>
                <c:pt idx="81">
                  <c:v>3</c:v>
                </c:pt>
                <c:pt idx="82">
                  <c:v>4.0819999999999999</c:v>
                </c:pt>
                <c:pt idx="83">
                  <c:v>13.333</c:v>
                </c:pt>
                <c:pt idx="84">
                  <c:v>3.077</c:v>
                </c:pt>
                <c:pt idx="85">
                  <c:v>11.055</c:v>
                </c:pt>
                <c:pt idx="86">
                  <c:v>4.0609999999999999</c:v>
                </c:pt>
                <c:pt idx="87">
                  <c:v>4.0609999999999999</c:v>
                </c:pt>
                <c:pt idx="88">
                  <c:v>3.0609999999999999</c:v>
                </c:pt>
                <c:pt idx="89">
                  <c:v>3.0459999999999998</c:v>
                </c:pt>
                <c:pt idx="90">
                  <c:v>4.0819999999999999</c:v>
                </c:pt>
                <c:pt idx="91">
                  <c:v>4.5449999999999999</c:v>
                </c:pt>
                <c:pt idx="92">
                  <c:v>4.569</c:v>
                </c:pt>
                <c:pt idx="93">
                  <c:v>84.576999999999998</c:v>
                </c:pt>
                <c:pt idx="94">
                  <c:v>4.5449999999999999</c:v>
                </c:pt>
                <c:pt idx="95">
                  <c:v>24.49</c:v>
                </c:pt>
                <c:pt idx="96">
                  <c:v>15</c:v>
                </c:pt>
                <c:pt idx="97">
                  <c:v>11.558</c:v>
                </c:pt>
                <c:pt idx="98">
                  <c:v>4.5229999999999997</c:v>
                </c:pt>
                <c:pt idx="99">
                  <c:v>6.1539999999999999</c:v>
                </c:pt>
                <c:pt idx="100">
                  <c:v>17.91</c:v>
                </c:pt>
                <c:pt idx="101">
                  <c:v>12.69</c:v>
                </c:pt>
                <c:pt idx="102">
                  <c:v>6</c:v>
                </c:pt>
                <c:pt idx="103">
                  <c:v>4.1029999999999998</c:v>
                </c:pt>
                <c:pt idx="104">
                  <c:v>3.5350000000000001</c:v>
                </c:pt>
                <c:pt idx="105">
                  <c:v>18.408000000000001</c:v>
                </c:pt>
                <c:pt idx="106">
                  <c:v>21.428999999999998</c:v>
                </c:pt>
                <c:pt idx="107">
                  <c:v>6.0910000000000002</c:v>
                </c:pt>
                <c:pt idx="108">
                  <c:v>3.0609999999999999</c:v>
                </c:pt>
                <c:pt idx="109">
                  <c:v>3.5179999999999998</c:v>
                </c:pt>
                <c:pt idx="110">
                  <c:v>23.196000000000002</c:v>
                </c:pt>
                <c:pt idx="111">
                  <c:v>7.0709999999999997</c:v>
                </c:pt>
                <c:pt idx="112">
                  <c:v>2.5379999999999998</c:v>
                </c:pt>
                <c:pt idx="113">
                  <c:v>3.0459999999999998</c:v>
                </c:pt>
                <c:pt idx="114">
                  <c:v>3.5179999999999998</c:v>
                </c:pt>
                <c:pt idx="115">
                  <c:v>20.305</c:v>
                </c:pt>
                <c:pt idx="116">
                  <c:v>12.06</c:v>
                </c:pt>
                <c:pt idx="117">
                  <c:v>7.6920000000000002</c:v>
                </c:pt>
                <c:pt idx="118">
                  <c:v>3.0459999999999998</c:v>
                </c:pt>
                <c:pt idx="119">
                  <c:v>3.5350000000000001</c:v>
                </c:pt>
                <c:pt idx="120">
                  <c:v>20.408000000000001</c:v>
                </c:pt>
                <c:pt idx="121">
                  <c:v>13.776</c:v>
                </c:pt>
                <c:pt idx="122">
                  <c:v>3.0459999999999998</c:v>
                </c:pt>
                <c:pt idx="123">
                  <c:v>3.0459999999999998</c:v>
                </c:pt>
                <c:pt idx="124">
                  <c:v>3.077</c:v>
                </c:pt>
                <c:pt idx="125">
                  <c:v>16.582999999999998</c:v>
                </c:pt>
                <c:pt idx="126">
                  <c:v>10.256</c:v>
                </c:pt>
                <c:pt idx="127">
                  <c:v>3.5710000000000002</c:v>
                </c:pt>
                <c:pt idx="128">
                  <c:v>2.0409999999999999</c:v>
                </c:pt>
                <c:pt idx="129">
                  <c:v>5.0510000000000002</c:v>
                </c:pt>
                <c:pt idx="130">
                  <c:v>19.797000000000001</c:v>
                </c:pt>
                <c:pt idx="131">
                  <c:v>19.899999999999999</c:v>
                </c:pt>
                <c:pt idx="132">
                  <c:v>3.0609999999999999</c:v>
                </c:pt>
                <c:pt idx="133">
                  <c:v>3.0459999999999998</c:v>
                </c:pt>
                <c:pt idx="134">
                  <c:v>3.0459999999999998</c:v>
                </c:pt>
                <c:pt idx="135">
                  <c:v>26.02</c:v>
                </c:pt>
                <c:pt idx="136">
                  <c:v>7.6139999999999999</c:v>
                </c:pt>
                <c:pt idx="137">
                  <c:v>3.59</c:v>
                </c:pt>
                <c:pt idx="138">
                  <c:v>5.5839999999999996</c:v>
                </c:pt>
                <c:pt idx="139">
                  <c:v>3.03</c:v>
                </c:pt>
                <c:pt idx="140">
                  <c:v>13.846</c:v>
                </c:pt>
                <c:pt idx="141">
                  <c:v>17.172000000000001</c:v>
                </c:pt>
                <c:pt idx="142">
                  <c:v>4.5449999999999999</c:v>
                </c:pt>
                <c:pt idx="143">
                  <c:v>3.0459999999999998</c:v>
                </c:pt>
                <c:pt idx="144">
                  <c:v>3.03</c:v>
                </c:pt>
                <c:pt idx="145">
                  <c:v>15.151999999999999</c:v>
                </c:pt>
                <c:pt idx="146">
                  <c:v>7.96</c:v>
                </c:pt>
                <c:pt idx="147">
                  <c:v>3.0609999999999999</c:v>
                </c:pt>
                <c:pt idx="148">
                  <c:v>1.036</c:v>
                </c:pt>
                <c:pt idx="149">
                  <c:v>1.5229999999999999</c:v>
                </c:pt>
                <c:pt idx="150">
                  <c:v>15.897</c:v>
                </c:pt>
                <c:pt idx="151">
                  <c:v>8.5860000000000003</c:v>
                </c:pt>
                <c:pt idx="152">
                  <c:v>4.0199999999999996</c:v>
                </c:pt>
                <c:pt idx="153">
                  <c:v>2.5510000000000002</c:v>
                </c:pt>
                <c:pt idx="154">
                  <c:v>3.0459999999999998</c:v>
                </c:pt>
                <c:pt idx="155">
                  <c:v>30.256</c:v>
                </c:pt>
                <c:pt idx="156">
                  <c:v>12.935</c:v>
                </c:pt>
                <c:pt idx="157">
                  <c:v>3.5</c:v>
                </c:pt>
                <c:pt idx="158">
                  <c:v>3.0609999999999999</c:v>
                </c:pt>
                <c:pt idx="159">
                  <c:v>10.606</c:v>
                </c:pt>
                <c:pt idx="160">
                  <c:v>17.588000000000001</c:v>
                </c:pt>
                <c:pt idx="161">
                  <c:v>9.1839999999999993</c:v>
                </c:pt>
                <c:pt idx="162">
                  <c:v>4</c:v>
                </c:pt>
                <c:pt idx="163">
                  <c:v>3.0459999999999998</c:v>
                </c:pt>
                <c:pt idx="164">
                  <c:v>4</c:v>
                </c:pt>
                <c:pt idx="165">
                  <c:v>13.706</c:v>
                </c:pt>
                <c:pt idx="166">
                  <c:v>5.0510000000000002</c:v>
                </c:pt>
                <c:pt idx="167">
                  <c:v>3.5529999999999999</c:v>
                </c:pt>
                <c:pt idx="168">
                  <c:v>4</c:v>
                </c:pt>
                <c:pt idx="169">
                  <c:v>5.5</c:v>
                </c:pt>
                <c:pt idx="170">
                  <c:v>23.469000000000001</c:v>
                </c:pt>
                <c:pt idx="171">
                  <c:v>6.5</c:v>
                </c:pt>
                <c:pt idx="172">
                  <c:v>1.538</c:v>
                </c:pt>
                <c:pt idx="173">
                  <c:v>7.6920000000000002</c:v>
                </c:pt>
                <c:pt idx="174">
                  <c:v>3.5350000000000001</c:v>
                </c:pt>
                <c:pt idx="175">
                  <c:v>17.765999999999998</c:v>
                </c:pt>
                <c:pt idx="176">
                  <c:v>11.224</c:v>
                </c:pt>
                <c:pt idx="177">
                  <c:v>2.5249999999999999</c:v>
                </c:pt>
                <c:pt idx="178">
                  <c:v>2.02</c:v>
                </c:pt>
                <c:pt idx="179">
                  <c:v>2.0510000000000002</c:v>
                </c:pt>
                <c:pt idx="180">
                  <c:v>15.736000000000001</c:v>
                </c:pt>
                <c:pt idx="181">
                  <c:v>6.1219999999999999</c:v>
                </c:pt>
                <c:pt idx="182">
                  <c:v>3.0459999999999998</c:v>
                </c:pt>
                <c:pt idx="183">
                  <c:v>3.5529999999999999</c:v>
                </c:pt>
                <c:pt idx="184">
                  <c:v>2.5510000000000002</c:v>
                </c:pt>
                <c:pt idx="185">
                  <c:v>13.198</c:v>
                </c:pt>
                <c:pt idx="186">
                  <c:v>6.1219999999999999</c:v>
                </c:pt>
                <c:pt idx="187">
                  <c:v>3.0609999999999999</c:v>
                </c:pt>
                <c:pt idx="188">
                  <c:v>1.5309999999999999</c:v>
                </c:pt>
                <c:pt idx="189">
                  <c:v>2.5640000000000001</c:v>
                </c:pt>
                <c:pt idx="190">
                  <c:v>16.837</c:v>
                </c:pt>
                <c:pt idx="191">
                  <c:v>6.633</c:v>
                </c:pt>
                <c:pt idx="192">
                  <c:v>4.0819999999999999</c:v>
                </c:pt>
                <c:pt idx="193">
                  <c:v>2.5379999999999998</c:v>
                </c:pt>
                <c:pt idx="194">
                  <c:v>2.02</c:v>
                </c:pt>
                <c:pt idx="195">
                  <c:v>16.079999999999998</c:v>
                </c:pt>
                <c:pt idx="196">
                  <c:v>6.5659999999999998</c:v>
                </c:pt>
                <c:pt idx="197">
                  <c:v>2.0619999999999998</c:v>
                </c:pt>
                <c:pt idx="198">
                  <c:v>4.5229999999999997</c:v>
                </c:pt>
                <c:pt idx="199">
                  <c:v>3.5179999999999998</c:v>
                </c:pt>
                <c:pt idx="200">
                  <c:v>16.244</c:v>
                </c:pt>
                <c:pt idx="201">
                  <c:v>5.556</c:v>
                </c:pt>
                <c:pt idx="202">
                  <c:v>4.5449999999999999</c:v>
                </c:pt>
                <c:pt idx="203">
                  <c:v>6.5990000000000002</c:v>
                </c:pt>
                <c:pt idx="204">
                  <c:v>2.0099999999999998</c:v>
                </c:pt>
                <c:pt idx="205">
                  <c:v>15.305999999999999</c:v>
                </c:pt>
                <c:pt idx="206">
                  <c:v>5.5839999999999996</c:v>
                </c:pt>
                <c:pt idx="207">
                  <c:v>2</c:v>
                </c:pt>
                <c:pt idx="208">
                  <c:v>3.0609999999999999</c:v>
                </c:pt>
                <c:pt idx="209">
                  <c:v>1.0149999999999999</c:v>
                </c:pt>
                <c:pt idx="210">
                  <c:v>16.667000000000002</c:v>
                </c:pt>
                <c:pt idx="211">
                  <c:v>3.59</c:v>
                </c:pt>
                <c:pt idx="212">
                  <c:v>2.5249999999999999</c:v>
                </c:pt>
                <c:pt idx="213">
                  <c:v>2.5379999999999998</c:v>
                </c:pt>
                <c:pt idx="214">
                  <c:v>4.0609999999999999</c:v>
                </c:pt>
                <c:pt idx="215">
                  <c:v>19.094999999999999</c:v>
                </c:pt>
                <c:pt idx="216">
                  <c:v>4.5919999999999996</c:v>
                </c:pt>
                <c:pt idx="217">
                  <c:v>2.5</c:v>
                </c:pt>
                <c:pt idx="218">
                  <c:v>2.0510000000000002</c:v>
                </c:pt>
                <c:pt idx="219">
                  <c:v>2.5249999999999999</c:v>
                </c:pt>
                <c:pt idx="220">
                  <c:v>15.736000000000001</c:v>
                </c:pt>
                <c:pt idx="221">
                  <c:v>10.308999999999999</c:v>
                </c:pt>
                <c:pt idx="222">
                  <c:v>2.0099999999999998</c:v>
                </c:pt>
                <c:pt idx="223">
                  <c:v>12.625999999999999</c:v>
                </c:pt>
                <c:pt idx="224">
                  <c:v>2.5510000000000002</c:v>
                </c:pt>
                <c:pt idx="225">
                  <c:v>15.151999999999999</c:v>
                </c:pt>
                <c:pt idx="226">
                  <c:v>8.673</c:v>
                </c:pt>
                <c:pt idx="227">
                  <c:v>3.5529999999999999</c:v>
                </c:pt>
                <c:pt idx="228">
                  <c:v>2.0510000000000002</c:v>
                </c:pt>
                <c:pt idx="229">
                  <c:v>2.5249999999999999</c:v>
                </c:pt>
                <c:pt idx="230">
                  <c:v>18.556999999999999</c:v>
                </c:pt>
                <c:pt idx="231">
                  <c:v>5.1020000000000003</c:v>
                </c:pt>
                <c:pt idx="232">
                  <c:v>2.0409999999999999</c:v>
                </c:pt>
                <c:pt idx="233">
                  <c:v>2.5379999999999998</c:v>
                </c:pt>
                <c:pt idx="234">
                  <c:v>3.03</c:v>
                </c:pt>
                <c:pt idx="235">
                  <c:v>20.619</c:v>
                </c:pt>
                <c:pt idx="236">
                  <c:v>6.0609999999999999</c:v>
                </c:pt>
                <c:pt idx="237">
                  <c:v>2.0409999999999999</c:v>
                </c:pt>
                <c:pt idx="238">
                  <c:v>2.5510000000000002</c:v>
                </c:pt>
                <c:pt idx="239">
                  <c:v>2.5249999999999999</c:v>
                </c:pt>
                <c:pt idx="240">
                  <c:v>14.433</c:v>
                </c:pt>
                <c:pt idx="241">
                  <c:v>5.1020000000000003</c:v>
                </c:pt>
                <c:pt idx="242">
                  <c:v>3.5529999999999999</c:v>
                </c:pt>
                <c:pt idx="243">
                  <c:v>2.5249999999999999</c:v>
                </c:pt>
                <c:pt idx="244">
                  <c:v>2.0299999999999998</c:v>
                </c:pt>
                <c:pt idx="245">
                  <c:v>12.183</c:v>
                </c:pt>
                <c:pt idx="246">
                  <c:v>6.1219999999999999</c:v>
                </c:pt>
                <c:pt idx="247">
                  <c:v>2.0099999999999998</c:v>
                </c:pt>
                <c:pt idx="248">
                  <c:v>2.0510000000000002</c:v>
                </c:pt>
                <c:pt idx="249">
                  <c:v>2.5379999999999998</c:v>
                </c:pt>
                <c:pt idx="250">
                  <c:v>15.151999999999999</c:v>
                </c:pt>
                <c:pt idx="251">
                  <c:v>46.268999999999998</c:v>
                </c:pt>
                <c:pt idx="252">
                  <c:v>1.036</c:v>
                </c:pt>
                <c:pt idx="253">
                  <c:v>3.0459999999999998</c:v>
                </c:pt>
                <c:pt idx="254">
                  <c:v>3.0459999999999998</c:v>
                </c:pt>
                <c:pt idx="255">
                  <c:v>14.948</c:v>
                </c:pt>
                <c:pt idx="256">
                  <c:v>7</c:v>
                </c:pt>
                <c:pt idx="257">
                  <c:v>3.5179999999999998</c:v>
                </c:pt>
                <c:pt idx="258">
                  <c:v>3.0459999999999998</c:v>
                </c:pt>
                <c:pt idx="259">
                  <c:v>1.0309999999999999</c:v>
                </c:pt>
                <c:pt idx="260">
                  <c:v>12.244999999999999</c:v>
                </c:pt>
                <c:pt idx="261">
                  <c:v>5.0510000000000002</c:v>
                </c:pt>
                <c:pt idx="262">
                  <c:v>2.5379999999999998</c:v>
                </c:pt>
                <c:pt idx="263">
                  <c:v>2.0299999999999998</c:v>
                </c:pt>
                <c:pt idx="264">
                  <c:v>2.5640000000000001</c:v>
                </c:pt>
                <c:pt idx="265">
                  <c:v>13.131</c:v>
                </c:pt>
                <c:pt idx="266">
                  <c:v>5.1550000000000002</c:v>
                </c:pt>
                <c:pt idx="267">
                  <c:v>2.5</c:v>
                </c:pt>
                <c:pt idx="268">
                  <c:v>3.0459999999999998</c:v>
                </c:pt>
                <c:pt idx="269">
                  <c:v>4.1239999999999997</c:v>
                </c:pt>
                <c:pt idx="270">
                  <c:v>18.878</c:v>
                </c:pt>
                <c:pt idx="271">
                  <c:v>10.151999999999999</c:v>
                </c:pt>
                <c:pt idx="272">
                  <c:v>3.03</c:v>
                </c:pt>
                <c:pt idx="273">
                  <c:v>2.5640000000000001</c:v>
                </c:pt>
                <c:pt idx="274">
                  <c:v>3.5</c:v>
                </c:pt>
                <c:pt idx="275">
                  <c:v>15.736000000000001</c:v>
                </c:pt>
                <c:pt idx="276">
                  <c:v>6.0910000000000002</c:v>
                </c:pt>
                <c:pt idx="277">
                  <c:v>2.0299999999999998</c:v>
                </c:pt>
                <c:pt idx="278">
                  <c:v>3.0150000000000001</c:v>
                </c:pt>
                <c:pt idx="279">
                  <c:v>1.538</c:v>
                </c:pt>
                <c:pt idx="280">
                  <c:v>15.228</c:v>
                </c:pt>
                <c:pt idx="281">
                  <c:v>4.5449999999999999</c:v>
                </c:pt>
                <c:pt idx="282">
                  <c:v>2.5249999999999999</c:v>
                </c:pt>
                <c:pt idx="283">
                  <c:v>2.5249999999999999</c:v>
                </c:pt>
                <c:pt idx="284">
                  <c:v>2.5379999999999998</c:v>
                </c:pt>
                <c:pt idx="285">
                  <c:v>14.925000000000001</c:v>
                </c:pt>
                <c:pt idx="286">
                  <c:v>10.66</c:v>
                </c:pt>
                <c:pt idx="287">
                  <c:v>2.0409999999999999</c:v>
                </c:pt>
                <c:pt idx="288">
                  <c:v>2.0510000000000002</c:v>
                </c:pt>
                <c:pt idx="289">
                  <c:v>2.5379999999999998</c:v>
                </c:pt>
                <c:pt idx="290">
                  <c:v>12.887</c:v>
                </c:pt>
                <c:pt idx="291">
                  <c:v>5.0759999999999996</c:v>
                </c:pt>
                <c:pt idx="292">
                  <c:v>2.0299999999999998</c:v>
                </c:pt>
                <c:pt idx="293">
                  <c:v>2.02</c:v>
                </c:pt>
                <c:pt idx="294">
                  <c:v>2.0409999999999999</c:v>
                </c:pt>
                <c:pt idx="295">
                  <c:v>12.69</c:v>
                </c:pt>
                <c:pt idx="296">
                  <c:v>4.0609999999999999</c:v>
                </c:pt>
                <c:pt idx="297">
                  <c:v>2.0510000000000002</c:v>
                </c:pt>
                <c:pt idx="298">
                  <c:v>3.5529999999999999</c:v>
                </c:pt>
                <c:pt idx="299">
                  <c:v>2.02</c:v>
                </c:pt>
                <c:pt idx="300">
                  <c:v>11.734999999999999</c:v>
                </c:pt>
                <c:pt idx="301">
                  <c:v>3.5529999999999999</c:v>
                </c:pt>
                <c:pt idx="302">
                  <c:v>1.98</c:v>
                </c:pt>
                <c:pt idx="303">
                  <c:v>4.0609999999999999</c:v>
                </c:pt>
                <c:pt idx="304">
                  <c:v>3.0459999999999998</c:v>
                </c:pt>
                <c:pt idx="305">
                  <c:v>11.282</c:v>
                </c:pt>
                <c:pt idx="306">
                  <c:v>9.1839999999999993</c:v>
                </c:pt>
                <c:pt idx="307">
                  <c:v>1.5309999999999999</c:v>
                </c:pt>
                <c:pt idx="308">
                  <c:v>3.077</c:v>
                </c:pt>
                <c:pt idx="309">
                  <c:v>3</c:v>
                </c:pt>
                <c:pt idx="310">
                  <c:v>18.556999999999999</c:v>
                </c:pt>
                <c:pt idx="311">
                  <c:v>10.714</c:v>
                </c:pt>
                <c:pt idx="312">
                  <c:v>2.5249999999999999</c:v>
                </c:pt>
                <c:pt idx="313">
                  <c:v>3.03</c:v>
                </c:pt>
                <c:pt idx="314">
                  <c:v>3.03</c:v>
                </c:pt>
                <c:pt idx="315">
                  <c:v>11.055</c:v>
                </c:pt>
                <c:pt idx="316">
                  <c:v>6.5990000000000002</c:v>
                </c:pt>
                <c:pt idx="317">
                  <c:v>2.5</c:v>
                </c:pt>
                <c:pt idx="318">
                  <c:v>1.5309999999999999</c:v>
                </c:pt>
                <c:pt idx="319">
                  <c:v>3.4649999999999999</c:v>
                </c:pt>
                <c:pt idx="320">
                  <c:v>11.34</c:v>
                </c:pt>
                <c:pt idx="321">
                  <c:v>7.5759999999999996</c:v>
                </c:pt>
                <c:pt idx="322">
                  <c:v>2.0510000000000002</c:v>
                </c:pt>
                <c:pt idx="323">
                  <c:v>3.0150000000000001</c:v>
                </c:pt>
                <c:pt idx="324">
                  <c:v>2.5379999999999998</c:v>
                </c:pt>
                <c:pt idx="325">
                  <c:v>13.065</c:v>
                </c:pt>
                <c:pt idx="326">
                  <c:v>6.0910000000000002</c:v>
                </c:pt>
                <c:pt idx="327">
                  <c:v>2.5129999999999999</c:v>
                </c:pt>
                <c:pt idx="328">
                  <c:v>2.0510000000000002</c:v>
                </c:pt>
                <c:pt idx="329">
                  <c:v>2.5249999999999999</c:v>
                </c:pt>
                <c:pt idx="330">
                  <c:v>11.616</c:v>
                </c:pt>
                <c:pt idx="331">
                  <c:v>11.167999999999999</c:v>
                </c:pt>
                <c:pt idx="332">
                  <c:v>2.5379999999999998</c:v>
                </c:pt>
                <c:pt idx="333">
                  <c:v>2.0299999999999998</c:v>
                </c:pt>
                <c:pt idx="334">
                  <c:v>4.6390000000000002</c:v>
                </c:pt>
                <c:pt idx="335">
                  <c:v>16</c:v>
                </c:pt>
                <c:pt idx="336">
                  <c:v>6.25</c:v>
                </c:pt>
                <c:pt idx="337">
                  <c:v>1.026</c:v>
                </c:pt>
                <c:pt idx="338">
                  <c:v>3.9409999999999998</c:v>
                </c:pt>
                <c:pt idx="339">
                  <c:v>2.5379999999999998</c:v>
                </c:pt>
                <c:pt idx="340">
                  <c:v>12.308</c:v>
                </c:pt>
                <c:pt idx="341">
                  <c:v>10.101000000000001</c:v>
                </c:pt>
                <c:pt idx="342">
                  <c:v>3.5</c:v>
                </c:pt>
                <c:pt idx="343">
                  <c:v>2.5379999999999998</c:v>
                </c:pt>
                <c:pt idx="344">
                  <c:v>2.5249999999999999</c:v>
                </c:pt>
                <c:pt idx="345">
                  <c:v>13.333</c:v>
                </c:pt>
                <c:pt idx="346">
                  <c:v>5.0510000000000002</c:v>
                </c:pt>
                <c:pt idx="347">
                  <c:v>1.508</c:v>
                </c:pt>
                <c:pt idx="348">
                  <c:v>2.0409999999999999</c:v>
                </c:pt>
                <c:pt idx="349">
                  <c:v>9.5960000000000001</c:v>
                </c:pt>
                <c:pt idx="350">
                  <c:v>14.795999999999999</c:v>
                </c:pt>
                <c:pt idx="351">
                  <c:v>4.0819999999999999</c:v>
                </c:pt>
                <c:pt idx="352">
                  <c:v>3.5179999999999998</c:v>
                </c:pt>
                <c:pt idx="353">
                  <c:v>2.5129999999999999</c:v>
                </c:pt>
                <c:pt idx="354">
                  <c:v>2.02</c:v>
                </c:pt>
                <c:pt idx="355">
                  <c:v>11.856</c:v>
                </c:pt>
                <c:pt idx="356">
                  <c:v>5.6120000000000001</c:v>
                </c:pt>
                <c:pt idx="357">
                  <c:v>1.01</c:v>
                </c:pt>
                <c:pt idx="358">
                  <c:v>3.03</c:v>
                </c:pt>
                <c:pt idx="359">
                  <c:v>5.1020000000000003</c:v>
                </c:pt>
                <c:pt idx="360">
                  <c:v>11.167999999999999</c:v>
                </c:pt>
                <c:pt idx="361">
                  <c:v>3.59</c:v>
                </c:pt>
                <c:pt idx="362">
                  <c:v>2.0510000000000002</c:v>
                </c:pt>
                <c:pt idx="363">
                  <c:v>3.5</c:v>
                </c:pt>
                <c:pt idx="364">
                  <c:v>1.5309999999999999</c:v>
                </c:pt>
                <c:pt idx="365">
                  <c:v>12.69</c:v>
                </c:pt>
                <c:pt idx="366">
                  <c:v>6.5659999999999998</c:v>
                </c:pt>
                <c:pt idx="367">
                  <c:v>1.5309999999999999</c:v>
                </c:pt>
                <c:pt idx="368">
                  <c:v>2.5510000000000002</c:v>
                </c:pt>
                <c:pt idx="369">
                  <c:v>1.5309999999999999</c:v>
                </c:pt>
                <c:pt idx="370">
                  <c:v>10.66</c:v>
                </c:pt>
                <c:pt idx="371">
                  <c:v>5.5839999999999996</c:v>
                </c:pt>
                <c:pt idx="372">
                  <c:v>2.5249999999999999</c:v>
                </c:pt>
                <c:pt idx="373">
                  <c:v>1.026</c:v>
                </c:pt>
                <c:pt idx="374">
                  <c:v>3.0459999999999998</c:v>
                </c:pt>
                <c:pt idx="375">
                  <c:v>11.224</c:v>
                </c:pt>
                <c:pt idx="376">
                  <c:v>4.5919999999999996</c:v>
                </c:pt>
                <c:pt idx="377">
                  <c:v>1.538</c:v>
                </c:pt>
                <c:pt idx="378">
                  <c:v>2.5249999999999999</c:v>
                </c:pt>
                <c:pt idx="379">
                  <c:v>3.03</c:v>
                </c:pt>
                <c:pt idx="380">
                  <c:v>11.856</c:v>
                </c:pt>
                <c:pt idx="381">
                  <c:v>4.5229999999999997</c:v>
                </c:pt>
                <c:pt idx="382">
                  <c:v>1.538</c:v>
                </c:pt>
                <c:pt idx="383">
                  <c:v>2.5379999999999998</c:v>
                </c:pt>
                <c:pt idx="384">
                  <c:v>2.02</c:v>
                </c:pt>
                <c:pt idx="385">
                  <c:v>13.706</c:v>
                </c:pt>
                <c:pt idx="386">
                  <c:v>4.0819999999999999</c:v>
                </c:pt>
                <c:pt idx="387">
                  <c:v>2.0299999999999998</c:v>
                </c:pt>
                <c:pt idx="388">
                  <c:v>2.0409999999999999</c:v>
                </c:pt>
                <c:pt idx="389">
                  <c:v>2.5249999999999999</c:v>
                </c:pt>
                <c:pt idx="390">
                  <c:v>9.7439999999999998</c:v>
                </c:pt>
                <c:pt idx="391">
                  <c:v>3.0609999999999999</c:v>
                </c:pt>
                <c:pt idx="392">
                  <c:v>3.0150000000000001</c:v>
                </c:pt>
                <c:pt idx="393">
                  <c:v>1.538</c:v>
                </c:pt>
                <c:pt idx="394">
                  <c:v>2.5510000000000002</c:v>
                </c:pt>
                <c:pt idx="395">
                  <c:v>14.286</c:v>
                </c:pt>
                <c:pt idx="396">
                  <c:v>6.6669999999999998</c:v>
                </c:pt>
                <c:pt idx="397">
                  <c:v>2.0099999999999998</c:v>
                </c:pt>
                <c:pt idx="398">
                  <c:v>2.5510000000000002</c:v>
                </c:pt>
                <c:pt idx="399">
                  <c:v>2.02</c:v>
                </c:pt>
                <c:pt idx="400">
                  <c:v>15.305999999999999</c:v>
                </c:pt>
                <c:pt idx="401">
                  <c:v>3.59</c:v>
                </c:pt>
                <c:pt idx="402">
                  <c:v>2.0099999999999998</c:v>
                </c:pt>
                <c:pt idx="403">
                  <c:v>2.5640000000000001</c:v>
                </c:pt>
                <c:pt idx="404">
                  <c:v>2.5640000000000001</c:v>
                </c:pt>
                <c:pt idx="405">
                  <c:v>15.577999999999999</c:v>
                </c:pt>
                <c:pt idx="406">
                  <c:v>5.1280000000000001</c:v>
                </c:pt>
                <c:pt idx="407">
                  <c:v>3.5179999999999998</c:v>
                </c:pt>
                <c:pt idx="408">
                  <c:v>2.5129999999999999</c:v>
                </c:pt>
                <c:pt idx="409">
                  <c:v>2.0299999999999998</c:v>
                </c:pt>
                <c:pt idx="410">
                  <c:v>13</c:v>
                </c:pt>
                <c:pt idx="411">
                  <c:v>9.1370000000000005</c:v>
                </c:pt>
                <c:pt idx="412">
                  <c:v>10.606</c:v>
                </c:pt>
                <c:pt idx="413">
                  <c:v>37.186</c:v>
                </c:pt>
                <c:pt idx="414">
                  <c:v>2.0409999999999999</c:v>
                </c:pt>
                <c:pt idx="415">
                  <c:v>18.687000000000001</c:v>
                </c:pt>
                <c:pt idx="416">
                  <c:v>22.613</c:v>
                </c:pt>
                <c:pt idx="417">
                  <c:v>1.538</c:v>
                </c:pt>
                <c:pt idx="418">
                  <c:v>2.0619999999999998</c:v>
                </c:pt>
                <c:pt idx="419">
                  <c:v>1.02</c:v>
                </c:pt>
                <c:pt idx="420">
                  <c:v>10.101000000000001</c:v>
                </c:pt>
                <c:pt idx="421">
                  <c:v>12.308</c:v>
                </c:pt>
                <c:pt idx="422">
                  <c:v>2.0299999999999998</c:v>
                </c:pt>
                <c:pt idx="423">
                  <c:v>2.0299999999999998</c:v>
                </c:pt>
                <c:pt idx="424">
                  <c:v>2.0299999999999998</c:v>
                </c:pt>
                <c:pt idx="425">
                  <c:v>11.34</c:v>
                </c:pt>
                <c:pt idx="426">
                  <c:v>4.569</c:v>
                </c:pt>
                <c:pt idx="427">
                  <c:v>0.50800000000000001</c:v>
                </c:pt>
                <c:pt idx="428">
                  <c:v>2.0409999999999999</c:v>
                </c:pt>
                <c:pt idx="429">
                  <c:v>2.0299999999999998</c:v>
                </c:pt>
                <c:pt idx="430">
                  <c:v>11.282</c:v>
                </c:pt>
                <c:pt idx="431">
                  <c:v>3.5710000000000002</c:v>
                </c:pt>
                <c:pt idx="432">
                  <c:v>2.5129999999999999</c:v>
                </c:pt>
                <c:pt idx="433">
                  <c:v>1.0309999999999999</c:v>
                </c:pt>
                <c:pt idx="434">
                  <c:v>2.5510000000000002</c:v>
                </c:pt>
                <c:pt idx="435">
                  <c:v>11.795</c:v>
                </c:pt>
                <c:pt idx="436">
                  <c:v>3.5710000000000002</c:v>
                </c:pt>
                <c:pt idx="437">
                  <c:v>1.026</c:v>
                </c:pt>
                <c:pt idx="438">
                  <c:v>2.5640000000000001</c:v>
                </c:pt>
                <c:pt idx="439">
                  <c:v>2.0619999999999998</c:v>
                </c:pt>
                <c:pt idx="440">
                  <c:v>12.183</c:v>
                </c:pt>
                <c:pt idx="441">
                  <c:v>4.6390000000000002</c:v>
                </c:pt>
                <c:pt idx="442">
                  <c:v>2.5249999999999999</c:v>
                </c:pt>
                <c:pt idx="443">
                  <c:v>2.5249999999999999</c:v>
                </c:pt>
                <c:pt idx="444">
                  <c:v>2.577</c:v>
                </c:pt>
                <c:pt idx="445">
                  <c:v>12.371</c:v>
                </c:pt>
                <c:pt idx="446">
                  <c:v>5.1280000000000001</c:v>
                </c:pt>
                <c:pt idx="447">
                  <c:v>2.5379999999999998</c:v>
                </c:pt>
                <c:pt idx="448">
                  <c:v>2.0299999999999998</c:v>
                </c:pt>
                <c:pt idx="449">
                  <c:v>1.538</c:v>
                </c:pt>
                <c:pt idx="450">
                  <c:v>14.141</c:v>
                </c:pt>
                <c:pt idx="451">
                  <c:v>7.5380000000000003</c:v>
                </c:pt>
                <c:pt idx="452">
                  <c:v>1.546</c:v>
                </c:pt>
                <c:pt idx="453">
                  <c:v>2.0619999999999998</c:v>
                </c:pt>
                <c:pt idx="454">
                  <c:v>3.5529999999999999</c:v>
                </c:pt>
                <c:pt idx="455">
                  <c:v>11.458</c:v>
                </c:pt>
                <c:pt idx="456">
                  <c:v>5.6989999999999998</c:v>
                </c:pt>
                <c:pt idx="457">
                  <c:v>2.5379999999999998</c:v>
                </c:pt>
                <c:pt idx="458">
                  <c:v>2.5510000000000002</c:v>
                </c:pt>
                <c:pt idx="459">
                  <c:v>1.026</c:v>
                </c:pt>
                <c:pt idx="460">
                  <c:v>3.5710000000000002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'str_1W32B1R_dell01_03-02'!$B$4:$B$5</c:f>
              <c:strCache>
                <c:ptCount val="2"/>
                <c:pt idx="1">
                  <c:v>pi00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'str_1W32B1R_dell01_03-02'!$B$6:$B$466</c:f>
              <c:numCache>
                <c:formatCode>General</c:formatCode>
                <c:ptCount val="461"/>
                <c:pt idx="0">
                  <c:v>9.0820000000000007</c:v>
                </c:pt>
                <c:pt idx="1">
                  <c:v>0.98799999999999999</c:v>
                </c:pt>
                <c:pt idx="2">
                  <c:v>0.249</c:v>
                </c:pt>
                <c:pt idx="3">
                  <c:v>0.73899999999999999</c:v>
                </c:pt>
                <c:pt idx="4">
                  <c:v>0.499</c:v>
                </c:pt>
                <c:pt idx="5">
                  <c:v>1.9610000000000001</c:v>
                </c:pt>
                <c:pt idx="6">
                  <c:v>1.232</c:v>
                </c:pt>
                <c:pt idx="7">
                  <c:v>1.474</c:v>
                </c:pt>
                <c:pt idx="8">
                  <c:v>1.474</c:v>
                </c:pt>
                <c:pt idx="9">
                  <c:v>1.4670000000000001</c:v>
                </c:pt>
                <c:pt idx="10">
                  <c:v>0.995</c:v>
                </c:pt>
                <c:pt idx="11">
                  <c:v>2.4689999999999999</c:v>
                </c:pt>
                <c:pt idx="12">
                  <c:v>14.815</c:v>
                </c:pt>
                <c:pt idx="13">
                  <c:v>17.617999999999999</c:v>
                </c:pt>
                <c:pt idx="14">
                  <c:v>25.734999999999999</c:v>
                </c:pt>
                <c:pt idx="15">
                  <c:v>23.716000000000001</c:v>
                </c:pt>
                <c:pt idx="16">
                  <c:v>26.895</c:v>
                </c:pt>
                <c:pt idx="17">
                  <c:v>25.123999999999999</c:v>
                </c:pt>
                <c:pt idx="18">
                  <c:v>20.948</c:v>
                </c:pt>
                <c:pt idx="19">
                  <c:v>22.573</c:v>
                </c:pt>
                <c:pt idx="20">
                  <c:v>27.094000000000001</c:v>
                </c:pt>
                <c:pt idx="21">
                  <c:v>25</c:v>
                </c:pt>
                <c:pt idx="22">
                  <c:v>26.617000000000001</c:v>
                </c:pt>
                <c:pt idx="23">
                  <c:v>24.384</c:v>
                </c:pt>
                <c:pt idx="24">
                  <c:v>34.292999999999999</c:v>
                </c:pt>
                <c:pt idx="25">
                  <c:v>23.704000000000001</c:v>
                </c:pt>
                <c:pt idx="26">
                  <c:v>26.75</c:v>
                </c:pt>
                <c:pt idx="27">
                  <c:v>30.1</c:v>
                </c:pt>
                <c:pt idx="28">
                  <c:v>30.576000000000001</c:v>
                </c:pt>
                <c:pt idx="29">
                  <c:v>36.131999999999998</c:v>
                </c:pt>
                <c:pt idx="30">
                  <c:v>26.914000000000001</c:v>
                </c:pt>
                <c:pt idx="31">
                  <c:v>25.122</c:v>
                </c:pt>
                <c:pt idx="32">
                  <c:v>21.75</c:v>
                </c:pt>
                <c:pt idx="33">
                  <c:v>4.8650000000000002</c:v>
                </c:pt>
                <c:pt idx="34">
                  <c:v>3.4569999999999999</c:v>
                </c:pt>
                <c:pt idx="35">
                  <c:v>6.15</c:v>
                </c:pt>
                <c:pt idx="36">
                  <c:v>4.5449999999999999</c:v>
                </c:pt>
                <c:pt idx="37">
                  <c:v>3.5619999999999998</c:v>
                </c:pt>
                <c:pt idx="38">
                  <c:v>3.9580000000000002</c:v>
                </c:pt>
                <c:pt idx="39">
                  <c:v>1.948</c:v>
                </c:pt>
                <c:pt idx="40">
                  <c:v>20</c:v>
                </c:pt>
                <c:pt idx="41">
                  <c:v>3.7040000000000002</c:v>
                </c:pt>
                <c:pt idx="42">
                  <c:v>3.2519999999999998</c:v>
                </c:pt>
                <c:pt idx="43">
                  <c:v>4.8650000000000002</c:v>
                </c:pt>
                <c:pt idx="44">
                  <c:v>3.4950000000000001</c:v>
                </c:pt>
                <c:pt idx="45">
                  <c:v>2.3559999999999999</c:v>
                </c:pt>
                <c:pt idx="46">
                  <c:v>1.4890000000000001</c:v>
                </c:pt>
                <c:pt idx="47">
                  <c:v>1.7330000000000001</c:v>
                </c:pt>
                <c:pt idx="48">
                  <c:v>2.9630000000000001</c:v>
                </c:pt>
                <c:pt idx="49">
                  <c:v>1.6160000000000001</c:v>
                </c:pt>
                <c:pt idx="50">
                  <c:v>13.6</c:v>
                </c:pt>
                <c:pt idx="51">
                  <c:v>8.1479999999999997</c:v>
                </c:pt>
                <c:pt idx="52">
                  <c:v>6.88</c:v>
                </c:pt>
                <c:pt idx="53">
                  <c:v>1.75</c:v>
                </c:pt>
                <c:pt idx="54">
                  <c:v>3.415</c:v>
                </c:pt>
                <c:pt idx="55">
                  <c:v>1.99</c:v>
                </c:pt>
                <c:pt idx="56">
                  <c:v>1.746</c:v>
                </c:pt>
                <c:pt idx="57">
                  <c:v>1.25</c:v>
                </c:pt>
                <c:pt idx="58">
                  <c:v>1.7330000000000001</c:v>
                </c:pt>
                <c:pt idx="59">
                  <c:v>2.7160000000000002</c:v>
                </c:pt>
                <c:pt idx="60">
                  <c:v>1.9850000000000001</c:v>
                </c:pt>
                <c:pt idx="61">
                  <c:v>3.4649999999999999</c:v>
                </c:pt>
                <c:pt idx="62">
                  <c:v>4.1260000000000003</c:v>
                </c:pt>
                <c:pt idx="63">
                  <c:v>2.2280000000000002</c:v>
                </c:pt>
                <c:pt idx="64">
                  <c:v>1.7330000000000001</c:v>
                </c:pt>
                <c:pt idx="65">
                  <c:v>2.73</c:v>
                </c:pt>
                <c:pt idx="66">
                  <c:v>2.75</c:v>
                </c:pt>
                <c:pt idx="67">
                  <c:v>12.374000000000001</c:v>
                </c:pt>
                <c:pt idx="68">
                  <c:v>18.797000000000001</c:v>
                </c:pt>
                <c:pt idx="69">
                  <c:v>30.295999999999999</c:v>
                </c:pt>
                <c:pt idx="70">
                  <c:v>59.896000000000001</c:v>
                </c:pt>
                <c:pt idx="71">
                  <c:v>52.417000000000002</c:v>
                </c:pt>
                <c:pt idx="72">
                  <c:v>19.899999999999999</c:v>
                </c:pt>
                <c:pt idx="73">
                  <c:v>23.81</c:v>
                </c:pt>
                <c:pt idx="74">
                  <c:v>28.428999999999998</c:v>
                </c:pt>
                <c:pt idx="75">
                  <c:v>16.957999999999998</c:v>
                </c:pt>
                <c:pt idx="76">
                  <c:v>10.122999999999999</c:v>
                </c:pt>
                <c:pt idx="77">
                  <c:v>40.15</c:v>
                </c:pt>
                <c:pt idx="78">
                  <c:v>30.273</c:v>
                </c:pt>
                <c:pt idx="79">
                  <c:v>33.984999999999999</c:v>
                </c:pt>
                <c:pt idx="80">
                  <c:v>21.428999999999998</c:v>
                </c:pt>
                <c:pt idx="81">
                  <c:v>37.655999999999999</c:v>
                </c:pt>
                <c:pt idx="82">
                  <c:v>49.256999999999998</c:v>
                </c:pt>
                <c:pt idx="83">
                  <c:v>37.94</c:v>
                </c:pt>
                <c:pt idx="84">
                  <c:v>30.847999999999999</c:v>
                </c:pt>
                <c:pt idx="85">
                  <c:v>42.856999999999999</c:v>
                </c:pt>
                <c:pt idx="86">
                  <c:v>42.929000000000002</c:v>
                </c:pt>
                <c:pt idx="87">
                  <c:v>37.652999999999999</c:v>
                </c:pt>
                <c:pt idx="88">
                  <c:v>52.152000000000001</c:v>
                </c:pt>
                <c:pt idx="89">
                  <c:v>46.534999999999997</c:v>
                </c:pt>
                <c:pt idx="90">
                  <c:v>23.902000000000001</c:v>
                </c:pt>
                <c:pt idx="91">
                  <c:v>46.076000000000001</c:v>
                </c:pt>
                <c:pt idx="92">
                  <c:v>14.563000000000001</c:v>
                </c:pt>
                <c:pt idx="93">
                  <c:v>21.106000000000002</c:v>
                </c:pt>
                <c:pt idx="94">
                  <c:v>22.771999999999998</c:v>
                </c:pt>
                <c:pt idx="95">
                  <c:v>13.465999999999999</c:v>
                </c:pt>
                <c:pt idx="96">
                  <c:v>48.165999999999997</c:v>
                </c:pt>
                <c:pt idx="97">
                  <c:v>21.914000000000001</c:v>
                </c:pt>
                <c:pt idx="98">
                  <c:v>23.736999999999998</c:v>
                </c:pt>
                <c:pt idx="99">
                  <c:v>23.152999999999999</c:v>
                </c:pt>
                <c:pt idx="100">
                  <c:v>21.106000000000002</c:v>
                </c:pt>
                <c:pt idx="101">
                  <c:v>43.433999999999997</c:v>
                </c:pt>
                <c:pt idx="102">
                  <c:v>21.428999999999998</c:v>
                </c:pt>
                <c:pt idx="103">
                  <c:v>14.217000000000001</c:v>
                </c:pt>
                <c:pt idx="104">
                  <c:v>14.464</c:v>
                </c:pt>
                <c:pt idx="105">
                  <c:v>13.715999999999999</c:v>
                </c:pt>
                <c:pt idx="106">
                  <c:v>39.756</c:v>
                </c:pt>
                <c:pt idx="107">
                  <c:v>19.363</c:v>
                </c:pt>
                <c:pt idx="108">
                  <c:v>28.888999999999999</c:v>
                </c:pt>
                <c:pt idx="109">
                  <c:v>18</c:v>
                </c:pt>
                <c:pt idx="110">
                  <c:v>13.25</c:v>
                </c:pt>
                <c:pt idx="111">
                  <c:v>36.918999999999997</c:v>
                </c:pt>
                <c:pt idx="112">
                  <c:v>20.646999999999998</c:v>
                </c:pt>
                <c:pt idx="113">
                  <c:v>21.588000000000001</c:v>
                </c:pt>
                <c:pt idx="114">
                  <c:v>30.221</c:v>
                </c:pt>
                <c:pt idx="115">
                  <c:v>22.388000000000002</c:v>
                </c:pt>
                <c:pt idx="116">
                  <c:v>49.383000000000003</c:v>
                </c:pt>
                <c:pt idx="117">
                  <c:v>19.949000000000002</c:v>
                </c:pt>
                <c:pt idx="118">
                  <c:v>14.951000000000001</c:v>
                </c:pt>
                <c:pt idx="119">
                  <c:v>21.286999999999999</c:v>
                </c:pt>
                <c:pt idx="120">
                  <c:v>18.859000000000002</c:v>
                </c:pt>
                <c:pt idx="121">
                  <c:v>45.024999999999999</c:v>
                </c:pt>
                <c:pt idx="122">
                  <c:v>21.805</c:v>
                </c:pt>
                <c:pt idx="123">
                  <c:v>23.001999999999999</c:v>
                </c:pt>
                <c:pt idx="124">
                  <c:v>23.192</c:v>
                </c:pt>
                <c:pt idx="125">
                  <c:v>23.227</c:v>
                </c:pt>
                <c:pt idx="126">
                  <c:v>42.277999999999999</c:v>
                </c:pt>
                <c:pt idx="127">
                  <c:v>14.861000000000001</c:v>
                </c:pt>
                <c:pt idx="128">
                  <c:v>18.919</c:v>
                </c:pt>
                <c:pt idx="129">
                  <c:v>17.164000000000001</c:v>
                </c:pt>
                <c:pt idx="130">
                  <c:v>21.687000000000001</c:v>
                </c:pt>
                <c:pt idx="131">
                  <c:v>41.75</c:v>
                </c:pt>
                <c:pt idx="132">
                  <c:v>20.292999999999999</c:v>
                </c:pt>
                <c:pt idx="133">
                  <c:v>24.634</c:v>
                </c:pt>
                <c:pt idx="134">
                  <c:v>16.373000000000001</c:v>
                </c:pt>
                <c:pt idx="135">
                  <c:v>16.169</c:v>
                </c:pt>
                <c:pt idx="136">
                  <c:v>34.988</c:v>
                </c:pt>
                <c:pt idx="137">
                  <c:v>17.488</c:v>
                </c:pt>
                <c:pt idx="138">
                  <c:v>23</c:v>
                </c:pt>
                <c:pt idx="139">
                  <c:v>14</c:v>
                </c:pt>
                <c:pt idx="140">
                  <c:v>18.428000000000001</c:v>
                </c:pt>
                <c:pt idx="141">
                  <c:v>39.701999999999998</c:v>
                </c:pt>
                <c:pt idx="142">
                  <c:v>17.122</c:v>
                </c:pt>
                <c:pt idx="143">
                  <c:v>19.363</c:v>
                </c:pt>
                <c:pt idx="144">
                  <c:v>13.131</c:v>
                </c:pt>
                <c:pt idx="145">
                  <c:v>26.25</c:v>
                </c:pt>
                <c:pt idx="146">
                  <c:v>34.491</c:v>
                </c:pt>
                <c:pt idx="147">
                  <c:v>18.765000000000001</c:v>
                </c:pt>
                <c:pt idx="148">
                  <c:v>23.25</c:v>
                </c:pt>
                <c:pt idx="149">
                  <c:v>19.652000000000001</c:v>
                </c:pt>
                <c:pt idx="150">
                  <c:v>19.849</c:v>
                </c:pt>
                <c:pt idx="151">
                  <c:v>39.259</c:v>
                </c:pt>
                <c:pt idx="152">
                  <c:v>16.295999999999999</c:v>
                </c:pt>
                <c:pt idx="153">
                  <c:v>24.751999999999999</c:v>
                </c:pt>
                <c:pt idx="154">
                  <c:v>16.748999999999999</c:v>
                </c:pt>
                <c:pt idx="155">
                  <c:v>21.359000000000002</c:v>
                </c:pt>
                <c:pt idx="156">
                  <c:v>33.082999999999998</c:v>
                </c:pt>
                <c:pt idx="157">
                  <c:v>19.548999999999999</c:v>
                </c:pt>
                <c:pt idx="158">
                  <c:v>17.544</c:v>
                </c:pt>
                <c:pt idx="159">
                  <c:v>17.617999999999999</c:v>
                </c:pt>
                <c:pt idx="160">
                  <c:v>16.79</c:v>
                </c:pt>
                <c:pt idx="161">
                  <c:v>35.948999999999998</c:v>
                </c:pt>
                <c:pt idx="162">
                  <c:v>16.79</c:v>
                </c:pt>
                <c:pt idx="163">
                  <c:v>21.655000000000001</c:v>
                </c:pt>
                <c:pt idx="164">
                  <c:v>21.951000000000001</c:v>
                </c:pt>
                <c:pt idx="165">
                  <c:v>20.975999999999999</c:v>
                </c:pt>
                <c:pt idx="166">
                  <c:v>38.481000000000002</c:v>
                </c:pt>
                <c:pt idx="167">
                  <c:v>17.488</c:v>
                </c:pt>
                <c:pt idx="168">
                  <c:v>23.116</c:v>
                </c:pt>
                <c:pt idx="169">
                  <c:v>19.012</c:v>
                </c:pt>
                <c:pt idx="170">
                  <c:v>16.04</c:v>
                </c:pt>
                <c:pt idx="171">
                  <c:v>35.820999999999998</c:v>
                </c:pt>
                <c:pt idx="172">
                  <c:v>24.146000000000001</c:v>
                </c:pt>
                <c:pt idx="173">
                  <c:v>20.347000000000001</c:v>
                </c:pt>
                <c:pt idx="174">
                  <c:v>23.762</c:v>
                </c:pt>
                <c:pt idx="175">
                  <c:v>22.885999999999999</c:v>
                </c:pt>
                <c:pt idx="176">
                  <c:v>41.911999999999999</c:v>
                </c:pt>
                <c:pt idx="177">
                  <c:v>15.385</c:v>
                </c:pt>
                <c:pt idx="178">
                  <c:v>21.265999999999998</c:v>
                </c:pt>
                <c:pt idx="179">
                  <c:v>18.09</c:v>
                </c:pt>
                <c:pt idx="180">
                  <c:v>21.428999999999998</c:v>
                </c:pt>
                <c:pt idx="181">
                  <c:v>34.615000000000002</c:v>
                </c:pt>
                <c:pt idx="182">
                  <c:v>17.079000000000001</c:v>
                </c:pt>
                <c:pt idx="183">
                  <c:v>13.4</c:v>
                </c:pt>
                <c:pt idx="184">
                  <c:v>21.027000000000001</c:v>
                </c:pt>
                <c:pt idx="185">
                  <c:v>25.062999999999999</c:v>
                </c:pt>
                <c:pt idx="186">
                  <c:v>38.957999999999998</c:v>
                </c:pt>
                <c:pt idx="187">
                  <c:v>25</c:v>
                </c:pt>
                <c:pt idx="188">
                  <c:v>19.951000000000001</c:v>
                </c:pt>
                <c:pt idx="189">
                  <c:v>19.902000000000001</c:v>
                </c:pt>
                <c:pt idx="190">
                  <c:v>14.778</c:v>
                </c:pt>
                <c:pt idx="191">
                  <c:v>36.363999999999997</c:v>
                </c:pt>
                <c:pt idx="192">
                  <c:v>15</c:v>
                </c:pt>
                <c:pt idx="193">
                  <c:v>24.751999999999999</c:v>
                </c:pt>
                <c:pt idx="194">
                  <c:v>27.34</c:v>
                </c:pt>
                <c:pt idx="195">
                  <c:v>13.614000000000001</c:v>
                </c:pt>
                <c:pt idx="196">
                  <c:v>39.850999999999999</c:v>
                </c:pt>
                <c:pt idx="197">
                  <c:v>18.564</c:v>
                </c:pt>
                <c:pt idx="198">
                  <c:v>19.451000000000001</c:v>
                </c:pt>
                <c:pt idx="199">
                  <c:v>16.04</c:v>
                </c:pt>
                <c:pt idx="200">
                  <c:v>18</c:v>
                </c:pt>
                <c:pt idx="201">
                  <c:v>38.155000000000001</c:v>
                </c:pt>
                <c:pt idx="202">
                  <c:v>21.5</c:v>
                </c:pt>
                <c:pt idx="203">
                  <c:v>18</c:v>
                </c:pt>
                <c:pt idx="204">
                  <c:v>12.090999999999999</c:v>
                </c:pt>
                <c:pt idx="205">
                  <c:v>17.821999999999999</c:v>
                </c:pt>
                <c:pt idx="206">
                  <c:v>37.838000000000001</c:v>
                </c:pt>
                <c:pt idx="207">
                  <c:v>14.888</c:v>
                </c:pt>
                <c:pt idx="208">
                  <c:v>18.844000000000001</c:v>
                </c:pt>
                <c:pt idx="209">
                  <c:v>24.19</c:v>
                </c:pt>
                <c:pt idx="210">
                  <c:v>20.494</c:v>
                </c:pt>
                <c:pt idx="211">
                  <c:v>34.558999999999997</c:v>
                </c:pt>
                <c:pt idx="212">
                  <c:v>15.686</c:v>
                </c:pt>
                <c:pt idx="213">
                  <c:v>18.068999999999999</c:v>
                </c:pt>
                <c:pt idx="214">
                  <c:v>18.564</c:v>
                </c:pt>
                <c:pt idx="215">
                  <c:v>19.608000000000001</c:v>
                </c:pt>
                <c:pt idx="216">
                  <c:v>32.828000000000003</c:v>
                </c:pt>
                <c:pt idx="217">
                  <c:v>17.734000000000002</c:v>
                </c:pt>
                <c:pt idx="218">
                  <c:v>16.952999999999999</c:v>
                </c:pt>
                <c:pt idx="219">
                  <c:v>29.064</c:v>
                </c:pt>
                <c:pt idx="220">
                  <c:v>29.702999999999999</c:v>
                </c:pt>
                <c:pt idx="221">
                  <c:v>35.264000000000003</c:v>
                </c:pt>
                <c:pt idx="222">
                  <c:v>20.146000000000001</c:v>
                </c:pt>
                <c:pt idx="223">
                  <c:v>17.91</c:v>
                </c:pt>
                <c:pt idx="224">
                  <c:v>17.677</c:v>
                </c:pt>
                <c:pt idx="225">
                  <c:v>16.584</c:v>
                </c:pt>
                <c:pt idx="226">
                  <c:v>35.308999999999997</c:v>
                </c:pt>
                <c:pt idx="227">
                  <c:v>21.196999999999999</c:v>
                </c:pt>
                <c:pt idx="228">
                  <c:v>17.413</c:v>
                </c:pt>
                <c:pt idx="229">
                  <c:v>13.433</c:v>
                </c:pt>
                <c:pt idx="230">
                  <c:v>21.34</c:v>
                </c:pt>
                <c:pt idx="231">
                  <c:v>34.243000000000002</c:v>
                </c:pt>
                <c:pt idx="232">
                  <c:v>20.25</c:v>
                </c:pt>
                <c:pt idx="233">
                  <c:v>18.227</c:v>
                </c:pt>
                <c:pt idx="234">
                  <c:v>16.584</c:v>
                </c:pt>
                <c:pt idx="235">
                  <c:v>15.577999999999999</c:v>
                </c:pt>
                <c:pt idx="236">
                  <c:v>37.722000000000001</c:v>
                </c:pt>
                <c:pt idx="237">
                  <c:v>22.716000000000001</c:v>
                </c:pt>
                <c:pt idx="238">
                  <c:v>18.61</c:v>
                </c:pt>
                <c:pt idx="239">
                  <c:v>13.054</c:v>
                </c:pt>
                <c:pt idx="240">
                  <c:v>19.297999999999998</c:v>
                </c:pt>
                <c:pt idx="241">
                  <c:v>34.25</c:v>
                </c:pt>
                <c:pt idx="242">
                  <c:v>13.534000000000001</c:v>
                </c:pt>
                <c:pt idx="243">
                  <c:v>19.306999999999999</c:v>
                </c:pt>
                <c:pt idx="244">
                  <c:v>13.614000000000001</c:v>
                </c:pt>
                <c:pt idx="245">
                  <c:v>19.154</c:v>
                </c:pt>
                <c:pt idx="246">
                  <c:v>31.172000000000001</c:v>
                </c:pt>
                <c:pt idx="247">
                  <c:v>18.797000000000001</c:v>
                </c:pt>
                <c:pt idx="248">
                  <c:v>24.631</c:v>
                </c:pt>
                <c:pt idx="249">
                  <c:v>23.762</c:v>
                </c:pt>
                <c:pt idx="250">
                  <c:v>18.657</c:v>
                </c:pt>
                <c:pt idx="251">
                  <c:v>39.701999999999998</c:v>
                </c:pt>
                <c:pt idx="252">
                  <c:v>19.315000000000001</c:v>
                </c:pt>
                <c:pt idx="253">
                  <c:v>16.25</c:v>
                </c:pt>
                <c:pt idx="254">
                  <c:v>18.812000000000001</c:v>
                </c:pt>
                <c:pt idx="255">
                  <c:v>17.718</c:v>
                </c:pt>
                <c:pt idx="256">
                  <c:v>36</c:v>
                </c:pt>
                <c:pt idx="257">
                  <c:v>17.812000000000001</c:v>
                </c:pt>
                <c:pt idx="258">
                  <c:v>15.763999999999999</c:v>
                </c:pt>
                <c:pt idx="259">
                  <c:v>24.318000000000001</c:v>
                </c:pt>
                <c:pt idx="260">
                  <c:v>24.814</c:v>
                </c:pt>
                <c:pt idx="261">
                  <c:v>37.220999999999997</c:v>
                </c:pt>
                <c:pt idx="262">
                  <c:v>14.824</c:v>
                </c:pt>
                <c:pt idx="263">
                  <c:v>26.550999999999998</c:v>
                </c:pt>
                <c:pt idx="264">
                  <c:v>16.911999999999999</c:v>
                </c:pt>
                <c:pt idx="265">
                  <c:v>18.719000000000001</c:v>
                </c:pt>
                <c:pt idx="266">
                  <c:v>38.213000000000001</c:v>
                </c:pt>
                <c:pt idx="267">
                  <c:v>20.69</c:v>
                </c:pt>
                <c:pt idx="268">
                  <c:v>23</c:v>
                </c:pt>
                <c:pt idx="269">
                  <c:v>21.286999999999999</c:v>
                </c:pt>
                <c:pt idx="270">
                  <c:v>26.747</c:v>
                </c:pt>
                <c:pt idx="271">
                  <c:v>29.873000000000001</c:v>
                </c:pt>
                <c:pt idx="272">
                  <c:v>18.5</c:v>
                </c:pt>
                <c:pt idx="273">
                  <c:v>19.951000000000001</c:v>
                </c:pt>
                <c:pt idx="274">
                  <c:v>22.443999999999999</c:v>
                </c:pt>
                <c:pt idx="275">
                  <c:v>18.341999999999999</c:v>
                </c:pt>
                <c:pt idx="276">
                  <c:v>38.142000000000003</c:v>
                </c:pt>
                <c:pt idx="277">
                  <c:v>16.707999999999998</c:v>
                </c:pt>
                <c:pt idx="278">
                  <c:v>20.25</c:v>
                </c:pt>
                <c:pt idx="279">
                  <c:v>13.086</c:v>
                </c:pt>
                <c:pt idx="280">
                  <c:v>22.67</c:v>
                </c:pt>
                <c:pt idx="281">
                  <c:v>31</c:v>
                </c:pt>
                <c:pt idx="282">
                  <c:v>19.212</c:v>
                </c:pt>
                <c:pt idx="283">
                  <c:v>15.228</c:v>
                </c:pt>
                <c:pt idx="284">
                  <c:v>15.25</c:v>
                </c:pt>
                <c:pt idx="285">
                  <c:v>16.332000000000001</c:v>
                </c:pt>
                <c:pt idx="286">
                  <c:v>32.662999999999997</c:v>
                </c:pt>
                <c:pt idx="287">
                  <c:v>19.951000000000001</c:v>
                </c:pt>
                <c:pt idx="288">
                  <c:v>17.085000000000001</c:v>
                </c:pt>
                <c:pt idx="289">
                  <c:v>13.861000000000001</c:v>
                </c:pt>
                <c:pt idx="290">
                  <c:v>24.623000000000001</c:v>
                </c:pt>
                <c:pt idx="291">
                  <c:v>27.96</c:v>
                </c:pt>
                <c:pt idx="292">
                  <c:v>16.911999999999999</c:v>
                </c:pt>
                <c:pt idx="293">
                  <c:v>24.06</c:v>
                </c:pt>
                <c:pt idx="294">
                  <c:v>25.628</c:v>
                </c:pt>
                <c:pt idx="295">
                  <c:v>20.550999999999998</c:v>
                </c:pt>
                <c:pt idx="296">
                  <c:v>41.396999999999998</c:v>
                </c:pt>
                <c:pt idx="297">
                  <c:v>28.463000000000001</c:v>
                </c:pt>
                <c:pt idx="298">
                  <c:v>30.414000000000001</c:v>
                </c:pt>
                <c:pt idx="299">
                  <c:v>25.242999999999999</c:v>
                </c:pt>
                <c:pt idx="300">
                  <c:v>27.5</c:v>
                </c:pt>
                <c:pt idx="301">
                  <c:v>47.631</c:v>
                </c:pt>
                <c:pt idx="302">
                  <c:v>25.628</c:v>
                </c:pt>
                <c:pt idx="303">
                  <c:v>30.391999999999999</c:v>
                </c:pt>
                <c:pt idx="304">
                  <c:v>27.561</c:v>
                </c:pt>
                <c:pt idx="305">
                  <c:v>28.536000000000001</c:v>
                </c:pt>
                <c:pt idx="306">
                  <c:v>44.802</c:v>
                </c:pt>
                <c:pt idx="307">
                  <c:v>29.073</c:v>
                </c:pt>
                <c:pt idx="308">
                  <c:v>22.332999999999998</c:v>
                </c:pt>
                <c:pt idx="309">
                  <c:v>20.297000000000001</c:v>
                </c:pt>
                <c:pt idx="310">
                  <c:v>25.616</c:v>
                </c:pt>
                <c:pt idx="311">
                  <c:v>41.265999999999998</c:v>
                </c:pt>
                <c:pt idx="312">
                  <c:v>18.765000000000001</c:v>
                </c:pt>
                <c:pt idx="313">
                  <c:v>28.292999999999999</c:v>
                </c:pt>
                <c:pt idx="314">
                  <c:v>23.858000000000001</c:v>
                </c:pt>
                <c:pt idx="315">
                  <c:v>21.914000000000001</c:v>
                </c:pt>
                <c:pt idx="316">
                  <c:v>42.423999999999999</c:v>
                </c:pt>
                <c:pt idx="317">
                  <c:v>23.457000000000001</c:v>
                </c:pt>
                <c:pt idx="318">
                  <c:v>22.306000000000001</c:v>
                </c:pt>
                <c:pt idx="319">
                  <c:v>18.536999999999999</c:v>
                </c:pt>
                <c:pt idx="320">
                  <c:v>20.100999999999999</c:v>
                </c:pt>
                <c:pt idx="321">
                  <c:v>41.975000000000001</c:v>
                </c:pt>
                <c:pt idx="322">
                  <c:v>14.677</c:v>
                </c:pt>
                <c:pt idx="323">
                  <c:v>27.901</c:v>
                </c:pt>
                <c:pt idx="324">
                  <c:v>28.606000000000002</c:v>
                </c:pt>
                <c:pt idx="325">
                  <c:v>22.548999999999999</c:v>
                </c:pt>
                <c:pt idx="326">
                  <c:v>32.323</c:v>
                </c:pt>
                <c:pt idx="327">
                  <c:v>24.337</c:v>
                </c:pt>
                <c:pt idx="328">
                  <c:v>27.722999999999999</c:v>
                </c:pt>
                <c:pt idx="329">
                  <c:v>26.076000000000001</c:v>
                </c:pt>
                <c:pt idx="330">
                  <c:v>24.443999999999999</c:v>
                </c:pt>
                <c:pt idx="331">
                  <c:v>36.776000000000003</c:v>
                </c:pt>
                <c:pt idx="332">
                  <c:v>20.75</c:v>
                </c:pt>
                <c:pt idx="333">
                  <c:v>26.196000000000002</c:v>
                </c:pt>
                <c:pt idx="334">
                  <c:v>25.431999999999999</c:v>
                </c:pt>
                <c:pt idx="335">
                  <c:v>19.951000000000001</c:v>
                </c:pt>
                <c:pt idx="336">
                  <c:v>46</c:v>
                </c:pt>
                <c:pt idx="337">
                  <c:v>21.782</c:v>
                </c:pt>
                <c:pt idx="338">
                  <c:v>20.69</c:v>
                </c:pt>
                <c:pt idx="339">
                  <c:v>19.798999999999999</c:v>
                </c:pt>
                <c:pt idx="340">
                  <c:v>23.058</c:v>
                </c:pt>
                <c:pt idx="341">
                  <c:v>35.820999999999998</c:v>
                </c:pt>
                <c:pt idx="342">
                  <c:v>17.706</c:v>
                </c:pt>
                <c:pt idx="343">
                  <c:v>23.81</c:v>
                </c:pt>
                <c:pt idx="344">
                  <c:v>23.632000000000001</c:v>
                </c:pt>
                <c:pt idx="345">
                  <c:v>20.741</c:v>
                </c:pt>
                <c:pt idx="346">
                  <c:v>38.832000000000001</c:v>
                </c:pt>
                <c:pt idx="347">
                  <c:v>24.372</c:v>
                </c:pt>
                <c:pt idx="348">
                  <c:v>15.196</c:v>
                </c:pt>
                <c:pt idx="349">
                  <c:v>26.065000000000001</c:v>
                </c:pt>
                <c:pt idx="350">
                  <c:v>20.5</c:v>
                </c:pt>
                <c:pt idx="351">
                  <c:v>34.491</c:v>
                </c:pt>
                <c:pt idx="352">
                  <c:v>18.361999999999998</c:v>
                </c:pt>
                <c:pt idx="353">
                  <c:v>19.221</c:v>
                </c:pt>
                <c:pt idx="354">
                  <c:v>22.059000000000001</c:v>
                </c:pt>
                <c:pt idx="355">
                  <c:v>23.704000000000001</c:v>
                </c:pt>
                <c:pt idx="356">
                  <c:v>33.5</c:v>
                </c:pt>
                <c:pt idx="357">
                  <c:v>20.099</c:v>
                </c:pt>
                <c:pt idx="358">
                  <c:v>23.283999999999999</c:v>
                </c:pt>
                <c:pt idx="359">
                  <c:v>23.116</c:v>
                </c:pt>
                <c:pt idx="360">
                  <c:v>20.792000000000002</c:v>
                </c:pt>
                <c:pt idx="361">
                  <c:v>41.667000000000002</c:v>
                </c:pt>
                <c:pt idx="362">
                  <c:v>20.297000000000001</c:v>
                </c:pt>
                <c:pt idx="363">
                  <c:v>23.75</c:v>
                </c:pt>
                <c:pt idx="364">
                  <c:v>27.431000000000001</c:v>
                </c:pt>
                <c:pt idx="365">
                  <c:v>23.774999999999999</c:v>
                </c:pt>
                <c:pt idx="366">
                  <c:v>41.537999999999997</c:v>
                </c:pt>
                <c:pt idx="367">
                  <c:v>25.248000000000001</c:v>
                </c:pt>
                <c:pt idx="368">
                  <c:v>21.782</c:v>
                </c:pt>
                <c:pt idx="369">
                  <c:v>23.869</c:v>
                </c:pt>
                <c:pt idx="370">
                  <c:v>23.774999999999999</c:v>
                </c:pt>
                <c:pt idx="371">
                  <c:v>36.945999999999998</c:v>
                </c:pt>
                <c:pt idx="372">
                  <c:v>20.698</c:v>
                </c:pt>
                <c:pt idx="373">
                  <c:v>18.844000000000001</c:v>
                </c:pt>
                <c:pt idx="374">
                  <c:v>23.25</c:v>
                </c:pt>
                <c:pt idx="375">
                  <c:v>18.388000000000002</c:v>
                </c:pt>
                <c:pt idx="376">
                  <c:v>37.345999999999997</c:v>
                </c:pt>
                <c:pt idx="377">
                  <c:v>16.989999999999998</c:v>
                </c:pt>
                <c:pt idx="378">
                  <c:v>21.106000000000002</c:v>
                </c:pt>
                <c:pt idx="379">
                  <c:v>18.137</c:v>
                </c:pt>
                <c:pt idx="380">
                  <c:v>29.31</c:v>
                </c:pt>
                <c:pt idx="381">
                  <c:v>44.274999999999999</c:v>
                </c:pt>
                <c:pt idx="382">
                  <c:v>16.832000000000001</c:v>
                </c:pt>
                <c:pt idx="383">
                  <c:v>28.715</c:v>
                </c:pt>
                <c:pt idx="384">
                  <c:v>17.588000000000001</c:v>
                </c:pt>
                <c:pt idx="385">
                  <c:v>18.317</c:v>
                </c:pt>
                <c:pt idx="386">
                  <c:v>41.146999999999998</c:v>
                </c:pt>
                <c:pt idx="387">
                  <c:v>25.861999999999998</c:v>
                </c:pt>
                <c:pt idx="388">
                  <c:v>23.116</c:v>
                </c:pt>
                <c:pt idx="389">
                  <c:v>20.25</c:v>
                </c:pt>
                <c:pt idx="390">
                  <c:v>18.317</c:v>
                </c:pt>
                <c:pt idx="391">
                  <c:v>36.725000000000001</c:v>
                </c:pt>
                <c:pt idx="392">
                  <c:v>20.75</c:v>
                </c:pt>
                <c:pt idx="393">
                  <c:v>18.271999999999998</c:v>
                </c:pt>
                <c:pt idx="394">
                  <c:v>26</c:v>
                </c:pt>
                <c:pt idx="395">
                  <c:v>13.151</c:v>
                </c:pt>
                <c:pt idx="396">
                  <c:v>36.07</c:v>
                </c:pt>
                <c:pt idx="397">
                  <c:v>20.195</c:v>
                </c:pt>
                <c:pt idx="398">
                  <c:v>15.288</c:v>
                </c:pt>
                <c:pt idx="399">
                  <c:v>22.195</c:v>
                </c:pt>
                <c:pt idx="400">
                  <c:v>22.03</c:v>
                </c:pt>
                <c:pt idx="401">
                  <c:v>32.323</c:v>
                </c:pt>
                <c:pt idx="402">
                  <c:v>23.038</c:v>
                </c:pt>
                <c:pt idx="403">
                  <c:v>18.919</c:v>
                </c:pt>
                <c:pt idx="404">
                  <c:v>23.736999999999998</c:v>
                </c:pt>
                <c:pt idx="405">
                  <c:v>16.914999999999999</c:v>
                </c:pt>
                <c:pt idx="406">
                  <c:v>34.343000000000004</c:v>
                </c:pt>
                <c:pt idx="407">
                  <c:v>22.771999999999998</c:v>
                </c:pt>
                <c:pt idx="408">
                  <c:v>19.701000000000001</c:v>
                </c:pt>
                <c:pt idx="409">
                  <c:v>22.443999999999999</c:v>
                </c:pt>
                <c:pt idx="410">
                  <c:v>21.97</c:v>
                </c:pt>
                <c:pt idx="411">
                  <c:v>34.576999999999998</c:v>
                </c:pt>
                <c:pt idx="412">
                  <c:v>24.939</c:v>
                </c:pt>
                <c:pt idx="413">
                  <c:v>24.751999999999999</c:v>
                </c:pt>
                <c:pt idx="414">
                  <c:v>24.378</c:v>
                </c:pt>
                <c:pt idx="415">
                  <c:v>20.297000000000001</c:v>
                </c:pt>
                <c:pt idx="416">
                  <c:v>35.5</c:v>
                </c:pt>
                <c:pt idx="417">
                  <c:v>25.061</c:v>
                </c:pt>
                <c:pt idx="418">
                  <c:v>20.596</c:v>
                </c:pt>
                <c:pt idx="419">
                  <c:v>16.79</c:v>
                </c:pt>
                <c:pt idx="420">
                  <c:v>17.337</c:v>
                </c:pt>
                <c:pt idx="421">
                  <c:v>36.363999999999997</c:v>
                </c:pt>
                <c:pt idx="422">
                  <c:v>21.25</c:v>
                </c:pt>
                <c:pt idx="423">
                  <c:v>17.475999999999999</c:v>
                </c:pt>
                <c:pt idx="424">
                  <c:v>16.87</c:v>
                </c:pt>
                <c:pt idx="425">
                  <c:v>24.876000000000001</c:v>
                </c:pt>
                <c:pt idx="426">
                  <c:v>35.909999999999997</c:v>
                </c:pt>
                <c:pt idx="427">
                  <c:v>22.66</c:v>
                </c:pt>
                <c:pt idx="428">
                  <c:v>24.814</c:v>
                </c:pt>
                <c:pt idx="429">
                  <c:v>16.582999999999998</c:v>
                </c:pt>
                <c:pt idx="430">
                  <c:v>17.91</c:v>
                </c:pt>
                <c:pt idx="431">
                  <c:v>32.506</c:v>
                </c:pt>
                <c:pt idx="432">
                  <c:v>21.515999999999998</c:v>
                </c:pt>
                <c:pt idx="433">
                  <c:v>25.693000000000001</c:v>
                </c:pt>
                <c:pt idx="434">
                  <c:v>20.646999999999998</c:v>
                </c:pt>
                <c:pt idx="435">
                  <c:v>16.295999999999999</c:v>
                </c:pt>
                <c:pt idx="436">
                  <c:v>40.554000000000002</c:v>
                </c:pt>
                <c:pt idx="437">
                  <c:v>22.332999999999998</c:v>
                </c:pt>
                <c:pt idx="438">
                  <c:v>12.343</c:v>
                </c:pt>
                <c:pt idx="439">
                  <c:v>15.802</c:v>
                </c:pt>
                <c:pt idx="440">
                  <c:v>16.209</c:v>
                </c:pt>
                <c:pt idx="441">
                  <c:v>40</c:v>
                </c:pt>
                <c:pt idx="442">
                  <c:v>26.780999999999999</c:v>
                </c:pt>
                <c:pt idx="443">
                  <c:v>27.295000000000002</c:v>
                </c:pt>
                <c:pt idx="444">
                  <c:v>17.122</c:v>
                </c:pt>
                <c:pt idx="445">
                  <c:v>23.266999999999999</c:v>
                </c:pt>
                <c:pt idx="446">
                  <c:v>37.093000000000004</c:v>
                </c:pt>
                <c:pt idx="447">
                  <c:v>23.266999999999999</c:v>
                </c:pt>
                <c:pt idx="448">
                  <c:v>20.393000000000001</c:v>
                </c:pt>
                <c:pt idx="449">
                  <c:v>22.087</c:v>
                </c:pt>
                <c:pt idx="450">
                  <c:v>17.544</c:v>
                </c:pt>
                <c:pt idx="451">
                  <c:v>32.746000000000002</c:v>
                </c:pt>
                <c:pt idx="452">
                  <c:v>21.446000000000002</c:v>
                </c:pt>
                <c:pt idx="453">
                  <c:v>15.212</c:v>
                </c:pt>
                <c:pt idx="454">
                  <c:v>25.123999999999999</c:v>
                </c:pt>
                <c:pt idx="455">
                  <c:v>21.675000000000001</c:v>
                </c:pt>
                <c:pt idx="456">
                  <c:v>17.91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2626320"/>
        <c:axId val="1772626864"/>
      </c:lineChart>
      <c:catAx>
        <c:axId val="1772626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2626864"/>
        <c:crosses val="autoZero"/>
        <c:auto val="1"/>
        <c:lblAlgn val="ctr"/>
        <c:lblOffset val="100"/>
        <c:noMultiLvlLbl val="0"/>
      </c:catAx>
      <c:valAx>
        <c:axId val="177262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262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700" baseline="0" dirty="0"/>
              <a:t>CPU Load - Streaming mit 4 </a:t>
            </a:r>
            <a:r>
              <a:rPr lang="de-DE" sz="1700" baseline="0" dirty="0" err="1" smtClean="0"/>
              <a:t>Workern</a:t>
            </a:r>
            <a:r>
              <a:rPr lang="de-DE" sz="1700" baseline="0" dirty="0" smtClean="0"/>
              <a:t> und Beschränkung auf 2 Cores</a:t>
            </a:r>
            <a:endParaRPr lang="de-DE" sz="17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str_4W_0SCR_noModelBuilder_dell!$A$6:$A$7</c:f>
              <c:strCache>
                <c:ptCount val="2"/>
                <c:pt idx="1">
                  <c:v>dell01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str_4W_0SCR_noModelBuilder_dell!$A$8:$A$315</c:f>
              <c:numCache>
                <c:formatCode>General</c:formatCode>
                <c:ptCount val="308"/>
                <c:pt idx="0">
                  <c:v>7.9269999999999996</c:v>
                </c:pt>
                <c:pt idx="1">
                  <c:v>54.545000000000002</c:v>
                </c:pt>
                <c:pt idx="2">
                  <c:v>63.131</c:v>
                </c:pt>
                <c:pt idx="3">
                  <c:v>79.899000000000001</c:v>
                </c:pt>
                <c:pt idx="4">
                  <c:v>66.331999999999994</c:v>
                </c:pt>
                <c:pt idx="5">
                  <c:v>70.706999999999994</c:v>
                </c:pt>
                <c:pt idx="6">
                  <c:v>62.564</c:v>
                </c:pt>
                <c:pt idx="7">
                  <c:v>2.2730000000000001</c:v>
                </c:pt>
                <c:pt idx="8">
                  <c:v>10.106</c:v>
                </c:pt>
                <c:pt idx="9">
                  <c:v>71.5</c:v>
                </c:pt>
                <c:pt idx="10">
                  <c:v>80.905000000000001</c:v>
                </c:pt>
                <c:pt idx="11">
                  <c:v>87.373999999999995</c:v>
                </c:pt>
                <c:pt idx="12">
                  <c:v>20.202000000000002</c:v>
                </c:pt>
                <c:pt idx="13">
                  <c:v>1.538</c:v>
                </c:pt>
                <c:pt idx="14">
                  <c:v>2.0619999999999998</c:v>
                </c:pt>
                <c:pt idx="15">
                  <c:v>2.0409999999999999</c:v>
                </c:pt>
                <c:pt idx="16">
                  <c:v>9.6940000000000008</c:v>
                </c:pt>
                <c:pt idx="17">
                  <c:v>2.5</c:v>
                </c:pt>
                <c:pt idx="18">
                  <c:v>9</c:v>
                </c:pt>
                <c:pt idx="19">
                  <c:v>1.036</c:v>
                </c:pt>
                <c:pt idx="20">
                  <c:v>4.5449999999999999</c:v>
                </c:pt>
                <c:pt idx="21">
                  <c:v>5.0759999999999996</c:v>
                </c:pt>
                <c:pt idx="22">
                  <c:v>8.6289999999999996</c:v>
                </c:pt>
                <c:pt idx="23">
                  <c:v>17.765999999999998</c:v>
                </c:pt>
                <c:pt idx="24">
                  <c:v>7.9210000000000003</c:v>
                </c:pt>
                <c:pt idx="25">
                  <c:v>14.07</c:v>
                </c:pt>
                <c:pt idx="26">
                  <c:v>16.41</c:v>
                </c:pt>
                <c:pt idx="27">
                  <c:v>5.4349999999999996</c:v>
                </c:pt>
                <c:pt idx="28">
                  <c:v>6.4169999999999998</c:v>
                </c:pt>
                <c:pt idx="29">
                  <c:v>4.3479999999999999</c:v>
                </c:pt>
                <c:pt idx="30">
                  <c:v>7.7350000000000003</c:v>
                </c:pt>
                <c:pt idx="31">
                  <c:v>7.6920000000000002</c:v>
                </c:pt>
                <c:pt idx="32">
                  <c:v>6.915</c:v>
                </c:pt>
                <c:pt idx="33">
                  <c:v>4.3010000000000002</c:v>
                </c:pt>
                <c:pt idx="34">
                  <c:v>6.4859999999999998</c:v>
                </c:pt>
                <c:pt idx="35">
                  <c:v>8.2050000000000001</c:v>
                </c:pt>
                <c:pt idx="36">
                  <c:v>8.9469999999999992</c:v>
                </c:pt>
                <c:pt idx="37">
                  <c:v>5.4640000000000004</c:v>
                </c:pt>
                <c:pt idx="38">
                  <c:v>7.3680000000000003</c:v>
                </c:pt>
                <c:pt idx="39">
                  <c:v>4.3479999999999999</c:v>
                </c:pt>
                <c:pt idx="40">
                  <c:v>8.5559999999999992</c:v>
                </c:pt>
                <c:pt idx="41">
                  <c:v>41.884999999999998</c:v>
                </c:pt>
                <c:pt idx="42">
                  <c:v>53.807000000000002</c:v>
                </c:pt>
                <c:pt idx="43">
                  <c:v>38.776000000000003</c:v>
                </c:pt>
                <c:pt idx="44">
                  <c:v>5.4349999999999996</c:v>
                </c:pt>
                <c:pt idx="45">
                  <c:v>6.4169999999999998</c:v>
                </c:pt>
                <c:pt idx="46">
                  <c:v>10.053000000000001</c:v>
                </c:pt>
                <c:pt idx="47">
                  <c:v>3.8250000000000002</c:v>
                </c:pt>
                <c:pt idx="48">
                  <c:v>5.3760000000000003</c:v>
                </c:pt>
                <c:pt idx="49">
                  <c:v>4.3479999999999999</c:v>
                </c:pt>
                <c:pt idx="50">
                  <c:v>3.8039999999999998</c:v>
                </c:pt>
                <c:pt idx="51">
                  <c:v>5.851</c:v>
                </c:pt>
                <c:pt idx="52">
                  <c:v>26.803999999999998</c:v>
                </c:pt>
                <c:pt idx="53">
                  <c:v>5.2359999999999998</c:v>
                </c:pt>
                <c:pt idx="54">
                  <c:v>10.994999999999999</c:v>
                </c:pt>
                <c:pt idx="55">
                  <c:v>4.7119999999999997</c:v>
                </c:pt>
                <c:pt idx="56">
                  <c:v>17.617000000000001</c:v>
                </c:pt>
                <c:pt idx="57">
                  <c:v>4.2779999999999996</c:v>
                </c:pt>
                <c:pt idx="58">
                  <c:v>5.2080000000000002</c:v>
                </c:pt>
                <c:pt idx="59">
                  <c:v>4.8129999999999997</c:v>
                </c:pt>
                <c:pt idx="60">
                  <c:v>6.952</c:v>
                </c:pt>
                <c:pt idx="61">
                  <c:v>7.3680000000000003</c:v>
                </c:pt>
                <c:pt idx="62">
                  <c:v>6.806</c:v>
                </c:pt>
                <c:pt idx="63">
                  <c:v>3.8250000000000002</c:v>
                </c:pt>
                <c:pt idx="64">
                  <c:v>5.82</c:v>
                </c:pt>
                <c:pt idx="65">
                  <c:v>4.2779999999999996</c:v>
                </c:pt>
                <c:pt idx="66">
                  <c:v>6.915</c:v>
                </c:pt>
                <c:pt idx="67">
                  <c:v>5.9779999999999998</c:v>
                </c:pt>
                <c:pt idx="68">
                  <c:v>7.407</c:v>
                </c:pt>
                <c:pt idx="69">
                  <c:v>4.1879999999999997</c:v>
                </c:pt>
                <c:pt idx="70">
                  <c:v>4.7869999999999999</c:v>
                </c:pt>
                <c:pt idx="71">
                  <c:v>7.2539999999999996</c:v>
                </c:pt>
                <c:pt idx="72">
                  <c:v>6.0609999999999999</c:v>
                </c:pt>
                <c:pt idx="73">
                  <c:v>3.5710000000000002</c:v>
                </c:pt>
                <c:pt idx="74">
                  <c:v>5.0510000000000002</c:v>
                </c:pt>
                <c:pt idx="75">
                  <c:v>3.5350000000000001</c:v>
                </c:pt>
                <c:pt idx="76">
                  <c:v>6.5659999999999998</c:v>
                </c:pt>
                <c:pt idx="77">
                  <c:v>5.0759999999999996</c:v>
                </c:pt>
                <c:pt idx="78">
                  <c:v>4.569</c:v>
                </c:pt>
                <c:pt idx="79">
                  <c:v>3.0459999999999998</c:v>
                </c:pt>
                <c:pt idx="80">
                  <c:v>3.5529999999999999</c:v>
                </c:pt>
                <c:pt idx="81">
                  <c:v>5.556</c:v>
                </c:pt>
                <c:pt idx="82">
                  <c:v>11.5</c:v>
                </c:pt>
                <c:pt idx="83">
                  <c:v>4.0819999999999999</c:v>
                </c:pt>
                <c:pt idx="84">
                  <c:v>8.5429999999999993</c:v>
                </c:pt>
                <c:pt idx="85">
                  <c:v>3.0459999999999998</c:v>
                </c:pt>
                <c:pt idx="86">
                  <c:v>62</c:v>
                </c:pt>
                <c:pt idx="87">
                  <c:v>4.0199999999999996</c:v>
                </c:pt>
                <c:pt idx="88">
                  <c:v>6.468</c:v>
                </c:pt>
                <c:pt idx="89">
                  <c:v>2.5510000000000002</c:v>
                </c:pt>
                <c:pt idx="90">
                  <c:v>6.5659999999999998</c:v>
                </c:pt>
                <c:pt idx="91">
                  <c:v>4.5449999999999999</c:v>
                </c:pt>
                <c:pt idx="92">
                  <c:v>5.9409999999999998</c:v>
                </c:pt>
                <c:pt idx="93">
                  <c:v>1.538</c:v>
                </c:pt>
                <c:pt idx="94">
                  <c:v>3.03</c:v>
                </c:pt>
                <c:pt idx="95">
                  <c:v>3.5179999999999998</c:v>
                </c:pt>
                <c:pt idx="96">
                  <c:v>43.878</c:v>
                </c:pt>
                <c:pt idx="97">
                  <c:v>7.8819999999999997</c:v>
                </c:pt>
                <c:pt idx="98">
                  <c:v>6.0609999999999999</c:v>
                </c:pt>
                <c:pt idx="99">
                  <c:v>20.100999999999999</c:v>
                </c:pt>
                <c:pt idx="100">
                  <c:v>32.323</c:v>
                </c:pt>
                <c:pt idx="101">
                  <c:v>7.2160000000000002</c:v>
                </c:pt>
                <c:pt idx="102">
                  <c:v>3.96</c:v>
                </c:pt>
                <c:pt idx="103">
                  <c:v>2.5249999999999999</c:v>
                </c:pt>
                <c:pt idx="104">
                  <c:v>4.5229999999999997</c:v>
                </c:pt>
                <c:pt idx="105">
                  <c:v>2.5249999999999999</c:v>
                </c:pt>
                <c:pt idx="106">
                  <c:v>8.0809999999999995</c:v>
                </c:pt>
                <c:pt idx="107">
                  <c:v>3.03</c:v>
                </c:pt>
                <c:pt idx="108">
                  <c:v>4.0199999999999996</c:v>
                </c:pt>
                <c:pt idx="109">
                  <c:v>3.5529999999999999</c:v>
                </c:pt>
                <c:pt idx="110">
                  <c:v>4</c:v>
                </c:pt>
                <c:pt idx="111">
                  <c:v>7</c:v>
                </c:pt>
                <c:pt idx="112">
                  <c:v>13.635999999999999</c:v>
                </c:pt>
                <c:pt idx="113">
                  <c:v>26.768000000000001</c:v>
                </c:pt>
                <c:pt idx="114">
                  <c:v>28.643000000000001</c:v>
                </c:pt>
                <c:pt idx="115">
                  <c:v>7.1070000000000002</c:v>
                </c:pt>
                <c:pt idx="116">
                  <c:v>25.870999999999999</c:v>
                </c:pt>
                <c:pt idx="117">
                  <c:v>4.569</c:v>
                </c:pt>
                <c:pt idx="118">
                  <c:v>7.0350000000000001</c:v>
                </c:pt>
                <c:pt idx="119">
                  <c:v>15.074999999999999</c:v>
                </c:pt>
                <c:pt idx="120">
                  <c:v>10.101000000000001</c:v>
                </c:pt>
                <c:pt idx="121">
                  <c:v>24.364999999999998</c:v>
                </c:pt>
                <c:pt idx="122">
                  <c:v>31.155999999999999</c:v>
                </c:pt>
                <c:pt idx="123">
                  <c:v>58.375999999999998</c:v>
                </c:pt>
                <c:pt idx="124">
                  <c:v>6.5</c:v>
                </c:pt>
                <c:pt idx="125">
                  <c:v>5.5279999999999996</c:v>
                </c:pt>
                <c:pt idx="126">
                  <c:v>54.822000000000003</c:v>
                </c:pt>
                <c:pt idx="127">
                  <c:v>8.5429999999999993</c:v>
                </c:pt>
                <c:pt idx="128">
                  <c:v>11.055</c:v>
                </c:pt>
                <c:pt idx="129">
                  <c:v>4.5229999999999997</c:v>
                </c:pt>
                <c:pt idx="130">
                  <c:v>6.03</c:v>
                </c:pt>
                <c:pt idx="131">
                  <c:v>40.404000000000003</c:v>
                </c:pt>
                <c:pt idx="132">
                  <c:v>5.556</c:v>
                </c:pt>
                <c:pt idx="133">
                  <c:v>5.1020000000000003</c:v>
                </c:pt>
                <c:pt idx="134">
                  <c:v>7.6139999999999999</c:v>
                </c:pt>
                <c:pt idx="135">
                  <c:v>3.5179999999999998</c:v>
                </c:pt>
                <c:pt idx="136">
                  <c:v>41.026000000000003</c:v>
                </c:pt>
                <c:pt idx="137">
                  <c:v>5.0250000000000004</c:v>
                </c:pt>
                <c:pt idx="138">
                  <c:v>6</c:v>
                </c:pt>
                <c:pt idx="139">
                  <c:v>6.0910000000000002</c:v>
                </c:pt>
                <c:pt idx="140">
                  <c:v>9.8520000000000003</c:v>
                </c:pt>
                <c:pt idx="141">
                  <c:v>39.5</c:v>
                </c:pt>
                <c:pt idx="142">
                  <c:v>5.67</c:v>
                </c:pt>
                <c:pt idx="143">
                  <c:v>4.5449999999999999</c:v>
                </c:pt>
                <c:pt idx="144">
                  <c:v>5.0510000000000002</c:v>
                </c:pt>
                <c:pt idx="145">
                  <c:v>4.9749999999999996</c:v>
                </c:pt>
                <c:pt idx="146">
                  <c:v>44.279000000000003</c:v>
                </c:pt>
                <c:pt idx="147">
                  <c:v>5.6989999999999998</c:v>
                </c:pt>
                <c:pt idx="148">
                  <c:v>4.6150000000000002</c:v>
                </c:pt>
                <c:pt idx="149">
                  <c:v>11.558</c:v>
                </c:pt>
                <c:pt idx="150">
                  <c:v>5.5279999999999996</c:v>
                </c:pt>
                <c:pt idx="151">
                  <c:v>39.801000000000002</c:v>
                </c:pt>
                <c:pt idx="152">
                  <c:v>7.8819999999999997</c:v>
                </c:pt>
                <c:pt idx="153">
                  <c:v>4.6150000000000002</c:v>
                </c:pt>
                <c:pt idx="154">
                  <c:v>6.0609999999999999</c:v>
                </c:pt>
                <c:pt idx="155">
                  <c:v>3.077</c:v>
                </c:pt>
                <c:pt idx="156">
                  <c:v>49.238999999999997</c:v>
                </c:pt>
                <c:pt idx="157">
                  <c:v>4.5919999999999996</c:v>
                </c:pt>
                <c:pt idx="158">
                  <c:v>5.5839999999999996</c:v>
                </c:pt>
                <c:pt idx="159">
                  <c:v>4</c:v>
                </c:pt>
                <c:pt idx="160">
                  <c:v>8.0809999999999995</c:v>
                </c:pt>
                <c:pt idx="161">
                  <c:v>37.113</c:v>
                </c:pt>
                <c:pt idx="162">
                  <c:v>5.0510000000000002</c:v>
                </c:pt>
                <c:pt idx="163">
                  <c:v>5.1280000000000001</c:v>
                </c:pt>
                <c:pt idx="164">
                  <c:v>4.5449999999999999</c:v>
                </c:pt>
                <c:pt idx="165">
                  <c:v>5.5279999999999996</c:v>
                </c:pt>
                <c:pt idx="166">
                  <c:v>31.818000000000001</c:v>
                </c:pt>
                <c:pt idx="167">
                  <c:v>4.569</c:v>
                </c:pt>
                <c:pt idx="168">
                  <c:v>5.5</c:v>
                </c:pt>
                <c:pt idx="169">
                  <c:v>5</c:v>
                </c:pt>
                <c:pt idx="170">
                  <c:v>5.556</c:v>
                </c:pt>
                <c:pt idx="171">
                  <c:v>29.353000000000002</c:v>
                </c:pt>
                <c:pt idx="172">
                  <c:v>10.553000000000001</c:v>
                </c:pt>
                <c:pt idx="173">
                  <c:v>6.03</c:v>
                </c:pt>
                <c:pt idx="174">
                  <c:v>6.5</c:v>
                </c:pt>
                <c:pt idx="175">
                  <c:v>7.6139999999999999</c:v>
                </c:pt>
                <c:pt idx="176">
                  <c:v>54.082000000000001</c:v>
                </c:pt>
                <c:pt idx="177">
                  <c:v>5.8819999999999997</c:v>
                </c:pt>
                <c:pt idx="178">
                  <c:v>5.0250000000000004</c:v>
                </c:pt>
                <c:pt idx="179">
                  <c:v>3.5710000000000002</c:v>
                </c:pt>
                <c:pt idx="180">
                  <c:v>3.59</c:v>
                </c:pt>
                <c:pt idx="181">
                  <c:v>32.662999999999997</c:v>
                </c:pt>
                <c:pt idx="182">
                  <c:v>7.5</c:v>
                </c:pt>
                <c:pt idx="183">
                  <c:v>3.5710000000000002</c:v>
                </c:pt>
                <c:pt idx="184">
                  <c:v>5.5279999999999996</c:v>
                </c:pt>
                <c:pt idx="185">
                  <c:v>4.0609999999999999</c:v>
                </c:pt>
                <c:pt idx="186">
                  <c:v>62.5</c:v>
                </c:pt>
                <c:pt idx="187">
                  <c:v>12.244999999999999</c:v>
                </c:pt>
                <c:pt idx="188">
                  <c:v>4.0609999999999999</c:v>
                </c:pt>
                <c:pt idx="189">
                  <c:v>4.04</c:v>
                </c:pt>
                <c:pt idx="190">
                  <c:v>11.282</c:v>
                </c:pt>
                <c:pt idx="191">
                  <c:v>36.363999999999997</c:v>
                </c:pt>
                <c:pt idx="192">
                  <c:v>7.4260000000000002</c:v>
                </c:pt>
                <c:pt idx="193">
                  <c:v>3.109</c:v>
                </c:pt>
                <c:pt idx="194">
                  <c:v>6.9649999999999999</c:v>
                </c:pt>
                <c:pt idx="195">
                  <c:v>6.468</c:v>
                </c:pt>
                <c:pt idx="196">
                  <c:v>26.154</c:v>
                </c:pt>
                <c:pt idx="197">
                  <c:v>5.5</c:v>
                </c:pt>
                <c:pt idx="198">
                  <c:v>4.0609999999999999</c:v>
                </c:pt>
                <c:pt idx="199">
                  <c:v>4.0199999999999996</c:v>
                </c:pt>
                <c:pt idx="200">
                  <c:v>4.5449999999999999</c:v>
                </c:pt>
                <c:pt idx="201">
                  <c:v>22.797999999999998</c:v>
                </c:pt>
                <c:pt idx="202">
                  <c:v>9.4060000000000006</c:v>
                </c:pt>
                <c:pt idx="203">
                  <c:v>3.5710000000000002</c:v>
                </c:pt>
                <c:pt idx="204">
                  <c:v>4.4779999999999998</c:v>
                </c:pt>
                <c:pt idx="205">
                  <c:v>4.04</c:v>
                </c:pt>
                <c:pt idx="206">
                  <c:v>25.742999999999999</c:v>
                </c:pt>
                <c:pt idx="207">
                  <c:v>4.0609999999999999</c:v>
                </c:pt>
                <c:pt idx="208">
                  <c:v>5.1020000000000003</c:v>
                </c:pt>
                <c:pt idx="209">
                  <c:v>4.0609999999999999</c:v>
                </c:pt>
                <c:pt idx="210">
                  <c:v>5</c:v>
                </c:pt>
                <c:pt idx="211">
                  <c:v>27.411000000000001</c:v>
                </c:pt>
                <c:pt idx="212">
                  <c:v>10</c:v>
                </c:pt>
                <c:pt idx="213">
                  <c:v>4.0609999999999999</c:v>
                </c:pt>
                <c:pt idx="214">
                  <c:v>4.5449999999999999</c:v>
                </c:pt>
                <c:pt idx="215">
                  <c:v>5.5839999999999996</c:v>
                </c:pt>
                <c:pt idx="216">
                  <c:v>25.381</c:v>
                </c:pt>
                <c:pt idx="217">
                  <c:v>4.9749999999999996</c:v>
                </c:pt>
                <c:pt idx="218">
                  <c:v>5.5</c:v>
                </c:pt>
                <c:pt idx="219">
                  <c:v>3.0459999999999998</c:v>
                </c:pt>
                <c:pt idx="220">
                  <c:v>5.5</c:v>
                </c:pt>
                <c:pt idx="221">
                  <c:v>22.727</c:v>
                </c:pt>
                <c:pt idx="222">
                  <c:v>3.5529999999999999</c:v>
                </c:pt>
                <c:pt idx="223">
                  <c:v>6.5330000000000004</c:v>
                </c:pt>
                <c:pt idx="224">
                  <c:v>5.4459999999999997</c:v>
                </c:pt>
                <c:pt idx="225">
                  <c:v>3.5179999999999998</c:v>
                </c:pt>
                <c:pt idx="226">
                  <c:v>25.870999999999999</c:v>
                </c:pt>
                <c:pt idx="227">
                  <c:v>2.5510000000000002</c:v>
                </c:pt>
                <c:pt idx="228">
                  <c:v>4.5229999999999997</c:v>
                </c:pt>
                <c:pt idx="229">
                  <c:v>7.6139999999999999</c:v>
                </c:pt>
                <c:pt idx="230">
                  <c:v>4.5449999999999999</c:v>
                </c:pt>
                <c:pt idx="231">
                  <c:v>23.35</c:v>
                </c:pt>
                <c:pt idx="232">
                  <c:v>5.0759999999999996</c:v>
                </c:pt>
                <c:pt idx="233">
                  <c:v>5.1280000000000001</c:v>
                </c:pt>
                <c:pt idx="234">
                  <c:v>3.0609999999999999</c:v>
                </c:pt>
                <c:pt idx="235">
                  <c:v>2.5379999999999998</c:v>
                </c:pt>
                <c:pt idx="236">
                  <c:v>27.411000000000001</c:v>
                </c:pt>
                <c:pt idx="237">
                  <c:v>4.5229999999999997</c:v>
                </c:pt>
                <c:pt idx="238">
                  <c:v>5.0510000000000002</c:v>
                </c:pt>
                <c:pt idx="239">
                  <c:v>3.03</c:v>
                </c:pt>
                <c:pt idx="240">
                  <c:v>4.569</c:v>
                </c:pt>
                <c:pt idx="241">
                  <c:v>19.5</c:v>
                </c:pt>
                <c:pt idx="242">
                  <c:v>4.0609999999999999</c:v>
                </c:pt>
                <c:pt idx="243">
                  <c:v>3.5179999999999998</c:v>
                </c:pt>
                <c:pt idx="244">
                  <c:v>5.0250000000000004</c:v>
                </c:pt>
                <c:pt idx="245">
                  <c:v>15.423</c:v>
                </c:pt>
                <c:pt idx="246">
                  <c:v>19.797000000000001</c:v>
                </c:pt>
                <c:pt idx="247">
                  <c:v>3.59</c:v>
                </c:pt>
                <c:pt idx="248">
                  <c:v>5.0250000000000004</c:v>
                </c:pt>
                <c:pt idx="249">
                  <c:v>3.0150000000000001</c:v>
                </c:pt>
                <c:pt idx="250">
                  <c:v>3.5710000000000002</c:v>
                </c:pt>
                <c:pt idx="251">
                  <c:v>23.469000000000001</c:v>
                </c:pt>
                <c:pt idx="252">
                  <c:v>5.97</c:v>
                </c:pt>
                <c:pt idx="253">
                  <c:v>4</c:v>
                </c:pt>
                <c:pt idx="254">
                  <c:v>4.5229999999999997</c:v>
                </c:pt>
                <c:pt idx="255">
                  <c:v>4</c:v>
                </c:pt>
                <c:pt idx="256">
                  <c:v>21.428999999999998</c:v>
                </c:pt>
                <c:pt idx="257">
                  <c:v>5</c:v>
                </c:pt>
                <c:pt idx="258">
                  <c:v>3.077</c:v>
                </c:pt>
                <c:pt idx="259">
                  <c:v>8.2050000000000001</c:v>
                </c:pt>
                <c:pt idx="260">
                  <c:v>3.5529999999999999</c:v>
                </c:pt>
                <c:pt idx="261">
                  <c:v>14.872</c:v>
                </c:pt>
                <c:pt idx="262">
                  <c:v>8.0809999999999995</c:v>
                </c:pt>
                <c:pt idx="263">
                  <c:v>4</c:v>
                </c:pt>
                <c:pt idx="264">
                  <c:v>4.0199999999999996</c:v>
                </c:pt>
                <c:pt idx="265">
                  <c:v>4.0609999999999999</c:v>
                </c:pt>
                <c:pt idx="266">
                  <c:v>24.242000000000001</c:v>
                </c:pt>
                <c:pt idx="267">
                  <c:v>2.02</c:v>
                </c:pt>
                <c:pt idx="268">
                  <c:v>4.0609999999999999</c:v>
                </c:pt>
                <c:pt idx="269">
                  <c:v>4.0819999999999999</c:v>
                </c:pt>
                <c:pt idx="270">
                  <c:v>3.03</c:v>
                </c:pt>
                <c:pt idx="271">
                  <c:v>17</c:v>
                </c:pt>
                <c:pt idx="272">
                  <c:v>5.4729999999999999</c:v>
                </c:pt>
                <c:pt idx="273">
                  <c:v>3.5179999999999998</c:v>
                </c:pt>
                <c:pt idx="274">
                  <c:v>5</c:v>
                </c:pt>
                <c:pt idx="275">
                  <c:v>2.5249999999999999</c:v>
                </c:pt>
                <c:pt idx="276">
                  <c:v>21.212</c:v>
                </c:pt>
                <c:pt idx="277">
                  <c:v>4.04</c:v>
                </c:pt>
                <c:pt idx="278">
                  <c:v>12.563000000000001</c:v>
                </c:pt>
                <c:pt idx="279">
                  <c:v>4.5229999999999997</c:v>
                </c:pt>
                <c:pt idx="280">
                  <c:v>3.077</c:v>
                </c:pt>
                <c:pt idx="281">
                  <c:v>19.486999999999998</c:v>
                </c:pt>
                <c:pt idx="282">
                  <c:v>3.0459999999999998</c:v>
                </c:pt>
                <c:pt idx="283">
                  <c:v>3.077</c:v>
                </c:pt>
                <c:pt idx="284">
                  <c:v>5.556</c:v>
                </c:pt>
                <c:pt idx="285">
                  <c:v>3.0609999999999999</c:v>
                </c:pt>
                <c:pt idx="286">
                  <c:v>19.486999999999998</c:v>
                </c:pt>
                <c:pt idx="287">
                  <c:v>3.077</c:v>
                </c:pt>
                <c:pt idx="288">
                  <c:v>4.04</c:v>
                </c:pt>
                <c:pt idx="289">
                  <c:v>3.0609999999999999</c:v>
                </c:pt>
                <c:pt idx="290">
                  <c:v>6.8970000000000002</c:v>
                </c:pt>
                <c:pt idx="291">
                  <c:v>17.347000000000001</c:v>
                </c:pt>
                <c:pt idx="292">
                  <c:v>8.1219999999999999</c:v>
                </c:pt>
                <c:pt idx="293">
                  <c:v>3.59</c:v>
                </c:pt>
                <c:pt idx="294">
                  <c:v>6.5659999999999998</c:v>
                </c:pt>
                <c:pt idx="295">
                  <c:v>2.5379999999999998</c:v>
                </c:pt>
                <c:pt idx="296">
                  <c:v>16.922999999999998</c:v>
                </c:pt>
                <c:pt idx="297">
                  <c:v>3.5179999999999998</c:v>
                </c:pt>
                <c:pt idx="298">
                  <c:v>3.0459999999999998</c:v>
                </c:pt>
                <c:pt idx="299">
                  <c:v>4.0609999999999999</c:v>
                </c:pt>
                <c:pt idx="300">
                  <c:v>3.03</c:v>
                </c:pt>
                <c:pt idx="301">
                  <c:v>17.588000000000001</c:v>
                </c:pt>
                <c:pt idx="302">
                  <c:v>5</c:v>
                </c:pt>
                <c:pt idx="303">
                  <c:v>2.5379999999999998</c:v>
                </c:pt>
                <c:pt idx="304">
                  <c:v>4.5449999999999999</c:v>
                </c:pt>
                <c:pt idx="305">
                  <c:v>3.0609999999999999</c:v>
                </c:pt>
                <c:pt idx="306">
                  <c:v>23.98</c:v>
                </c:pt>
                <c:pt idx="307">
                  <c:v>13.635999999999999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str_4W_0SCR_noModelBuilder_dell!$B$6:$B$7</c:f>
              <c:strCache>
                <c:ptCount val="2"/>
                <c:pt idx="1">
                  <c:v>pi00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str_4W_0SCR_noModelBuilder_dell!$B$8:$B$315</c:f>
              <c:numCache>
                <c:formatCode>General</c:formatCode>
                <c:ptCount val="308"/>
                <c:pt idx="0">
                  <c:v>9.1709999999999994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0.252</c:v>
                </c:pt>
                <c:pt idx="9">
                  <c:v>0.25</c:v>
                </c:pt>
                <c:pt idx="10">
                  <c:v>4.7859999999999996</c:v>
                </c:pt>
                <c:pt idx="11">
                  <c:v>29.262</c:v>
                </c:pt>
                <c:pt idx="12">
                  <c:v>25.504999999999999</c:v>
                </c:pt>
                <c:pt idx="13">
                  <c:v>23.291</c:v>
                </c:pt>
                <c:pt idx="14">
                  <c:v>28.140999999999998</c:v>
                </c:pt>
                <c:pt idx="15">
                  <c:v>25.440999999999999</c:v>
                </c:pt>
                <c:pt idx="16">
                  <c:v>25.686</c:v>
                </c:pt>
                <c:pt idx="17">
                  <c:v>26.076000000000001</c:v>
                </c:pt>
                <c:pt idx="18">
                  <c:v>30.885999999999999</c:v>
                </c:pt>
                <c:pt idx="19">
                  <c:v>29.367000000000001</c:v>
                </c:pt>
                <c:pt idx="20">
                  <c:v>30.905000000000001</c:v>
                </c:pt>
                <c:pt idx="21">
                  <c:v>29.695</c:v>
                </c:pt>
                <c:pt idx="22">
                  <c:v>35.088000000000001</c:v>
                </c:pt>
                <c:pt idx="23">
                  <c:v>28.498999999999999</c:v>
                </c:pt>
                <c:pt idx="24">
                  <c:v>34.527000000000001</c:v>
                </c:pt>
                <c:pt idx="25">
                  <c:v>35.840000000000003</c:v>
                </c:pt>
                <c:pt idx="26">
                  <c:v>29.04</c:v>
                </c:pt>
                <c:pt idx="27">
                  <c:v>32.143000000000001</c:v>
                </c:pt>
                <c:pt idx="28">
                  <c:v>2.29</c:v>
                </c:pt>
                <c:pt idx="29">
                  <c:v>1.3089999999999999</c:v>
                </c:pt>
                <c:pt idx="30">
                  <c:v>0.52800000000000002</c:v>
                </c:pt>
                <c:pt idx="31">
                  <c:v>1.3120000000000001</c:v>
                </c:pt>
                <c:pt idx="32">
                  <c:v>4.4619999999999997</c:v>
                </c:pt>
                <c:pt idx="33">
                  <c:v>0</c:v>
                </c:pt>
                <c:pt idx="34">
                  <c:v>0.78100000000000003</c:v>
                </c:pt>
                <c:pt idx="35">
                  <c:v>1.044</c:v>
                </c:pt>
                <c:pt idx="36">
                  <c:v>1.0469999999999999</c:v>
                </c:pt>
                <c:pt idx="37">
                  <c:v>2.105</c:v>
                </c:pt>
                <c:pt idx="38">
                  <c:v>1.55</c:v>
                </c:pt>
                <c:pt idx="39">
                  <c:v>1.5580000000000001</c:v>
                </c:pt>
                <c:pt idx="40">
                  <c:v>0.52500000000000002</c:v>
                </c:pt>
                <c:pt idx="41">
                  <c:v>1.0529999999999999</c:v>
                </c:pt>
                <c:pt idx="42">
                  <c:v>1.587</c:v>
                </c:pt>
                <c:pt idx="43">
                  <c:v>1.034</c:v>
                </c:pt>
                <c:pt idx="44">
                  <c:v>0.53900000000000003</c:v>
                </c:pt>
                <c:pt idx="45">
                  <c:v>1.0720000000000001</c:v>
                </c:pt>
                <c:pt idx="46">
                  <c:v>1.5189999999999999</c:v>
                </c:pt>
                <c:pt idx="47">
                  <c:v>2.4460000000000002</c:v>
                </c:pt>
                <c:pt idx="48">
                  <c:v>0.26700000000000002</c:v>
                </c:pt>
                <c:pt idx="49">
                  <c:v>2.3140000000000001</c:v>
                </c:pt>
                <c:pt idx="50">
                  <c:v>0</c:v>
                </c:pt>
                <c:pt idx="51">
                  <c:v>0.254</c:v>
                </c:pt>
                <c:pt idx="52">
                  <c:v>0.437</c:v>
                </c:pt>
                <c:pt idx="53">
                  <c:v>3.3820000000000001</c:v>
                </c:pt>
                <c:pt idx="54">
                  <c:v>0.53300000000000003</c:v>
                </c:pt>
                <c:pt idx="55">
                  <c:v>2.133</c:v>
                </c:pt>
                <c:pt idx="56">
                  <c:v>1.913</c:v>
                </c:pt>
                <c:pt idx="57">
                  <c:v>1.359</c:v>
                </c:pt>
                <c:pt idx="58">
                  <c:v>1.583</c:v>
                </c:pt>
                <c:pt idx="59">
                  <c:v>1.8720000000000001</c:v>
                </c:pt>
                <c:pt idx="60">
                  <c:v>2.9489999999999998</c:v>
                </c:pt>
                <c:pt idx="61">
                  <c:v>0.52100000000000002</c:v>
                </c:pt>
                <c:pt idx="62">
                  <c:v>1.8180000000000001</c:v>
                </c:pt>
                <c:pt idx="63">
                  <c:v>0.8</c:v>
                </c:pt>
                <c:pt idx="64">
                  <c:v>1.0640000000000001</c:v>
                </c:pt>
                <c:pt idx="65">
                  <c:v>1.5920000000000001</c:v>
                </c:pt>
                <c:pt idx="66">
                  <c:v>1.5669999999999999</c:v>
                </c:pt>
                <c:pt idx="67">
                  <c:v>0.80200000000000005</c:v>
                </c:pt>
                <c:pt idx="68">
                  <c:v>6.4429999999999996</c:v>
                </c:pt>
                <c:pt idx="69">
                  <c:v>0.55900000000000005</c:v>
                </c:pt>
                <c:pt idx="70">
                  <c:v>0.27600000000000002</c:v>
                </c:pt>
                <c:pt idx="71">
                  <c:v>3.9409999999999998</c:v>
                </c:pt>
                <c:pt idx="72">
                  <c:v>0.505</c:v>
                </c:pt>
                <c:pt idx="73">
                  <c:v>4.3150000000000004</c:v>
                </c:pt>
                <c:pt idx="74">
                  <c:v>0.51</c:v>
                </c:pt>
                <c:pt idx="75">
                  <c:v>8.4830000000000005</c:v>
                </c:pt>
                <c:pt idx="76">
                  <c:v>0.75800000000000001</c:v>
                </c:pt>
                <c:pt idx="77">
                  <c:v>0.33200000000000002</c:v>
                </c:pt>
                <c:pt idx="78">
                  <c:v>20.789000000000001</c:v>
                </c:pt>
                <c:pt idx="79">
                  <c:v>25.954000000000001</c:v>
                </c:pt>
                <c:pt idx="80">
                  <c:v>46.447000000000003</c:v>
                </c:pt>
                <c:pt idx="81">
                  <c:v>1.5149999999999999</c:v>
                </c:pt>
                <c:pt idx="82">
                  <c:v>0</c:v>
                </c:pt>
                <c:pt idx="83">
                  <c:v>0.254</c:v>
                </c:pt>
                <c:pt idx="84">
                  <c:v>0.253</c:v>
                </c:pt>
                <c:pt idx="85">
                  <c:v>1.5149999999999999</c:v>
                </c:pt>
                <c:pt idx="86">
                  <c:v>0.253</c:v>
                </c:pt>
                <c:pt idx="87">
                  <c:v>0.254</c:v>
                </c:pt>
                <c:pt idx="88">
                  <c:v>0.75900000000000001</c:v>
                </c:pt>
                <c:pt idx="89">
                  <c:v>0</c:v>
                </c:pt>
                <c:pt idx="90">
                  <c:v>4.835</c:v>
                </c:pt>
                <c:pt idx="91">
                  <c:v>0.253</c:v>
                </c:pt>
                <c:pt idx="92">
                  <c:v>0.504</c:v>
                </c:pt>
                <c:pt idx="93">
                  <c:v>19.696999999999999</c:v>
                </c:pt>
                <c:pt idx="94">
                  <c:v>13.401999999999999</c:v>
                </c:pt>
                <c:pt idx="95">
                  <c:v>21.465</c:v>
                </c:pt>
                <c:pt idx="96">
                  <c:v>23.785</c:v>
                </c:pt>
                <c:pt idx="97">
                  <c:v>30.126999999999999</c:v>
                </c:pt>
                <c:pt idx="98">
                  <c:v>5.0380000000000003</c:v>
                </c:pt>
                <c:pt idx="99">
                  <c:v>0.254</c:v>
                </c:pt>
                <c:pt idx="100">
                  <c:v>1.2689999999999999</c:v>
                </c:pt>
                <c:pt idx="101">
                  <c:v>0.52600000000000002</c:v>
                </c:pt>
                <c:pt idx="102">
                  <c:v>9.7460000000000004</c:v>
                </c:pt>
                <c:pt idx="103">
                  <c:v>0.254</c:v>
                </c:pt>
                <c:pt idx="104">
                  <c:v>3.25</c:v>
                </c:pt>
                <c:pt idx="105">
                  <c:v>15.19</c:v>
                </c:pt>
                <c:pt idx="106">
                  <c:v>39.195999999999998</c:v>
                </c:pt>
                <c:pt idx="107">
                  <c:v>30.885999999999999</c:v>
                </c:pt>
                <c:pt idx="108">
                  <c:v>30.75</c:v>
                </c:pt>
                <c:pt idx="109">
                  <c:v>40.805999999999997</c:v>
                </c:pt>
                <c:pt idx="110">
                  <c:v>45.78</c:v>
                </c:pt>
                <c:pt idx="111">
                  <c:v>61.965000000000003</c:v>
                </c:pt>
                <c:pt idx="112">
                  <c:v>65.239000000000004</c:v>
                </c:pt>
                <c:pt idx="113">
                  <c:v>38.539000000000001</c:v>
                </c:pt>
                <c:pt idx="114">
                  <c:v>52.173999999999999</c:v>
                </c:pt>
                <c:pt idx="115">
                  <c:v>44.444000000000003</c:v>
                </c:pt>
                <c:pt idx="116">
                  <c:v>55.612000000000002</c:v>
                </c:pt>
                <c:pt idx="117">
                  <c:v>33.332999999999998</c:v>
                </c:pt>
                <c:pt idx="118">
                  <c:v>21.106000000000002</c:v>
                </c:pt>
                <c:pt idx="119">
                  <c:v>39.447000000000003</c:v>
                </c:pt>
                <c:pt idx="120">
                  <c:v>31.632999999999999</c:v>
                </c:pt>
                <c:pt idx="121">
                  <c:v>23.559000000000001</c:v>
                </c:pt>
                <c:pt idx="122">
                  <c:v>30.652999999999999</c:v>
                </c:pt>
                <c:pt idx="123">
                  <c:v>22.843</c:v>
                </c:pt>
                <c:pt idx="124">
                  <c:v>31.62</c:v>
                </c:pt>
                <c:pt idx="125">
                  <c:v>31.552</c:v>
                </c:pt>
                <c:pt idx="126">
                  <c:v>17.053999999999998</c:v>
                </c:pt>
                <c:pt idx="127">
                  <c:v>20.100999999999999</c:v>
                </c:pt>
                <c:pt idx="128">
                  <c:v>19.338000000000001</c:v>
                </c:pt>
                <c:pt idx="129">
                  <c:v>33.929000000000002</c:v>
                </c:pt>
                <c:pt idx="130">
                  <c:v>25.190999999999999</c:v>
                </c:pt>
                <c:pt idx="131">
                  <c:v>24.433</c:v>
                </c:pt>
                <c:pt idx="132">
                  <c:v>23.881</c:v>
                </c:pt>
                <c:pt idx="133">
                  <c:v>22.417999999999999</c:v>
                </c:pt>
                <c:pt idx="134">
                  <c:v>41.645000000000003</c:v>
                </c:pt>
                <c:pt idx="135">
                  <c:v>30.946000000000002</c:v>
                </c:pt>
                <c:pt idx="136">
                  <c:v>23.75</c:v>
                </c:pt>
                <c:pt idx="137">
                  <c:v>22.864000000000001</c:v>
                </c:pt>
                <c:pt idx="138">
                  <c:v>26.02</c:v>
                </c:pt>
                <c:pt idx="139">
                  <c:v>26.866</c:v>
                </c:pt>
                <c:pt idx="140">
                  <c:v>31.841000000000001</c:v>
                </c:pt>
                <c:pt idx="141">
                  <c:v>25.445</c:v>
                </c:pt>
                <c:pt idx="142">
                  <c:v>33.332999999999998</c:v>
                </c:pt>
                <c:pt idx="143">
                  <c:v>37.5</c:v>
                </c:pt>
                <c:pt idx="144">
                  <c:v>51.628999999999998</c:v>
                </c:pt>
                <c:pt idx="145">
                  <c:v>30.334</c:v>
                </c:pt>
                <c:pt idx="146">
                  <c:v>35.606000000000002</c:v>
                </c:pt>
                <c:pt idx="147">
                  <c:v>33.85</c:v>
                </c:pt>
                <c:pt idx="148">
                  <c:v>26.835000000000001</c:v>
                </c:pt>
                <c:pt idx="149">
                  <c:v>45.546999999999997</c:v>
                </c:pt>
                <c:pt idx="150">
                  <c:v>36.131999999999998</c:v>
                </c:pt>
                <c:pt idx="151">
                  <c:v>33.161999999999999</c:v>
                </c:pt>
                <c:pt idx="152">
                  <c:v>31.98</c:v>
                </c:pt>
                <c:pt idx="153">
                  <c:v>26.329000000000001</c:v>
                </c:pt>
                <c:pt idx="154">
                  <c:v>49.109000000000002</c:v>
                </c:pt>
                <c:pt idx="155">
                  <c:v>33.503</c:v>
                </c:pt>
                <c:pt idx="156">
                  <c:v>28.715</c:v>
                </c:pt>
                <c:pt idx="157">
                  <c:v>25.312999999999999</c:v>
                </c:pt>
                <c:pt idx="158">
                  <c:v>34.86</c:v>
                </c:pt>
                <c:pt idx="159">
                  <c:v>42.673999999999999</c:v>
                </c:pt>
                <c:pt idx="160">
                  <c:v>33.167000000000002</c:v>
                </c:pt>
                <c:pt idx="161">
                  <c:v>27.876999999999999</c:v>
                </c:pt>
                <c:pt idx="162">
                  <c:v>29.28</c:v>
                </c:pt>
                <c:pt idx="163">
                  <c:v>27.577000000000002</c:v>
                </c:pt>
                <c:pt idx="164">
                  <c:v>38.228000000000002</c:v>
                </c:pt>
                <c:pt idx="165">
                  <c:v>35.658999999999999</c:v>
                </c:pt>
                <c:pt idx="166">
                  <c:v>35.176000000000002</c:v>
                </c:pt>
                <c:pt idx="167">
                  <c:v>29.533999999999999</c:v>
                </c:pt>
                <c:pt idx="168">
                  <c:v>35.036000000000001</c:v>
                </c:pt>
                <c:pt idx="169">
                  <c:v>30.632999999999999</c:v>
                </c:pt>
                <c:pt idx="170">
                  <c:v>30.024999999999999</c:v>
                </c:pt>
                <c:pt idx="171">
                  <c:v>35.222000000000001</c:v>
                </c:pt>
                <c:pt idx="172">
                  <c:v>28.212</c:v>
                </c:pt>
                <c:pt idx="173">
                  <c:v>29.155999999999999</c:v>
                </c:pt>
                <c:pt idx="174">
                  <c:v>36.962000000000003</c:v>
                </c:pt>
                <c:pt idx="175">
                  <c:v>37.878999999999998</c:v>
                </c:pt>
                <c:pt idx="176">
                  <c:v>17.884</c:v>
                </c:pt>
                <c:pt idx="177">
                  <c:v>34.847999999999999</c:v>
                </c:pt>
                <c:pt idx="178">
                  <c:v>26.617000000000001</c:v>
                </c:pt>
                <c:pt idx="179">
                  <c:v>38.363</c:v>
                </c:pt>
                <c:pt idx="180">
                  <c:v>34.015000000000001</c:v>
                </c:pt>
                <c:pt idx="181">
                  <c:v>25.934999999999999</c:v>
                </c:pt>
                <c:pt idx="182">
                  <c:v>32.741</c:v>
                </c:pt>
                <c:pt idx="183">
                  <c:v>31.658000000000001</c:v>
                </c:pt>
                <c:pt idx="184">
                  <c:v>41.103000000000002</c:v>
                </c:pt>
                <c:pt idx="185">
                  <c:v>20.96</c:v>
                </c:pt>
                <c:pt idx="186">
                  <c:v>36.180999999999997</c:v>
                </c:pt>
                <c:pt idx="187">
                  <c:v>27.157</c:v>
                </c:pt>
                <c:pt idx="188">
                  <c:v>24.289000000000001</c:v>
                </c:pt>
                <c:pt idx="189">
                  <c:v>32.731999999999999</c:v>
                </c:pt>
                <c:pt idx="190">
                  <c:v>27.620999999999999</c:v>
                </c:pt>
                <c:pt idx="191">
                  <c:v>29.471</c:v>
                </c:pt>
                <c:pt idx="192">
                  <c:v>28.391999999999999</c:v>
                </c:pt>
                <c:pt idx="193">
                  <c:v>22.943000000000001</c:v>
                </c:pt>
                <c:pt idx="194">
                  <c:v>38.167999999999999</c:v>
                </c:pt>
                <c:pt idx="195">
                  <c:v>33.753</c:v>
                </c:pt>
                <c:pt idx="196">
                  <c:v>25.773</c:v>
                </c:pt>
                <c:pt idx="197">
                  <c:v>24.5</c:v>
                </c:pt>
                <c:pt idx="198">
                  <c:v>27.481000000000002</c:v>
                </c:pt>
                <c:pt idx="199">
                  <c:v>27.318000000000001</c:v>
                </c:pt>
                <c:pt idx="200">
                  <c:v>28.07</c:v>
                </c:pt>
                <c:pt idx="201">
                  <c:v>35.593000000000004</c:v>
                </c:pt>
                <c:pt idx="202">
                  <c:v>22.943000000000001</c:v>
                </c:pt>
                <c:pt idx="203">
                  <c:v>29.219000000000001</c:v>
                </c:pt>
                <c:pt idx="204">
                  <c:v>42.064999999999998</c:v>
                </c:pt>
                <c:pt idx="205">
                  <c:v>33.591999999999999</c:v>
                </c:pt>
                <c:pt idx="206">
                  <c:v>31.841000000000001</c:v>
                </c:pt>
                <c:pt idx="207">
                  <c:v>20.25</c:v>
                </c:pt>
                <c:pt idx="208">
                  <c:v>23.038</c:v>
                </c:pt>
                <c:pt idx="209">
                  <c:v>48.878</c:v>
                </c:pt>
                <c:pt idx="210">
                  <c:v>34.662999999999997</c:v>
                </c:pt>
                <c:pt idx="211">
                  <c:v>25.189</c:v>
                </c:pt>
                <c:pt idx="212">
                  <c:v>26.41</c:v>
                </c:pt>
                <c:pt idx="213">
                  <c:v>26.565999999999999</c:v>
                </c:pt>
                <c:pt idx="214">
                  <c:v>24.422000000000001</c:v>
                </c:pt>
                <c:pt idx="215">
                  <c:v>27.763000000000002</c:v>
                </c:pt>
                <c:pt idx="216">
                  <c:v>32.473999999999997</c:v>
                </c:pt>
                <c:pt idx="217">
                  <c:v>25.635000000000002</c:v>
                </c:pt>
                <c:pt idx="218">
                  <c:v>24.681999999999999</c:v>
                </c:pt>
                <c:pt idx="219">
                  <c:v>39.598999999999997</c:v>
                </c:pt>
                <c:pt idx="220">
                  <c:v>22.391999999999999</c:v>
                </c:pt>
                <c:pt idx="221">
                  <c:v>26.01</c:v>
                </c:pt>
                <c:pt idx="222">
                  <c:v>29.442</c:v>
                </c:pt>
                <c:pt idx="223">
                  <c:v>22.704000000000001</c:v>
                </c:pt>
                <c:pt idx="224">
                  <c:v>31.026</c:v>
                </c:pt>
                <c:pt idx="225">
                  <c:v>25.5</c:v>
                </c:pt>
                <c:pt idx="226">
                  <c:v>25.440999999999999</c:v>
                </c:pt>
                <c:pt idx="227">
                  <c:v>26.209</c:v>
                </c:pt>
                <c:pt idx="228">
                  <c:v>22.111000000000001</c:v>
                </c:pt>
                <c:pt idx="229">
                  <c:v>22.646000000000001</c:v>
                </c:pt>
                <c:pt idx="230">
                  <c:v>29.367000000000001</c:v>
                </c:pt>
                <c:pt idx="231">
                  <c:v>17.677</c:v>
                </c:pt>
                <c:pt idx="232">
                  <c:v>20.513000000000002</c:v>
                </c:pt>
                <c:pt idx="233">
                  <c:v>22.532</c:v>
                </c:pt>
                <c:pt idx="234">
                  <c:v>34.527000000000001</c:v>
                </c:pt>
                <c:pt idx="235">
                  <c:v>29.574000000000002</c:v>
                </c:pt>
                <c:pt idx="236">
                  <c:v>21.716999999999999</c:v>
                </c:pt>
                <c:pt idx="237">
                  <c:v>20.864999999999998</c:v>
                </c:pt>
                <c:pt idx="238">
                  <c:v>19.388000000000002</c:v>
                </c:pt>
                <c:pt idx="239">
                  <c:v>28.535</c:v>
                </c:pt>
                <c:pt idx="240">
                  <c:v>20.300999999999998</c:v>
                </c:pt>
                <c:pt idx="241">
                  <c:v>20.408000000000001</c:v>
                </c:pt>
                <c:pt idx="242">
                  <c:v>15.601000000000001</c:v>
                </c:pt>
                <c:pt idx="243">
                  <c:v>20.050999999999998</c:v>
                </c:pt>
                <c:pt idx="244">
                  <c:v>22.506</c:v>
                </c:pt>
                <c:pt idx="245">
                  <c:v>26.01</c:v>
                </c:pt>
                <c:pt idx="246">
                  <c:v>30.710999999999999</c:v>
                </c:pt>
                <c:pt idx="247">
                  <c:v>24.75</c:v>
                </c:pt>
                <c:pt idx="248">
                  <c:v>21.716999999999999</c:v>
                </c:pt>
                <c:pt idx="249">
                  <c:v>34.414000000000001</c:v>
                </c:pt>
                <c:pt idx="250">
                  <c:v>23.096</c:v>
                </c:pt>
                <c:pt idx="251">
                  <c:v>20.413</c:v>
                </c:pt>
                <c:pt idx="252">
                  <c:v>20.96</c:v>
                </c:pt>
                <c:pt idx="253">
                  <c:v>20.812000000000001</c:v>
                </c:pt>
                <c:pt idx="254">
                  <c:v>37.823999999999998</c:v>
                </c:pt>
                <c:pt idx="255">
                  <c:v>27.295000000000002</c:v>
                </c:pt>
                <c:pt idx="256">
                  <c:v>24.81</c:v>
                </c:pt>
                <c:pt idx="257">
                  <c:v>22.901</c:v>
                </c:pt>
                <c:pt idx="258">
                  <c:v>25.381</c:v>
                </c:pt>
                <c:pt idx="259">
                  <c:v>31</c:v>
                </c:pt>
                <c:pt idx="260">
                  <c:v>18.527999999999999</c:v>
                </c:pt>
                <c:pt idx="261">
                  <c:v>21.771999999999998</c:v>
                </c:pt>
                <c:pt idx="262">
                  <c:v>25.253</c:v>
                </c:pt>
                <c:pt idx="263">
                  <c:v>22.111000000000001</c:v>
                </c:pt>
                <c:pt idx="264">
                  <c:v>23.846</c:v>
                </c:pt>
                <c:pt idx="265">
                  <c:v>31.265999999999998</c:v>
                </c:pt>
                <c:pt idx="266">
                  <c:v>26.087</c:v>
                </c:pt>
                <c:pt idx="267">
                  <c:v>35.024999999999999</c:v>
                </c:pt>
                <c:pt idx="268">
                  <c:v>20.305</c:v>
                </c:pt>
                <c:pt idx="269">
                  <c:v>31.042999999999999</c:v>
                </c:pt>
                <c:pt idx="270">
                  <c:v>22.901</c:v>
                </c:pt>
                <c:pt idx="271">
                  <c:v>26.65</c:v>
                </c:pt>
                <c:pt idx="272">
                  <c:v>29.262</c:v>
                </c:pt>
                <c:pt idx="273">
                  <c:v>31.343</c:v>
                </c:pt>
                <c:pt idx="274">
                  <c:v>29.899000000000001</c:v>
                </c:pt>
                <c:pt idx="275">
                  <c:v>24.120999999999999</c:v>
                </c:pt>
                <c:pt idx="276">
                  <c:v>24.556999999999999</c:v>
                </c:pt>
                <c:pt idx="277">
                  <c:v>32.225000000000001</c:v>
                </c:pt>
                <c:pt idx="278">
                  <c:v>22.417999999999999</c:v>
                </c:pt>
                <c:pt idx="279">
                  <c:v>37.24</c:v>
                </c:pt>
                <c:pt idx="280">
                  <c:v>28</c:v>
                </c:pt>
                <c:pt idx="281">
                  <c:v>25.686</c:v>
                </c:pt>
                <c:pt idx="282">
                  <c:v>22.481000000000002</c:v>
                </c:pt>
                <c:pt idx="283">
                  <c:v>20.202000000000002</c:v>
                </c:pt>
                <c:pt idx="284">
                  <c:v>33.588000000000001</c:v>
                </c:pt>
                <c:pt idx="285">
                  <c:v>27.524999999999999</c:v>
                </c:pt>
                <c:pt idx="286">
                  <c:v>28.423999999999999</c:v>
                </c:pt>
                <c:pt idx="287">
                  <c:v>22.308</c:v>
                </c:pt>
                <c:pt idx="288">
                  <c:v>13.265000000000001</c:v>
                </c:pt>
                <c:pt idx="289">
                  <c:v>38.363</c:v>
                </c:pt>
                <c:pt idx="290">
                  <c:v>22.727</c:v>
                </c:pt>
                <c:pt idx="291">
                  <c:v>23.213999999999999</c:v>
                </c:pt>
                <c:pt idx="292">
                  <c:v>33.075000000000003</c:v>
                </c:pt>
                <c:pt idx="293">
                  <c:v>24.01</c:v>
                </c:pt>
                <c:pt idx="294">
                  <c:v>31.565999999999999</c:v>
                </c:pt>
                <c:pt idx="295">
                  <c:v>22.901</c:v>
                </c:pt>
                <c:pt idx="296">
                  <c:v>23.544</c:v>
                </c:pt>
                <c:pt idx="297">
                  <c:v>24.937000000000001</c:v>
                </c:pt>
                <c:pt idx="298">
                  <c:v>23.834</c:v>
                </c:pt>
                <c:pt idx="299">
                  <c:v>24.297000000000001</c:v>
                </c:pt>
                <c:pt idx="300">
                  <c:v>23.308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str_4W_0SCR_noModelBuilder_dell!$C$6:$C$7</c:f>
              <c:strCache>
                <c:ptCount val="2"/>
                <c:pt idx="1">
                  <c:v>pi01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str_4W_0SCR_noModelBuilder_dell!$C$8:$C$315</c:f>
              <c:numCache>
                <c:formatCode>General</c:formatCode>
                <c:ptCount val="308"/>
                <c:pt idx="0">
                  <c:v>4.851</c:v>
                </c:pt>
                <c:pt idx="1">
                  <c:v>0.251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0.253</c:v>
                </c:pt>
                <c:pt idx="7">
                  <c:v>0.251</c:v>
                </c:pt>
                <c:pt idx="8">
                  <c:v>0</c:v>
                </c:pt>
                <c:pt idx="9">
                  <c:v>0.251</c:v>
                </c:pt>
                <c:pt idx="10">
                  <c:v>26.25</c:v>
                </c:pt>
                <c:pt idx="11">
                  <c:v>27.638000000000002</c:v>
                </c:pt>
                <c:pt idx="12">
                  <c:v>23.559000000000001</c:v>
                </c:pt>
                <c:pt idx="13">
                  <c:v>26.463000000000001</c:v>
                </c:pt>
                <c:pt idx="14">
                  <c:v>25.693000000000001</c:v>
                </c:pt>
                <c:pt idx="15">
                  <c:v>25.190999999999999</c:v>
                </c:pt>
                <c:pt idx="16">
                  <c:v>27.341999999999999</c:v>
                </c:pt>
                <c:pt idx="17">
                  <c:v>30.175000000000001</c:v>
                </c:pt>
                <c:pt idx="18">
                  <c:v>31.138999999999999</c:v>
                </c:pt>
                <c:pt idx="19">
                  <c:v>29.545000000000002</c:v>
                </c:pt>
                <c:pt idx="20">
                  <c:v>32.418999999999997</c:v>
                </c:pt>
                <c:pt idx="21">
                  <c:v>33.906999999999996</c:v>
                </c:pt>
                <c:pt idx="22">
                  <c:v>27.228000000000002</c:v>
                </c:pt>
                <c:pt idx="23">
                  <c:v>33.002000000000002</c:v>
                </c:pt>
                <c:pt idx="24">
                  <c:v>42.677</c:v>
                </c:pt>
                <c:pt idx="25">
                  <c:v>27.763999999999999</c:v>
                </c:pt>
                <c:pt idx="26">
                  <c:v>27.363</c:v>
                </c:pt>
                <c:pt idx="27">
                  <c:v>16.986000000000001</c:v>
                </c:pt>
                <c:pt idx="28">
                  <c:v>5.1849999999999996</c:v>
                </c:pt>
                <c:pt idx="29">
                  <c:v>2.9780000000000002</c:v>
                </c:pt>
                <c:pt idx="30">
                  <c:v>5.9109999999999996</c:v>
                </c:pt>
                <c:pt idx="31">
                  <c:v>6.7</c:v>
                </c:pt>
                <c:pt idx="32">
                  <c:v>5.16</c:v>
                </c:pt>
                <c:pt idx="33">
                  <c:v>4.0199999999999996</c:v>
                </c:pt>
                <c:pt idx="34">
                  <c:v>5.2370000000000001</c:v>
                </c:pt>
                <c:pt idx="35">
                  <c:v>3.99</c:v>
                </c:pt>
                <c:pt idx="36">
                  <c:v>4.3369999999999997</c:v>
                </c:pt>
                <c:pt idx="37">
                  <c:v>5.0129999999999999</c:v>
                </c:pt>
                <c:pt idx="38">
                  <c:v>4.04</c:v>
                </c:pt>
                <c:pt idx="39">
                  <c:v>4.2930000000000001</c:v>
                </c:pt>
                <c:pt idx="40">
                  <c:v>4</c:v>
                </c:pt>
                <c:pt idx="41">
                  <c:v>6.2190000000000003</c:v>
                </c:pt>
                <c:pt idx="42">
                  <c:v>3.117</c:v>
                </c:pt>
                <c:pt idx="43">
                  <c:v>5.085</c:v>
                </c:pt>
                <c:pt idx="44">
                  <c:v>3.117</c:v>
                </c:pt>
                <c:pt idx="45">
                  <c:v>4.6509999999999998</c:v>
                </c:pt>
                <c:pt idx="46">
                  <c:v>6.0830000000000002</c:v>
                </c:pt>
                <c:pt idx="47">
                  <c:v>6.0149999999999997</c:v>
                </c:pt>
                <c:pt idx="48">
                  <c:v>2.8650000000000002</c:v>
                </c:pt>
                <c:pt idx="49">
                  <c:v>2.2610000000000001</c:v>
                </c:pt>
                <c:pt idx="50">
                  <c:v>2.4</c:v>
                </c:pt>
                <c:pt idx="51">
                  <c:v>5.1950000000000003</c:v>
                </c:pt>
                <c:pt idx="52">
                  <c:v>3.1709999999999998</c:v>
                </c:pt>
                <c:pt idx="53">
                  <c:v>2.2170000000000001</c:v>
                </c:pt>
                <c:pt idx="54">
                  <c:v>4.3259999999999996</c:v>
                </c:pt>
                <c:pt idx="55">
                  <c:v>3.7879999999999998</c:v>
                </c:pt>
                <c:pt idx="56">
                  <c:v>5.2240000000000002</c:v>
                </c:pt>
                <c:pt idx="57">
                  <c:v>2.964</c:v>
                </c:pt>
                <c:pt idx="58">
                  <c:v>3.01</c:v>
                </c:pt>
                <c:pt idx="59">
                  <c:v>4.2389999999999999</c:v>
                </c:pt>
                <c:pt idx="60">
                  <c:v>4.03</c:v>
                </c:pt>
                <c:pt idx="61">
                  <c:v>2.806</c:v>
                </c:pt>
                <c:pt idx="62">
                  <c:v>2.5510000000000002</c:v>
                </c:pt>
                <c:pt idx="63">
                  <c:v>4.5449999999999999</c:v>
                </c:pt>
                <c:pt idx="64">
                  <c:v>3.3159999999999998</c:v>
                </c:pt>
                <c:pt idx="65">
                  <c:v>6.3129999999999997</c:v>
                </c:pt>
                <c:pt idx="66">
                  <c:v>4.04</c:v>
                </c:pt>
                <c:pt idx="67">
                  <c:v>3.5710000000000002</c:v>
                </c:pt>
                <c:pt idx="68">
                  <c:v>2.7090000000000001</c:v>
                </c:pt>
                <c:pt idx="69">
                  <c:v>11.298</c:v>
                </c:pt>
                <c:pt idx="70">
                  <c:v>4.95</c:v>
                </c:pt>
                <c:pt idx="71">
                  <c:v>2.839</c:v>
                </c:pt>
                <c:pt idx="72">
                  <c:v>15.872999999999999</c:v>
                </c:pt>
                <c:pt idx="73">
                  <c:v>3.9020000000000001</c:v>
                </c:pt>
                <c:pt idx="74">
                  <c:v>3.1709999999999998</c:v>
                </c:pt>
                <c:pt idx="75">
                  <c:v>3.7040000000000002</c:v>
                </c:pt>
                <c:pt idx="76">
                  <c:v>7.3890000000000002</c:v>
                </c:pt>
                <c:pt idx="77">
                  <c:v>7.3250000000000002</c:v>
                </c:pt>
                <c:pt idx="78">
                  <c:v>27.143000000000001</c:v>
                </c:pt>
                <c:pt idx="79">
                  <c:v>45.343000000000004</c:v>
                </c:pt>
                <c:pt idx="80">
                  <c:v>24.693999999999999</c:v>
                </c:pt>
                <c:pt idx="81">
                  <c:v>3.3650000000000002</c:v>
                </c:pt>
                <c:pt idx="82">
                  <c:v>3.6589999999999998</c:v>
                </c:pt>
                <c:pt idx="83">
                  <c:v>1.238</c:v>
                </c:pt>
                <c:pt idx="84">
                  <c:v>3.9119999999999999</c:v>
                </c:pt>
                <c:pt idx="85">
                  <c:v>2.2170000000000001</c:v>
                </c:pt>
                <c:pt idx="86">
                  <c:v>3.8740000000000001</c:v>
                </c:pt>
                <c:pt idx="87">
                  <c:v>2.1840000000000002</c:v>
                </c:pt>
                <c:pt idx="88">
                  <c:v>1.4810000000000001</c:v>
                </c:pt>
                <c:pt idx="89">
                  <c:v>4.843</c:v>
                </c:pt>
                <c:pt idx="90">
                  <c:v>3.65</c:v>
                </c:pt>
                <c:pt idx="91">
                  <c:v>2.948</c:v>
                </c:pt>
                <c:pt idx="92">
                  <c:v>6.1120000000000001</c:v>
                </c:pt>
                <c:pt idx="93">
                  <c:v>36.667000000000002</c:v>
                </c:pt>
                <c:pt idx="94">
                  <c:v>6.65</c:v>
                </c:pt>
                <c:pt idx="95">
                  <c:v>1.478</c:v>
                </c:pt>
                <c:pt idx="96">
                  <c:v>3.1629999999999998</c:v>
                </c:pt>
                <c:pt idx="97">
                  <c:v>2.4449999999999998</c:v>
                </c:pt>
                <c:pt idx="98">
                  <c:v>3.8929999999999998</c:v>
                </c:pt>
                <c:pt idx="99">
                  <c:v>2.4689999999999999</c:v>
                </c:pt>
                <c:pt idx="100">
                  <c:v>2.92</c:v>
                </c:pt>
                <c:pt idx="101">
                  <c:v>3.1549999999999998</c:v>
                </c:pt>
                <c:pt idx="102">
                  <c:v>2.7160000000000002</c:v>
                </c:pt>
                <c:pt idx="103">
                  <c:v>2.4750000000000001</c:v>
                </c:pt>
                <c:pt idx="104">
                  <c:v>2.956</c:v>
                </c:pt>
                <c:pt idx="105">
                  <c:v>1.99</c:v>
                </c:pt>
                <c:pt idx="106">
                  <c:v>3.8650000000000002</c:v>
                </c:pt>
                <c:pt idx="107">
                  <c:v>3.6760000000000002</c:v>
                </c:pt>
                <c:pt idx="108">
                  <c:v>4.444</c:v>
                </c:pt>
                <c:pt idx="109">
                  <c:v>8.3119999999999994</c:v>
                </c:pt>
                <c:pt idx="110">
                  <c:v>28.395</c:v>
                </c:pt>
                <c:pt idx="111">
                  <c:v>27.901</c:v>
                </c:pt>
                <c:pt idx="112">
                  <c:v>27.451000000000001</c:v>
                </c:pt>
                <c:pt idx="113">
                  <c:v>26.960999999999999</c:v>
                </c:pt>
                <c:pt idx="114">
                  <c:v>27.494</c:v>
                </c:pt>
                <c:pt idx="115">
                  <c:v>15.5</c:v>
                </c:pt>
                <c:pt idx="116">
                  <c:v>17.574000000000002</c:v>
                </c:pt>
                <c:pt idx="117">
                  <c:v>2.4750000000000001</c:v>
                </c:pt>
                <c:pt idx="118">
                  <c:v>1.99</c:v>
                </c:pt>
                <c:pt idx="119">
                  <c:v>5.2110000000000003</c:v>
                </c:pt>
                <c:pt idx="120">
                  <c:v>14.286</c:v>
                </c:pt>
                <c:pt idx="121">
                  <c:v>5.1340000000000003</c:v>
                </c:pt>
                <c:pt idx="122">
                  <c:v>2.2330000000000001</c:v>
                </c:pt>
                <c:pt idx="123">
                  <c:v>2.92</c:v>
                </c:pt>
                <c:pt idx="124">
                  <c:v>10.448</c:v>
                </c:pt>
                <c:pt idx="125">
                  <c:v>9.4290000000000003</c:v>
                </c:pt>
                <c:pt idx="126">
                  <c:v>4.6120000000000001</c:v>
                </c:pt>
                <c:pt idx="127">
                  <c:v>3.242</c:v>
                </c:pt>
                <c:pt idx="128">
                  <c:v>3.4569999999999999</c:v>
                </c:pt>
                <c:pt idx="129">
                  <c:v>11.65</c:v>
                </c:pt>
                <c:pt idx="130">
                  <c:v>5.9850000000000003</c:v>
                </c:pt>
                <c:pt idx="131">
                  <c:v>5.3659999999999997</c:v>
                </c:pt>
                <c:pt idx="132">
                  <c:v>3.97</c:v>
                </c:pt>
                <c:pt idx="133">
                  <c:v>4.5890000000000004</c:v>
                </c:pt>
                <c:pt idx="134">
                  <c:v>11</c:v>
                </c:pt>
                <c:pt idx="135">
                  <c:v>8.3740000000000006</c:v>
                </c:pt>
                <c:pt idx="136">
                  <c:v>2.2440000000000002</c:v>
                </c:pt>
                <c:pt idx="137">
                  <c:v>3.218</c:v>
                </c:pt>
                <c:pt idx="138">
                  <c:v>2.956</c:v>
                </c:pt>
                <c:pt idx="139">
                  <c:v>8.6329999999999991</c:v>
                </c:pt>
                <c:pt idx="140">
                  <c:v>10.353999999999999</c:v>
                </c:pt>
                <c:pt idx="141">
                  <c:v>2.4689999999999999</c:v>
                </c:pt>
                <c:pt idx="142">
                  <c:v>2.7360000000000002</c:v>
                </c:pt>
                <c:pt idx="143">
                  <c:v>2.948</c:v>
                </c:pt>
                <c:pt idx="144">
                  <c:v>12.439</c:v>
                </c:pt>
                <c:pt idx="145">
                  <c:v>7.125</c:v>
                </c:pt>
                <c:pt idx="146">
                  <c:v>3.7410000000000001</c:v>
                </c:pt>
                <c:pt idx="147">
                  <c:v>5.048</c:v>
                </c:pt>
                <c:pt idx="148">
                  <c:v>3.44</c:v>
                </c:pt>
                <c:pt idx="149">
                  <c:v>10.67</c:v>
                </c:pt>
                <c:pt idx="150">
                  <c:v>9.343</c:v>
                </c:pt>
                <c:pt idx="151">
                  <c:v>2.1949999999999998</c:v>
                </c:pt>
                <c:pt idx="152">
                  <c:v>2.206</c:v>
                </c:pt>
                <c:pt idx="153">
                  <c:v>3.431</c:v>
                </c:pt>
                <c:pt idx="154">
                  <c:v>9.7739999999999991</c:v>
                </c:pt>
                <c:pt idx="155">
                  <c:v>9.4060000000000006</c:v>
                </c:pt>
                <c:pt idx="156">
                  <c:v>1.2410000000000001</c:v>
                </c:pt>
                <c:pt idx="157">
                  <c:v>3.202</c:v>
                </c:pt>
                <c:pt idx="158">
                  <c:v>3.931</c:v>
                </c:pt>
                <c:pt idx="159">
                  <c:v>9.8729999999999993</c:v>
                </c:pt>
                <c:pt idx="160">
                  <c:v>7.407</c:v>
                </c:pt>
                <c:pt idx="161">
                  <c:v>2.7429999999999999</c:v>
                </c:pt>
                <c:pt idx="162">
                  <c:v>3.7040000000000002</c:v>
                </c:pt>
                <c:pt idx="163">
                  <c:v>1.9750000000000001</c:v>
                </c:pt>
                <c:pt idx="164">
                  <c:v>10.723000000000001</c:v>
                </c:pt>
                <c:pt idx="165">
                  <c:v>4.5570000000000004</c:v>
                </c:pt>
                <c:pt idx="166">
                  <c:v>2.2170000000000001</c:v>
                </c:pt>
                <c:pt idx="167">
                  <c:v>2.4510000000000001</c:v>
                </c:pt>
                <c:pt idx="168">
                  <c:v>4.4119999999999999</c:v>
                </c:pt>
                <c:pt idx="169">
                  <c:v>4.0199999999999996</c:v>
                </c:pt>
                <c:pt idx="170">
                  <c:v>11.029</c:v>
                </c:pt>
                <c:pt idx="171">
                  <c:v>4.4119999999999999</c:v>
                </c:pt>
                <c:pt idx="172">
                  <c:v>2.7029999999999998</c:v>
                </c:pt>
                <c:pt idx="173">
                  <c:v>2.4689999999999999</c:v>
                </c:pt>
                <c:pt idx="174">
                  <c:v>6.75</c:v>
                </c:pt>
                <c:pt idx="175">
                  <c:v>5.2240000000000002</c:v>
                </c:pt>
                <c:pt idx="176">
                  <c:v>2.7029999999999998</c:v>
                </c:pt>
                <c:pt idx="177">
                  <c:v>2.2170000000000001</c:v>
                </c:pt>
                <c:pt idx="178">
                  <c:v>1.478</c:v>
                </c:pt>
                <c:pt idx="179">
                  <c:v>10.199</c:v>
                </c:pt>
                <c:pt idx="180">
                  <c:v>4.2290000000000001</c:v>
                </c:pt>
                <c:pt idx="181">
                  <c:v>1.99</c:v>
                </c:pt>
                <c:pt idx="182">
                  <c:v>3.1709999999999998</c:v>
                </c:pt>
                <c:pt idx="183">
                  <c:v>4.6909999999999998</c:v>
                </c:pt>
                <c:pt idx="184">
                  <c:v>8.6</c:v>
                </c:pt>
                <c:pt idx="185">
                  <c:v>5.3789999999999996</c:v>
                </c:pt>
                <c:pt idx="186">
                  <c:v>1.9610000000000001</c:v>
                </c:pt>
                <c:pt idx="187">
                  <c:v>2.7360000000000002</c:v>
                </c:pt>
                <c:pt idx="188">
                  <c:v>3.8929999999999998</c:v>
                </c:pt>
                <c:pt idx="189">
                  <c:v>8.9779999999999998</c:v>
                </c:pt>
                <c:pt idx="190">
                  <c:v>4.657</c:v>
                </c:pt>
                <c:pt idx="191">
                  <c:v>2.4750000000000001</c:v>
                </c:pt>
                <c:pt idx="192">
                  <c:v>2.4510000000000001</c:v>
                </c:pt>
                <c:pt idx="193">
                  <c:v>1.724</c:v>
                </c:pt>
                <c:pt idx="194">
                  <c:v>7.3049999999999997</c:v>
                </c:pt>
                <c:pt idx="195">
                  <c:v>7.0179999999999998</c:v>
                </c:pt>
                <c:pt idx="196">
                  <c:v>3.431</c:v>
                </c:pt>
                <c:pt idx="197">
                  <c:v>3.194</c:v>
                </c:pt>
                <c:pt idx="198">
                  <c:v>1.966</c:v>
                </c:pt>
                <c:pt idx="199">
                  <c:v>10.048999999999999</c:v>
                </c:pt>
                <c:pt idx="200">
                  <c:v>4.7380000000000004</c:v>
                </c:pt>
                <c:pt idx="201">
                  <c:v>0.99</c:v>
                </c:pt>
                <c:pt idx="202">
                  <c:v>2.6960000000000002</c:v>
                </c:pt>
                <c:pt idx="203">
                  <c:v>2.2389999999999999</c:v>
                </c:pt>
                <c:pt idx="204">
                  <c:v>11.084</c:v>
                </c:pt>
                <c:pt idx="205">
                  <c:v>5.1719999999999997</c:v>
                </c:pt>
                <c:pt idx="206">
                  <c:v>0.998</c:v>
                </c:pt>
                <c:pt idx="207">
                  <c:v>2.222</c:v>
                </c:pt>
                <c:pt idx="208">
                  <c:v>2.2109999999999999</c:v>
                </c:pt>
                <c:pt idx="209">
                  <c:v>6.516</c:v>
                </c:pt>
                <c:pt idx="210">
                  <c:v>6.468</c:v>
                </c:pt>
                <c:pt idx="211">
                  <c:v>1.2410000000000001</c:v>
                </c:pt>
                <c:pt idx="212">
                  <c:v>2.1949999999999998</c:v>
                </c:pt>
                <c:pt idx="213">
                  <c:v>3.4830000000000001</c:v>
                </c:pt>
                <c:pt idx="214">
                  <c:v>9.1579999999999995</c:v>
                </c:pt>
                <c:pt idx="215">
                  <c:v>1.4850000000000001</c:v>
                </c:pt>
                <c:pt idx="216">
                  <c:v>2.7090000000000001</c:v>
                </c:pt>
                <c:pt idx="217">
                  <c:v>3.7040000000000002</c:v>
                </c:pt>
                <c:pt idx="218">
                  <c:v>0.99299999999999999</c:v>
                </c:pt>
                <c:pt idx="219">
                  <c:v>8.6850000000000005</c:v>
                </c:pt>
                <c:pt idx="220">
                  <c:v>5.1980000000000004</c:v>
                </c:pt>
                <c:pt idx="221">
                  <c:v>2.73</c:v>
                </c:pt>
                <c:pt idx="222">
                  <c:v>2.7090000000000001</c:v>
                </c:pt>
                <c:pt idx="223">
                  <c:v>1.98</c:v>
                </c:pt>
                <c:pt idx="224">
                  <c:v>9.2040000000000006</c:v>
                </c:pt>
                <c:pt idx="225">
                  <c:v>5.61</c:v>
                </c:pt>
                <c:pt idx="226">
                  <c:v>2.7429999999999999</c:v>
                </c:pt>
                <c:pt idx="227">
                  <c:v>1.98</c:v>
                </c:pt>
                <c:pt idx="228">
                  <c:v>0.74299999999999999</c:v>
                </c:pt>
                <c:pt idx="229">
                  <c:v>8.6210000000000004</c:v>
                </c:pt>
                <c:pt idx="230">
                  <c:v>4.7030000000000003</c:v>
                </c:pt>
                <c:pt idx="231">
                  <c:v>2.206</c:v>
                </c:pt>
                <c:pt idx="232">
                  <c:v>3.448</c:v>
                </c:pt>
                <c:pt idx="233">
                  <c:v>1.956</c:v>
                </c:pt>
                <c:pt idx="234">
                  <c:v>3.9510000000000001</c:v>
                </c:pt>
                <c:pt idx="235">
                  <c:v>4</c:v>
                </c:pt>
                <c:pt idx="236">
                  <c:v>0.99</c:v>
                </c:pt>
                <c:pt idx="237">
                  <c:v>1.9750000000000001</c:v>
                </c:pt>
                <c:pt idx="238">
                  <c:v>1.232</c:v>
                </c:pt>
                <c:pt idx="239">
                  <c:v>4.4550000000000001</c:v>
                </c:pt>
                <c:pt idx="240">
                  <c:v>4.7149999999999999</c:v>
                </c:pt>
                <c:pt idx="241">
                  <c:v>2.9409999999999998</c:v>
                </c:pt>
                <c:pt idx="242">
                  <c:v>2.9409999999999998</c:v>
                </c:pt>
                <c:pt idx="243">
                  <c:v>1.2410000000000001</c:v>
                </c:pt>
                <c:pt idx="244">
                  <c:v>7.3890000000000002</c:v>
                </c:pt>
                <c:pt idx="245">
                  <c:v>2.5</c:v>
                </c:pt>
                <c:pt idx="246">
                  <c:v>1.9610000000000001</c:v>
                </c:pt>
                <c:pt idx="247">
                  <c:v>2.9340000000000002</c:v>
                </c:pt>
                <c:pt idx="248">
                  <c:v>2.7160000000000002</c:v>
                </c:pt>
                <c:pt idx="249">
                  <c:v>7.3890000000000002</c:v>
                </c:pt>
                <c:pt idx="250">
                  <c:v>3</c:v>
                </c:pt>
                <c:pt idx="251">
                  <c:v>3.6760000000000002</c:v>
                </c:pt>
                <c:pt idx="252">
                  <c:v>1.98</c:v>
                </c:pt>
                <c:pt idx="253">
                  <c:v>1.4850000000000001</c:v>
                </c:pt>
                <c:pt idx="254">
                  <c:v>6.7839999999999998</c:v>
                </c:pt>
                <c:pt idx="255">
                  <c:v>3.0150000000000001</c:v>
                </c:pt>
                <c:pt idx="256">
                  <c:v>1.244</c:v>
                </c:pt>
                <c:pt idx="257">
                  <c:v>1.97</c:v>
                </c:pt>
                <c:pt idx="258">
                  <c:v>1.4890000000000001</c:v>
                </c:pt>
                <c:pt idx="259">
                  <c:v>6.8179999999999996</c:v>
                </c:pt>
                <c:pt idx="260">
                  <c:v>4.6680000000000001</c:v>
                </c:pt>
                <c:pt idx="261">
                  <c:v>2.4809999999999999</c:v>
                </c:pt>
                <c:pt idx="262">
                  <c:v>2.7090000000000001</c:v>
                </c:pt>
                <c:pt idx="263">
                  <c:v>0.75</c:v>
                </c:pt>
                <c:pt idx="264">
                  <c:v>9.3369999999999997</c:v>
                </c:pt>
                <c:pt idx="265">
                  <c:v>3.6760000000000002</c:v>
                </c:pt>
                <c:pt idx="266">
                  <c:v>2.2170000000000001</c:v>
                </c:pt>
                <c:pt idx="267">
                  <c:v>1.746</c:v>
                </c:pt>
                <c:pt idx="268">
                  <c:v>1.99</c:v>
                </c:pt>
                <c:pt idx="269">
                  <c:v>5.7210000000000001</c:v>
                </c:pt>
                <c:pt idx="270">
                  <c:v>3.7040000000000002</c:v>
                </c:pt>
                <c:pt idx="271">
                  <c:v>4.8899999999999997</c:v>
                </c:pt>
                <c:pt idx="272">
                  <c:v>1.9950000000000001</c:v>
                </c:pt>
                <c:pt idx="273">
                  <c:v>1.7370000000000001</c:v>
                </c:pt>
                <c:pt idx="274">
                  <c:v>11.029</c:v>
                </c:pt>
                <c:pt idx="275">
                  <c:v>3.21</c:v>
                </c:pt>
                <c:pt idx="276">
                  <c:v>2.7090000000000001</c:v>
                </c:pt>
                <c:pt idx="277">
                  <c:v>3.9510000000000001</c:v>
                </c:pt>
                <c:pt idx="278">
                  <c:v>1.4890000000000001</c:v>
                </c:pt>
                <c:pt idx="279">
                  <c:v>5.7210000000000001</c:v>
                </c:pt>
                <c:pt idx="280">
                  <c:v>3.7040000000000002</c:v>
                </c:pt>
                <c:pt idx="281">
                  <c:v>1.7370000000000001</c:v>
                </c:pt>
                <c:pt idx="282">
                  <c:v>1.7370000000000001</c:v>
                </c:pt>
                <c:pt idx="283">
                  <c:v>3.44</c:v>
                </c:pt>
                <c:pt idx="284">
                  <c:v>6.5</c:v>
                </c:pt>
                <c:pt idx="285">
                  <c:v>3.96</c:v>
                </c:pt>
                <c:pt idx="286">
                  <c:v>2.2440000000000002</c:v>
                </c:pt>
                <c:pt idx="287">
                  <c:v>2.25</c:v>
                </c:pt>
                <c:pt idx="288">
                  <c:v>0.75</c:v>
                </c:pt>
                <c:pt idx="289">
                  <c:v>7.1779999999999999</c:v>
                </c:pt>
                <c:pt idx="290">
                  <c:v>1.7589999999999999</c:v>
                </c:pt>
                <c:pt idx="291">
                  <c:v>2.927</c:v>
                </c:pt>
                <c:pt idx="292">
                  <c:v>1.7330000000000001</c:v>
                </c:pt>
                <c:pt idx="293">
                  <c:v>0.99299999999999999</c:v>
                </c:pt>
                <c:pt idx="294">
                  <c:v>6.4039999999999999</c:v>
                </c:pt>
                <c:pt idx="295">
                  <c:v>3.4740000000000002</c:v>
                </c:pt>
                <c:pt idx="296">
                  <c:v>2.948</c:v>
                </c:pt>
                <c:pt idx="297">
                  <c:v>1.7330000000000001</c:v>
                </c:pt>
                <c:pt idx="298">
                  <c:v>2.2280000000000002</c:v>
                </c:pt>
                <c:pt idx="299">
                  <c:v>8.4369999999999994</c:v>
                </c:pt>
                <c:pt idx="300">
                  <c:v>1.7330000000000001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str_4W_0SCR_noModelBuilder_dell!$D$6:$D$7</c:f>
              <c:strCache>
                <c:ptCount val="2"/>
                <c:pt idx="1">
                  <c:v>pi02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str_4W_0SCR_noModelBuilder_dell!$D$8:$D$315</c:f>
              <c:numCache>
                <c:formatCode>General</c:formatCode>
                <c:ptCount val="308"/>
                <c:pt idx="0">
                  <c:v>2.673</c:v>
                </c:pt>
                <c:pt idx="1">
                  <c:v>0.251</c:v>
                </c:pt>
                <c:pt idx="2">
                  <c:v>0.251</c:v>
                </c:pt>
                <c:pt idx="3">
                  <c:v>0.251</c:v>
                </c:pt>
                <c:pt idx="4">
                  <c:v>0.5</c:v>
                </c:pt>
                <c:pt idx="5">
                  <c:v>0.251</c:v>
                </c:pt>
                <c:pt idx="6">
                  <c:v>0.251</c:v>
                </c:pt>
                <c:pt idx="7">
                  <c:v>0.251</c:v>
                </c:pt>
                <c:pt idx="8">
                  <c:v>0.503</c:v>
                </c:pt>
                <c:pt idx="9">
                  <c:v>8.8829999999999991</c:v>
                </c:pt>
                <c:pt idx="10">
                  <c:v>31.138999999999999</c:v>
                </c:pt>
                <c:pt idx="11">
                  <c:v>25.564</c:v>
                </c:pt>
                <c:pt idx="12">
                  <c:v>23.678000000000001</c:v>
                </c:pt>
                <c:pt idx="13">
                  <c:v>28.571000000000002</c:v>
                </c:pt>
                <c:pt idx="14">
                  <c:v>27.524999999999999</c:v>
                </c:pt>
                <c:pt idx="15">
                  <c:v>26.952000000000002</c:v>
                </c:pt>
                <c:pt idx="16">
                  <c:v>28.608000000000001</c:v>
                </c:pt>
                <c:pt idx="17">
                  <c:v>27.75</c:v>
                </c:pt>
                <c:pt idx="18">
                  <c:v>33.5</c:v>
                </c:pt>
                <c:pt idx="19">
                  <c:v>34.924999999999997</c:v>
                </c:pt>
                <c:pt idx="20">
                  <c:v>28.463000000000001</c:v>
                </c:pt>
                <c:pt idx="21">
                  <c:v>30.402000000000001</c:v>
                </c:pt>
                <c:pt idx="22">
                  <c:v>31.725999999999999</c:v>
                </c:pt>
                <c:pt idx="23">
                  <c:v>39.847999999999999</c:v>
                </c:pt>
                <c:pt idx="24">
                  <c:v>27.384</c:v>
                </c:pt>
                <c:pt idx="25">
                  <c:v>27.792000000000002</c:v>
                </c:pt>
                <c:pt idx="26">
                  <c:v>29</c:v>
                </c:pt>
                <c:pt idx="27">
                  <c:v>3.7410000000000001</c:v>
                </c:pt>
                <c:pt idx="28">
                  <c:v>3.085</c:v>
                </c:pt>
                <c:pt idx="29">
                  <c:v>4.0199999999999996</c:v>
                </c:pt>
                <c:pt idx="30">
                  <c:v>2.5249999999999999</c:v>
                </c:pt>
                <c:pt idx="31">
                  <c:v>7.0179999999999998</c:v>
                </c:pt>
                <c:pt idx="32">
                  <c:v>2.73</c:v>
                </c:pt>
                <c:pt idx="33">
                  <c:v>3.7690000000000001</c:v>
                </c:pt>
                <c:pt idx="34">
                  <c:v>2.3079999999999998</c:v>
                </c:pt>
                <c:pt idx="35">
                  <c:v>2.7850000000000001</c:v>
                </c:pt>
                <c:pt idx="36">
                  <c:v>3.778</c:v>
                </c:pt>
                <c:pt idx="37">
                  <c:v>3.0459999999999998</c:v>
                </c:pt>
                <c:pt idx="38">
                  <c:v>3.2909999999999999</c:v>
                </c:pt>
                <c:pt idx="39">
                  <c:v>2.778</c:v>
                </c:pt>
                <c:pt idx="40">
                  <c:v>4.798</c:v>
                </c:pt>
                <c:pt idx="41">
                  <c:v>3.3330000000000002</c:v>
                </c:pt>
                <c:pt idx="42">
                  <c:v>3.4830000000000001</c:v>
                </c:pt>
                <c:pt idx="43">
                  <c:v>2.3679999999999999</c:v>
                </c:pt>
                <c:pt idx="44">
                  <c:v>2.6110000000000002</c:v>
                </c:pt>
                <c:pt idx="45">
                  <c:v>5.3659999999999997</c:v>
                </c:pt>
                <c:pt idx="46">
                  <c:v>5.33</c:v>
                </c:pt>
                <c:pt idx="47">
                  <c:v>2.8570000000000002</c:v>
                </c:pt>
                <c:pt idx="48">
                  <c:v>3.6080000000000001</c:v>
                </c:pt>
                <c:pt idx="49">
                  <c:v>4.1559999999999997</c:v>
                </c:pt>
                <c:pt idx="50">
                  <c:v>4.1449999999999996</c:v>
                </c:pt>
                <c:pt idx="51">
                  <c:v>2.0409999999999999</c:v>
                </c:pt>
                <c:pt idx="52">
                  <c:v>0.251</c:v>
                </c:pt>
                <c:pt idx="53">
                  <c:v>0.501</c:v>
                </c:pt>
                <c:pt idx="54">
                  <c:v>0.251</c:v>
                </c:pt>
                <c:pt idx="55">
                  <c:v>3.4000000000000002E-2</c:v>
                </c:pt>
                <c:pt idx="56">
                  <c:v>13.654999999999999</c:v>
                </c:pt>
                <c:pt idx="57">
                  <c:v>4.5449999999999999</c:v>
                </c:pt>
                <c:pt idx="58">
                  <c:v>3.544</c:v>
                </c:pt>
                <c:pt idx="59">
                  <c:v>3.3159999999999998</c:v>
                </c:pt>
                <c:pt idx="60">
                  <c:v>3.9060000000000001</c:v>
                </c:pt>
                <c:pt idx="61">
                  <c:v>2.8279999999999998</c:v>
                </c:pt>
                <c:pt idx="62">
                  <c:v>4.37</c:v>
                </c:pt>
                <c:pt idx="63">
                  <c:v>4.8780000000000001</c:v>
                </c:pt>
                <c:pt idx="64">
                  <c:v>4.8</c:v>
                </c:pt>
                <c:pt idx="65">
                  <c:v>3.75</c:v>
                </c:pt>
                <c:pt idx="66">
                  <c:v>2.2109999999999999</c:v>
                </c:pt>
                <c:pt idx="67">
                  <c:v>2.3719999999999999</c:v>
                </c:pt>
                <c:pt idx="68">
                  <c:v>5.96</c:v>
                </c:pt>
                <c:pt idx="69">
                  <c:v>2.4209999999999998</c:v>
                </c:pt>
                <c:pt idx="70">
                  <c:v>5.3920000000000003</c:v>
                </c:pt>
                <c:pt idx="71">
                  <c:v>7.8239999999999998</c:v>
                </c:pt>
                <c:pt idx="72">
                  <c:v>6.2830000000000004</c:v>
                </c:pt>
                <c:pt idx="73">
                  <c:v>3.3769999999999998</c:v>
                </c:pt>
                <c:pt idx="74">
                  <c:v>2.2770000000000001</c:v>
                </c:pt>
                <c:pt idx="75">
                  <c:v>17.829000000000001</c:v>
                </c:pt>
                <c:pt idx="76">
                  <c:v>27.710999999999999</c:v>
                </c:pt>
                <c:pt idx="77">
                  <c:v>22.603999999999999</c:v>
                </c:pt>
                <c:pt idx="78">
                  <c:v>32.323</c:v>
                </c:pt>
                <c:pt idx="79">
                  <c:v>14</c:v>
                </c:pt>
                <c:pt idx="80">
                  <c:v>21.013000000000002</c:v>
                </c:pt>
                <c:pt idx="81">
                  <c:v>6.484</c:v>
                </c:pt>
                <c:pt idx="82">
                  <c:v>2.2000000000000002</c:v>
                </c:pt>
                <c:pt idx="83">
                  <c:v>1.4810000000000001</c:v>
                </c:pt>
                <c:pt idx="84">
                  <c:v>1.724</c:v>
                </c:pt>
                <c:pt idx="85">
                  <c:v>2.4390000000000001</c:v>
                </c:pt>
                <c:pt idx="86">
                  <c:v>2.4449999999999998</c:v>
                </c:pt>
                <c:pt idx="87">
                  <c:v>2.4580000000000002</c:v>
                </c:pt>
                <c:pt idx="88">
                  <c:v>3.0219999999999998</c:v>
                </c:pt>
                <c:pt idx="89">
                  <c:v>1.0029999999999999</c:v>
                </c:pt>
                <c:pt idx="90">
                  <c:v>3.6859999999999999</c:v>
                </c:pt>
                <c:pt idx="91">
                  <c:v>2.7090000000000001</c:v>
                </c:pt>
                <c:pt idx="92">
                  <c:v>4.1360000000000001</c:v>
                </c:pt>
                <c:pt idx="93">
                  <c:v>4.1980000000000004</c:v>
                </c:pt>
                <c:pt idx="94">
                  <c:v>2.9340000000000002</c:v>
                </c:pt>
                <c:pt idx="95">
                  <c:v>21.696000000000002</c:v>
                </c:pt>
                <c:pt idx="96">
                  <c:v>26.550999999999998</c:v>
                </c:pt>
                <c:pt idx="97">
                  <c:v>26.847000000000001</c:v>
                </c:pt>
                <c:pt idx="98">
                  <c:v>25.31</c:v>
                </c:pt>
                <c:pt idx="99">
                  <c:v>29.28</c:v>
                </c:pt>
                <c:pt idx="100">
                  <c:v>27.073</c:v>
                </c:pt>
                <c:pt idx="101">
                  <c:v>12.01</c:v>
                </c:pt>
                <c:pt idx="102">
                  <c:v>20.844000000000001</c:v>
                </c:pt>
                <c:pt idx="103">
                  <c:v>1.2529999999999999</c:v>
                </c:pt>
                <c:pt idx="104">
                  <c:v>2.7029999999999998</c:v>
                </c:pt>
                <c:pt idx="105">
                  <c:v>21.286999999999999</c:v>
                </c:pt>
                <c:pt idx="106">
                  <c:v>3.1629999999999998</c:v>
                </c:pt>
                <c:pt idx="107">
                  <c:v>2.2389999999999999</c:v>
                </c:pt>
                <c:pt idx="108">
                  <c:v>2.7029999999999998</c:v>
                </c:pt>
                <c:pt idx="109">
                  <c:v>2.9780000000000002</c:v>
                </c:pt>
                <c:pt idx="110">
                  <c:v>13.614000000000001</c:v>
                </c:pt>
                <c:pt idx="111">
                  <c:v>3.448</c:v>
                </c:pt>
                <c:pt idx="112">
                  <c:v>2.2170000000000001</c:v>
                </c:pt>
                <c:pt idx="113">
                  <c:v>2.2440000000000002</c:v>
                </c:pt>
                <c:pt idx="114">
                  <c:v>2.9630000000000001</c:v>
                </c:pt>
                <c:pt idx="115">
                  <c:v>18.873000000000001</c:v>
                </c:pt>
                <c:pt idx="116">
                  <c:v>2.4449999999999998</c:v>
                </c:pt>
                <c:pt idx="117">
                  <c:v>1.98</c:v>
                </c:pt>
                <c:pt idx="118">
                  <c:v>1.728</c:v>
                </c:pt>
                <c:pt idx="119">
                  <c:v>2.4689999999999999</c:v>
                </c:pt>
                <c:pt idx="120">
                  <c:v>13.366</c:v>
                </c:pt>
                <c:pt idx="121">
                  <c:v>4.9139999999999997</c:v>
                </c:pt>
                <c:pt idx="122">
                  <c:v>2.4569999999999999</c:v>
                </c:pt>
                <c:pt idx="123">
                  <c:v>2.2330000000000001</c:v>
                </c:pt>
                <c:pt idx="124">
                  <c:v>1.99</c:v>
                </c:pt>
                <c:pt idx="125">
                  <c:v>17.37</c:v>
                </c:pt>
                <c:pt idx="126">
                  <c:v>2.9409999999999998</c:v>
                </c:pt>
                <c:pt idx="127">
                  <c:v>1.478</c:v>
                </c:pt>
                <c:pt idx="128">
                  <c:v>2.927</c:v>
                </c:pt>
                <c:pt idx="129">
                  <c:v>3.6949999999999998</c:v>
                </c:pt>
                <c:pt idx="130">
                  <c:v>14.677</c:v>
                </c:pt>
                <c:pt idx="131">
                  <c:v>2.4809999999999999</c:v>
                </c:pt>
                <c:pt idx="132">
                  <c:v>5.3010000000000002</c:v>
                </c:pt>
                <c:pt idx="133">
                  <c:v>3.6949999999999998</c:v>
                </c:pt>
                <c:pt idx="134">
                  <c:v>3.202</c:v>
                </c:pt>
                <c:pt idx="135">
                  <c:v>13.022</c:v>
                </c:pt>
                <c:pt idx="136">
                  <c:v>2.4569999999999999</c:v>
                </c:pt>
                <c:pt idx="137">
                  <c:v>3.194</c:v>
                </c:pt>
                <c:pt idx="138">
                  <c:v>3.431</c:v>
                </c:pt>
                <c:pt idx="139">
                  <c:v>2.4569999999999999</c:v>
                </c:pt>
                <c:pt idx="140">
                  <c:v>13.614000000000001</c:v>
                </c:pt>
                <c:pt idx="141">
                  <c:v>1.728</c:v>
                </c:pt>
                <c:pt idx="142">
                  <c:v>2.2330000000000001</c:v>
                </c:pt>
                <c:pt idx="143">
                  <c:v>2.7229999999999999</c:v>
                </c:pt>
                <c:pt idx="144">
                  <c:v>2.9340000000000002</c:v>
                </c:pt>
                <c:pt idx="145">
                  <c:v>14.888</c:v>
                </c:pt>
                <c:pt idx="146">
                  <c:v>1.98</c:v>
                </c:pt>
                <c:pt idx="147">
                  <c:v>1.478</c:v>
                </c:pt>
                <c:pt idx="148">
                  <c:v>1.4850000000000001</c:v>
                </c:pt>
                <c:pt idx="149">
                  <c:v>1.9850000000000001</c:v>
                </c:pt>
                <c:pt idx="150">
                  <c:v>12.25</c:v>
                </c:pt>
                <c:pt idx="151">
                  <c:v>2.4510000000000001</c:v>
                </c:pt>
                <c:pt idx="152">
                  <c:v>2.97</c:v>
                </c:pt>
                <c:pt idx="153">
                  <c:v>1.99</c:v>
                </c:pt>
                <c:pt idx="154">
                  <c:v>2.97</c:v>
                </c:pt>
                <c:pt idx="155">
                  <c:v>12.159000000000001</c:v>
                </c:pt>
                <c:pt idx="156">
                  <c:v>1.7330000000000001</c:v>
                </c:pt>
                <c:pt idx="157">
                  <c:v>1.99</c:v>
                </c:pt>
                <c:pt idx="158">
                  <c:v>1.72</c:v>
                </c:pt>
                <c:pt idx="159">
                  <c:v>2.2330000000000001</c:v>
                </c:pt>
                <c:pt idx="160">
                  <c:v>14.532</c:v>
                </c:pt>
                <c:pt idx="161">
                  <c:v>0.503</c:v>
                </c:pt>
                <c:pt idx="162">
                  <c:v>1.966</c:v>
                </c:pt>
                <c:pt idx="163">
                  <c:v>2.2280000000000002</c:v>
                </c:pt>
                <c:pt idx="164">
                  <c:v>1.99</c:v>
                </c:pt>
                <c:pt idx="165">
                  <c:v>16</c:v>
                </c:pt>
                <c:pt idx="166">
                  <c:v>3.6949999999999998</c:v>
                </c:pt>
                <c:pt idx="167">
                  <c:v>1.9850000000000001</c:v>
                </c:pt>
                <c:pt idx="168">
                  <c:v>2.4630000000000001</c:v>
                </c:pt>
                <c:pt idx="169">
                  <c:v>3.218</c:v>
                </c:pt>
                <c:pt idx="170">
                  <c:v>11.462999999999999</c:v>
                </c:pt>
                <c:pt idx="171">
                  <c:v>2.4630000000000001</c:v>
                </c:pt>
                <c:pt idx="172">
                  <c:v>1.97</c:v>
                </c:pt>
                <c:pt idx="173">
                  <c:v>1.9850000000000001</c:v>
                </c:pt>
                <c:pt idx="174">
                  <c:v>2.222</c:v>
                </c:pt>
                <c:pt idx="175">
                  <c:v>13.819000000000001</c:v>
                </c:pt>
                <c:pt idx="176">
                  <c:v>1.2350000000000001</c:v>
                </c:pt>
                <c:pt idx="177">
                  <c:v>2.222</c:v>
                </c:pt>
                <c:pt idx="178">
                  <c:v>1.238</c:v>
                </c:pt>
                <c:pt idx="179">
                  <c:v>2.222</c:v>
                </c:pt>
                <c:pt idx="180">
                  <c:v>9.8279999999999994</c:v>
                </c:pt>
                <c:pt idx="181">
                  <c:v>3.4649999999999999</c:v>
                </c:pt>
                <c:pt idx="182">
                  <c:v>1.4930000000000001</c:v>
                </c:pt>
                <c:pt idx="183">
                  <c:v>1.0029999999999999</c:v>
                </c:pt>
                <c:pt idx="184">
                  <c:v>2.7429999999999999</c:v>
                </c:pt>
                <c:pt idx="185">
                  <c:v>11.278</c:v>
                </c:pt>
                <c:pt idx="186">
                  <c:v>2.488</c:v>
                </c:pt>
                <c:pt idx="187">
                  <c:v>2.2170000000000001</c:v>
                </c:pt>
                <c:pt idx="188">
                  <c:v>1.7370000000000001</c:v>
                </c:pt>
                <c:pt idx="189">
                  <c:v>1.7370000000000001</c:v>
                </c:pt>
                <c:pt idx="190">
                  <c:v>11.307</c:v>
                </c:pt>
                <c:pt idx="191">
                  <c:v>0.998</c:v>
                </c:pt>
                <c:pt idx="192">
                  <c:v>2.2109999999999999</c:v>
                </c:pt>
                <c:pt idx="193">
                  <c:v>1.98</c:v>
                </c:pt>
                <c:pt idx="194">
                  <c:v>1.98</c:v>
                </c:pt>
                <c:pt idx="195">
                  <c:v>15.135999999999999</c:v>
                </c:pt>
                <c:pt idx="196">
                  <c:v>1.746</c:v>
                </c:pt>
                <c:pt idx="197">
                  <c:v>2.7160000000000002</c:v>
                </c:pt>
                <c:pt idx="198">
                  <c:v>1.7330000000000001</c:v>
                </c:pt>
                <c:pt idx="199">
                  <c:v>2.4750000000000001</c:v>
                </c:pt>
                <c:pt idx="200">
                  <c:v>11.75</c:v>
                </c:pt>
                <c:pt idx="201">
                  <c:v>1.496</c:v>
                </c:pt>
                <c:pt idx="202">
                  <c:v>1.97</c:v>
                </c:pt>
                <c:pt idx="203">
                  <c:v>1.9850000000000001</c:v>
                </c:pt>
                <c:pt idx="204">
                  <c:v>2.4630000000000001</c:v>
                </c:pt>
                <c:pt idx="205">
                  <c:v>10.148999999999999</c:v>
                </c:pt>
                <c:pt idx="206">
                  <c:v>1.746</c:v>
                </c:pt>
                <c:pt idx="207">
                  <c:v>0.98799999999999999</c:v>
                </c:pt>
                <c:pt idx="208">
                  <c:v>1.7410000000000001</c:v>
                </c:pt>
                <c:pt idx="209">
                  <c:v>1.504</c:v>
                </c:pt>
                <c:pt idx="210">
                  <c:v>9.5239999999999991</c:v>
                </c:pt>
                <c:pt idx="211">
                  <c:v>2.2440000000000002</c:v>
                </c:pt>
                <c:pt idx="212">
                  <c:v>1.7370000000000001</c:v>
                </c:pt>
                <c:pt idx="213">
                  <c:v>2.956</c:v>
                </c:pt>
                <c:pt idx="214">
                  <c:v>1.4890000000000001</c:v>
                </c:pt>
                <c:pt idx="215">
                  <c:v>11.605</c:v>
                </c:pt>
                <c:pt idx="216">
                  <c:v>1.746</c:v>
                </c:pt>
                <c:pt idx="217">
                  <c:v>2.7029999999999998</c:v>
                </c:pt>
                <c:pt idx="218">
                  <c:v>1.0029999999999999</c:v>
                </c:pt>
                <c:pt idx="219">
                  <c:v>1.9750000000000001</c:v>
                </c:pt>
                <c:pt idx="220">
                  <c:v>10.474</c:v>
                </c:pt>
                <c:pt idx="221">
                  <c:v>0.746</c:v>
                </c:pt>
                <c:pt idx="222">
                  <c:v>1.746</c:v>
                </c:pt>
                <c:pt idx="223">
                  <c:v>2.4510000000000001</c:v>
                </c:pt>
                <c:pt idx="224">
                  <c:v>2.2000000000000002</c:v>
                </c:pt>
                <c:pt idx="225">
                  <c:v>10.723000000000001</c:v>
                </c:pt>
                <c:pt idx="226">
                  <c:v>1.2470000000000001</c:v>
                </c:pt>
                <c:pt idx="227">
                  <c:v>2.2170000000000001</c:v>
                </c:pt>
                <c:pt idx="228">
                  <c:v>2.4689999999999999</c:v>
                </c:pt>
                <c:pt idx="229">
                  <c:v>2.97</c:v>
                </c:pt>
                <c:pt idx="230">
                  <c:v>10.837</c:v>
                </c:pt>
                <c:pt idx="231">
                  <c:v>1.256</c:v>
                </c:pt>
                <c:pt idx="232">
                  <c:v>2.7029999999999998</c:v>
                </c:pt>
                <c:pt idx="233">
                  <c:v>2.6829999999999998</c:v>
                </c:pt>
                <c:pt idx="234">
                  <c:v>2.7360000000000002</c:v>
                </c:pt>
                <c:pt idx="235">
                  <c:v>7.3789999999999996</c:v>
                </c:pt>
                <c:pt idx="236">
                  <c:v>1.9750000000000001</c:v>
                </c:pt>
                <c:pt idx="237">
                  <c:v>1.474</c:v>
                </c:pt>
                <c:pt idx="238">
                  <c:v>1.238</c:v>
                </c:pt>
                <c:pt idx="239">
                  <c:v>1.4890000000000001</c:v>
                </c:pt>
                <c:pt idx="240">
                  <c:v>8.7059999999999995</c:v>
                </c:pt>
                <c:pt idx="241">
                  <c:v>4.1980000000000004</c:v>
                </c:pt>
                <c:pt idx="242">
                  <c:v>1.7330000000000001</c:v>
                </c:pt>
                <c:pt idx="243">
                  <c:v>1.99</c:v>
                </c:pt>
                <c:pt idx="244">
                  <c:v>1.98</c:v>
                </c:pt>
                <c:pt idx="245">
                  <c:v>8.02</c:v>
                </c:pt>
                <c:pt idx="246">
                  <c:v>1.244</c:v>
                </c:pt>
                <c:pt idx="247">
                  <c:v>1.97</c:v>
                </c:pt>
                <c:pt idx="248">
                  <c:v>0.74399999999999999</c:v>
                </c:pt>
                <c:pt idx="249">
                  <c:v>1.496</c:v>
                </c:pt>
                <c:pt idx="250">
                  <c:v>7.9009999999999998</c:v>
                </c:pt>
                <c:pt idx="251">
                  <c:v>1.9850000000000001</c:v>
                </c:pt>
                <c:pt idx="252">
                  <c:v>0.995</c:v>
                </c:pt>
                <c:pt idx="253">
                  <c:v>2.6960000000000002</c:v>
                </c:pt>
                <c:pt idx="254">
                  <c:v>3.1779999999999999</c:v>
                </c:pt>
                <c:pt idx="255">
                  <c:v>13.971</c:v>
                </c:pt>
                <c:pt idx="256">
                  <c:v>1.25</c:v>
                </c:pt>
                <c:pt idx="257">
                  <c:v>2.7570000000000001</c:v>
                </c:pt>
                <c:pt idx="258">
                  <c:v>1.504</c:v>
                </c:pt>
                <c:pt idx="259">
                  <c:v>1.4890000000000001</c:v>
                </c:pt>
                <c:pt idx="260">
                  <c:v>9.6769999999999996</c:v>
                </c:pt>
                <c:pt idx="261">
                  <c:v>1.238</c:v>
                </c:pt>
                <c:pt idx="262">
                  <c:v>1.728</c:v>
                </c:pt>
                <c:pt idx="263">
                  <c:v>1.966</c:v>
                </c:pt>
                <c:pt idx="264">
                  <c:v>1.9750000000000001</c:v>
                </c:pt>
                <c:pt idx="265">
                  <c:v>6.9829999999999997</c:v>
                </c:pt>
                <c:pt idx="266">
                  <c:v>3.202</c:v>
                </c:pt>
                <c:pt idx="267">
                  <c:v>1.25</c:v>
                </c:pt>
                <c:pt idx="268">
                  <c:v>1.966</c:v>
                </c:pt>
                <c:pt idx="269">
                  <c:v>2.206</c:v>
                </c:pt>
                <c:pt idx="270">
                  <c:v>7.673</c:v>
                </c:pt>
                <c:pt idx="271">
                  <c:v>2.7229999999999999</c:v>
                </c:pt>
                <c:pt idx="272">
                  <c:v>2.927</c:v>
                </c:pt>
                <c:pt idx="273">
                  <c:v>4.6120000000000001</c:v>
                </c:pt>
                <c:pt idx="274">
                  <c:v>1.98</c:v>
                </c:pt>
                <c:pt idx="275">
                  <c:v>6.4039999999999999</c:v>
                </c:pt>
                <c:pt idx="276">
                  <c:v>0.99299999999999999</c:v>
                </c:pt>
                <c:pt idx="277">
                  <c:v>1.7330000000000001</c:v>
                </c:pt>
                <c:pt idx="278">
                  <c:v>1.2410000000000001</c:v>
                </c:pt>
                <c:pt idx="279">
                  <c:v>2.9630000000000001</c:v>
                </c:pt>
                <c:pt idx="280">
                  <c:v>11.852</c:v>
                </c:pt>
                <c:pt idx="281">
                  <c:v>1.4930000000000001</c:v>
                </c:pt>
                <c:pt idx="282">
                  <c:v>2.222</c:v>
                </c:pt>
                <c:pt idx="283">
                  <c:v>1.97</c:v>
                </c:pt>
                <c:pt idx="284">
                  <c:v>1.746</c:v>
                </c:pt>
                <c:pt idx="285">
                  <c:v>11.794</c:v>
                </c:pt>
                <c:pt idx="286">
                  <c:v>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str_4W_0SCR_noModelBuilder_dell!$E$6:$E$7</c:f>
              <c:strCache>
                <c:ptCount val="2"/>
                <c:pt idx="1">
                  <c:v>pi03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str_4W_0SCR_noModelBuilder_dell!$E$8:$E$315</c:f>
              <c:numCache>
                <c:formatCode>General</c:formatCode>
                <c:ptCount val="308"/>
                <c:pt idx="0">
                  <c:v>2.8079999999999998</c:v>
                </c:pt>
                <c:pt idx="1">
                  <c:v>0.251</c:v>
                </c:pt>
                <c:pt idx="2">
                  <c:v>0.499</c:v>
                </c:pt>
                <c:pt idx="3">
                  <c:v>0.5</c:v>
                </c:pt>
                <c:pt idx="4">
                  <c:v>0.503</c:v>
                </c:pt>
                <c:pt idx="5">
                  <c:v>0.503</c:v>
                </c:pt>
                <c:pt idx="6">
                  <c:v>0.25</c:v>
                </c:pt>
                <c:pt idx="7">
                  <c:v>1.0029999999999999</c:v>
                </c:pt>
                <c:pt idx="8">
                  <c:v>0.501</c:v>
                </c:pt>
                <c:pt idx="9">
                  <c:v>24.684999999999999</c:v>
                </c:pt>
                <c:pt idx="10">
                  <c:v>27.888999999999999</c:v>
                </c:pt>
                <c:pt idx="11">
                  <c:v>23.173999999999999</c:v>
                </c:pt>
                <c:pt idx="12">
                  <c:v>28.07</c:v>
                </c:pt>
                <c:pt idx="13">
                  <c:v>24.937000000000001</c:v>
                </c:pt>
                <c:pt idx="14">
                  <c:v>25.315999999999999</c:v>
                </c:pt>
                <c:pt idx="15">
                  <c:v>26.515000000000001</c:v>
                </c:pt>
                <c:pt idx="16">
                  <c:v>30.25</c:v>
                </c:pt>
                <c:pt idx="17">
                  <c:v>32.08</c:v>
                </c:pt>
                <c:pt idx="18">
                  <c:v>27.135999999999999</c:v>
                </c:pt>
                <c:pt idx="19">
                  <c:v>30.024999999999999</c:v>
                </c:pt>
                <c:pt idx="20">
                  <c:v>31.373000000000001</c:v>
                </c:pt>
                <c:pt idx="21">
                  <c:v>27.628</c:v>
                </c:pt>
                <c:pt idx="22">
                  <c:v>33.25</c:v>
                </c:pt>
                <c:pt idx="23">
                  <c:v>42.118000000000002</c:v>
                </c:pt>
                <c:pt idx="24">
                  <c:v>23.213999999999999</c:v>
                </c:pt>
                <c:pt idx="25">
                  <c:v>27.99</c:v>
                </c:pt>
                <c:pt idx="26">
                  <c:v>21.518999999999998</c:v>
                </c:pt>
                <c:pt idx="27">
                  <c:v>1.7989999999999999</c:v>
                </c:pt>
                <c:pt idx="28">
                  <c:v>1.5669999999999999</c:v>
                </c:pt>
                <c:pt idx="29">
                  <c:v>2.3439999999999999</c:v>
                </c:pt>
                <c:pt idx="30">
                  <c:v>5.2220000000000004</c:v>
                </c:pt>
                <c:pt idx="31">
                  <c:v>1.7989999999999999</c:v>
                </c:pt>
                <c:pt idx="32">
                  <c:v>0.51700000000000002</c:v>
                </c:pt>
                <c:pt idx="33">
                  <c:v>1.8089999999999999</c:v>
                </c:pt>
                <c:pt idx="34">
                  <c:v>0.77700000000000002</c:v>
                </c:pt>
                <c:pt idx="35">
                  <c:v>2.8420000000000001</c:v>
                </c:pt>
                <c:pt idx="36">
                  <c:v>0.51500000000000001</c:v>
                </c:pt>
                <c:pt idx="37">
                  <c:v>1.55</c:v>
                </c:pt>
                <c:pt idx="38">
                  <c:v>1.2849999999999999</c:v>
                </c:pt>
                <c:pt idx="39">
                  <c:v>1.5309999999999999</c:v>
                </c:pt>
                <c:pt idx="40">
                  <c:v>2.278</c:v>
                </c:pt>
                <c:pt idx="41">
                  <c:v>0.442</c:v>
                </c:pt>
                <c:pt idx="42">
                  <c:v>1.4710000000000001</c:v>
                </c:pt>
                <c:pt idx="43">
                  <c:v>1.0669999999999999</c:v>
                </c:pt>
                <c:pt idx="44">
                  <c:v>1.6259999999999999</c:v>
                </c:pt>
                <c:pt idx="45">
                  <c:v>2.3940000000000001</c:v>
                </c:pt>
                <c:pt idx="46">
                  <c:v>1.671</c:v>
                </c:pt>
                <c:pt idx="47">
                  <c:v>4.1779999999999999</c:v>
                </c:pt>
                <c:pt idx="48">
                  <c:v>2.1219999999999999</c:v>
                </c:pt>
                <c:pt idx="49">
                  <c:v>2.6669999999999998</c:v>
                </c:pt>
                <c:pt idx="50">
                  <c:v>1.6</c:v>
                </c:pt>
                <c:pt idx="51">
                  <c:v>1.34</c:v>
                </c:pt>
                <c:pt idx="52">
                  <c:v>0.27</c:v>
                </c:pt>
                <c:pt idx="53">
                  <c:v>0.53200000000000003</c:v>
                </c:pt>
                <c:pt idx="54">
                  <c:v>1.323</c:v>
                </c:pt>
                <c:pt idx="55">
                  <c:v>3.1749999999999998</c:v>
                </c:pt>
                <c:pt idx="56">
                  <c:v>0.79200000000000004</c:v>
                </c:pt>
                <c:pt idx="57">
                  <c:v>0.52400000000000002</c:v>
                </c:pt>
                <c:pt idx="58">
                  <c:v>0.48699999999999999</c:v>
                </c:pt>
                <c:pt idx="59">
                  <c:v>12.121</c:v>
                </c:pt>
                <c:pt idx="60">
                  <c:v>2.1110000000000002</c:v>
                </c:pt>
                <c:pt idx="61">
                  <c:v>0</c:v>
                </c:pt>
                <c:pt idx="62">
                  <c:v>5.3440000000000003</c:v>
                </c:pt>
                <c:pt idx="63">
                  <c:v>6.7329999999999997</c:v>
                </c:pt>
                <c:pt idx="64">
                  <c:v>1.55</c:v>
                </c:pt>
                <c:pt idx="65">
                  <c:v>0.75800000000000001</c:v>
                </c:pt>
                <c:pt idx="66">
                  <c:v>0.38500000000000001</c:v>
                </c:pt>
                <c:pt idx="67">
                  <c:v>13.678000000000001</c:v>
                </c:pt>
                <c:pt idx="68">
                  <c:v>0.75600000000000001</c:v>
                </c:pt>
                <c:pt idx="69">
                  <c:v>0.61099999999999999</c:v>
                </c:pt>
                <c:pt idx="70">
                  <c:v>26.414999999999999</c:v>
                </c:pt>
                <c:pt idx="71">
                  <c:v>14</c:v>
                </c:pt>
                <c:pt idx="72">
                  <c:v>23.928999999999998</c:v>
                </c:pt>
                <c:pt idx="73">
                  <c:v>37.5</c:v>
                </c:pt>
                <c:pt idx="74">
                  <c:v>25.315999999999999</c:v>
                </c:pt>
                <c:pt idx="75">
                  <c:v>3.5</c:v>
                </c:pt>
                <c:pt idx="76">
                  <c:v>0.251</c:v>
                </c:pt>
                <c:pt idx="77">
                  <c:v>0.505</c:v>
                </c:pt>
                <c:pt idx="78">
                  <c:v>0.252</c:v>
                </c:pt>
                <c:pt idx="79">
                  <c:v>0.75800000000000001</c:v>
                </c:pt>
                <c:pt idx="80">
                  <c:v>1.7769999999999999</c:v>
                </c:pt>
                <c:pt idx="81">
                  <c:v>0.75600000000000001</c:v>
                </c:pt>
                <c:pt idx="82">
                  <c:v>1.01</c:v>
                </c:pt>
                <c:pt idx="83">
                  <c:v>1.0129999999999999</c:v>
                </c:pt>
                <c:pt idx="84">
                  <c:v>1</c:v>
                </c:pt>
                <c:pt idx="85">
                  <c:v>1.5189999999999999</c:v>
                </c:pt>
                <c:pt idx="86">
                  <c:v>0.50600000000000001</c:v>
                </c:pt>
                <c:pt idx="87">
                  <c:v>1.2529999999999999</c:v>
                </c:pt>
                <c:pt idx="88">
                  <c:v>1.5149999999999999</c:v>
                </c:pt>
                <c:pt idx="89">
                  <c:v>1.01</c:v>
                </c:pt>
                <c:pt idx="90">
                  <c:v>6.7</c:v>
                </c:pt>
                <c:pt idx="91">
                  <c:v>27.620999999999999</c:v>
                </c:pt>
                <c:pt idx="92">
                  <c:v>23.308</c:v>
                </c:pt>
                <c:pt idx="93">
                  <c:v>22.443999999999999</c:v>
                </c:pt>
                <c:pt idx="94">
                  <c:v>25.189</c:v>
                </c:pt>
                <c:pt idx="95">
                  <c:v>26.263000000000002</c:v>
                </c:pt>
                <c:pt idx="96">
                  <c:v>24.181000000000001</c:v>
                </c:pt>
                <c:pt idx="97">
                  <c:v>13.452</c:v>
                </c:pt>
                <c:pt idx="98">
                  <c:v>1.7629999999999999</c:v>
                </c:pt>
                <c:pt idx="99">
                  <c:v>1.2689999999999999</c:v>
                </c:pt>
                <c:pt idx="100">
                  <c:v>5.0629999999999997</c:v>
                </c:pt>
                <c:pt idx="101">
                  <c:v>15.051</c:v>
                </c:pt>
                <c:pt idx="102">
                  <c:v>0.504</c:v>
                </c:pt>
                <c:pt idx="103">
                  <c:v>1.508</c:v>
                </c:pt>
                <c:pt idx="104">
                  <c:v>1.5189999999999999</c:v>
                </c:pt>
                <c:pt idx="105">
                  <c:v>9.343</c:v>
                </c:pt>
                <c:pt idx="106">
                  <c:v>8.8160000000000007</c:v>
                </c:pt>
                <c:pt idx="107">
                  <c:v>1.0049999999999999</c:v>
                </c:pt>
                <c:pt idx="108">
                  <c:v>1.2589999999999999</c:v>
                </c:pt>
                <c:pt idx="109">
                  <c:v>1.008</c:v>
                </c:pt>
                <c:pt idx="110">
                  <c:v>7.5190000000000001</c:v>
                </c:pt>
                <c:pt idx="111">
                  <c:v>3.5529999999999999</c:v>
                </c:pt>
                <c:pt idx="112">
                  <c:v>0.995</c:v>
                </c:pt>
                <c:pt idx="113">
                  <c:v>0.251</c:v>
                </c:pt>
                <c:pt idx="114">
                  <c:v>1.2629999999999999</c:v>
                </c:pt>
                <c:pt idx="115">
                  <c:v>8.3330000000000002</c:v>
                </c:pt>
                <c:pt idx="116">
                  <c:v>2.7709999999999999</c:v>
                </c:pt>
                <c:pt idx="117">
                  <c:v>1.25</c:v>
                </c:pt>
                <c:pt idx="118">
                  <c:v>1.2589999999999999</c:v>
                </c:pt>
                <c:pt idx="119">
                  <c:v>0.754</c:v>
                </c:pt>
                <c:pt idx="120">
                  <c:v>5.9130000000000003</c:v>
                </c:pt>
                <c:pt idx="121">
                  <c:v>9.2959999999999994</c:v>
                </c:pt>
                <c:pt idx="122">
                  <c:v>2.5</c:v>
                </c:pt>
                <c:pt idx="123">
                  <c:v>2.5190000000000001</c:v>
                </c:pt>
                <c:pt idx="124">
                  <c:v>1.7629999999999999</c:v>
                </c:pt>
                <c:pt idx="125">
                  <c:v>5.5839999999999996</c:v>
                </c:pt>
                <c:pt idx="126">
                  <c:v>5.6269999999999998</c:v>
                </c:pt>
                <c:pt idx="127">
                  <c:v>1.4930000000000001</c:v>
                </c:pt>
                <c:pt idx="128">
                  <c:v>0.505</c:v>
                </c:pt>
                <c:pt idx="129">
                  <c:v>0.50600000000000001</c:v>
                </c:pt>
                <c:pt idx="130">
                  <c:v>7.1070000000000002</c:v>
                </c:pt>
                <c:pt idx="131">
                  <c:v>6.1070000000000002</c:v>
                </c:pt>
                <c:pt idx="132">
                  <c:v>0.505</c:v>
                </c:pt>
                <c:pt idx="133">
                  <c:v>1.25</c:v>
                </c:pt>
                <c:pt idx="134">
                  <c:v>0.253</c:v>
                </c:pt>
                <c:pt idx="135">
                  <c:v>6.1379999999999999</c:v>
                </c:pt>
                <c:pt idx="136">
                  <c:v>5.867</c:v>
                </c:pt>
                <c:pt idx="137">
                  <c:v>1.2589999999999999</c:v>
                </c:pt>
                <c:pt idx="138">
                  <c:v>0.503</c:v>
                </c:pt>
                <c:pt idx="139">
                  <c:v>0.75600000000000001</c:v>
                </c:pt>
                <c:pt idx="140">
                  <c:v>7.1070000000000002</c:v>
                </c:pt>
                <c:pt idx="141">
                  <c:v>5.0759999999999996</c:v>
                </c:pt>
                <c:pt idx="142">
                  <c:v>0.752</c:v>
                </c:pt>
                <c:pt idx="143">
                  <c:v>0.253</c:v>
                </c:pt>
                <c:pt idx="144">
                  <c:v>1.508</c:v>
                </c:pt>
                <c:pt idx="145">
                  <c:v>8.8829999999999991</c:v>
                </c:pt>
                <c:pt idx="146">
                  <c:v>4.01</c:v>
                </c:pt>
                <c:pt idx="147">
                  <c:v>0.504</c:v>
                </c:pt>
                <c:pt idx="148">
                  <c:v>1.7589999999999999</c:v>
                </c:pt>
                <c:pt idx="149">
                  <c:v>1.5149999999999999</c:v>
                </c:pt>
                <c:pt idx="150">
                  <c:v>3.2749999999999999</c:v>
                </c:pt>
                <c:pt idx="151">
                  <c:v>12.879</c:v>
                </c:pt>
                <c:pt idx="152">
                  <c:v>0.754</c:v>
                </c:pt>
                <c:pt idx="153">
                  <c:v>1</c:v>
                </c:pt>
                <c:pt idx="154">
                  <c:v>1.2689999999999999</c:v>
                </c:pt>
                <c:pt idx="155">
                  <c:v>7.125</c:v>
                </c:pt>
                <c:pt idx="156">
                  <c:v>3.75</c:v>
                </c:pt>
                <c:pt idx="157">
                  <c:v>0</c:v>
                </c:pt>
                <c:pt idx="158">
                  <c:v>1.2689999999999999</c:v>
                </c:pt>
                <c:pt idx="159">
                  <c:v>1.2529999999999999</c:v>
                </c:pt>
                <c:pt idx="160">
                  <c:v>7.0890000000000004</c:v>
                </c:pt>
                <c:pt idx="161">
                  <c:v>5.5140000000000002</c:v>
                </c:pt>
                <c:pt idx="162">
                  <c:v>1.0049999999999999</c:v>
                </c:pt>
                <c:pt idx="163">
                  <c:v>0.504</c:v>
                </c:pt>
                <c:pt idx="164">
                  <c:v>3.258</c:v>
                </c:pt>
                <c:pt idx="165">
                  <c:v>8.8379999999999992</c:v>
                </c:pt>
                <c:pt idx="166">
                  <c:v>6.8529999999999998</c:v>
                </c:pt>
                <c:pt idx="167">
                  <c:v>0.50800000000000001</c:v>
                </c:pt>
                <c:pt idx="168">
                  <c:v>0.754</c:v>
                </c:pt>
                <c:pt idx="169">
                  <c:v>0.253</c:v>
                </c:pt>
                <c:pt idx="170">
                  <c:v>6.5819999999999999</c:v>
                </c:pt>
                <c:pt idx="171">
                  <c:v>5.29</c:v>
                </c:pt>
                <c:pt idx="172">
                  <c:v>0.504</c:v>
                </c:pt>
                <c:pt idx="173">
                  <c:v>1.01</c:v>
                </c:pt>
                <c:pt idx="174">
                  <c:v>1.272</c:v>
                </c:pt>
                <c:pt idx="175">
                  <c:v>6.87</c:v>
                </c:pt>
                <c:pt idx="176">
                  <c:v>4.0709999999999997</c:v>
                </c:pt>
                <c:pt idx="177">
                  <c:v>1.4890000000000001</c:v>
                </c:pt>
                <c:pt idx="178">
                  <c:v>0.75600000000000001</c:v>
                </c:pt>
                <c:pt idx="179">
                  <c:v>1.2629999999999999</c:v>
                </c:pt>
                <c:pt idx="180">
                  <c:v>5.0759999999999996</c:v>
                </c:pt>
                <c:pt idx="181">
                  <c:v>4.2610000000000001</c:v>
                </c:pt>
                <c:pt idx="182">
                  <c:v>0.50800000000000001</c:v>
                </c:pt>
                <c:pt idx="183">
                  <c:v>1.01</c:v>
                </c:pt>
                <c:pt idx="184">
                  <c:v>0.75900000000000001</c:v>
                </c:pt>
                <c:pt idx="185">
                  <c:v>8.3330000000000002</c:v>
                </c:pt>
                <c:pt idx="186">
                  <c:v>2.778</c:v>
                </c:pt>
                <c:pt idx="187">
                  <c:v>1.2589999999999999</c:v>
                </c:pt>
                <c:pt idx="188">
                  <c:v>0.75800000000000001</c:v>
                </c:pt>
                <c:pt idx="189">
                  <c:v>1.0049999999999999</c:v>
                </c:pt>
                <c:pt idx="190">
                  <c:v>10.101000000000001</c:v>
                </c:pt>
                <c:pt idx="191">
                  <c:v>5.3159999999999998</c:v>
                </c:pt>
                <c:pt idx="192">
                  <c:v>1.01</c:v>
                </c:pt>
                <c:pt idx="193">
                  <c:v>1.2689999999999999</c:v>
                </c:pt>
                <c:pt idx="194">
                  <c:v>1.008</c:v>
                </c:pt>
                <c:pt idx="195">
                  <c:v>7.7110000000000003</c:v>
                </c:pt>
                <c:pt idx="196">
                  <c:v>4.774</c:v>
                </c:pt>
                <c:pt idx="197">
                  <c:v>1.7589999999999999</c:v>
                </c:pt>
                <c:pt idx="198">
                  <c:v>1.0029999999999999</c:v>
                </c:pt>
                <c:pt idx="199">
                  <c:v>1.5189999999999999</c:v>
                </c:pt>
                <c:pt idx="200">
                  <c:v>9.9489999999999998</c:v>
                </c:pt>
                <c:pt idx="201">
                  <c:v>4.282</c:v>
                </c:pt>
                <c:pt idx="202">
                  <c:v>0.501</c:v>
                </c:pt>
                <c:pt idx="203">
                  <c:v>2.2559999999999998</c:v>
                </c:pt>
                <c:pt idx="204">
                  <c:v>0.505</c:v>
                </c:pt>
                <c:pt idx="205">
                  <c:v>7.8479999999999999</c:v>
                </c:pt>
                <c:pt idx="206">
                  <c:v>3.5350000000000001</c:v>
                </c:pt>
                <c:pt idx="207">
                  <c:v>1.2529999999999999</c:v>
                </c:pt>
                <c:pt idx="208">
                  <c:v>1.008</c:v>
                </c:pt>
                <c:pt idx="209">
                  <c:v>0.504</c:v>
                </c:pt>
                <c:pt idx="210">
                  <c:v>5.5419999999999998</c:v>
                </c:pt>
                <c:pt idx="211">
                  <c:v>2.2839999999999998</c:v>
                </c:pt>
                <c:pt idx="212">
                  <c:v>0.505</c:v>
                </c:pt>
                <c:pt idx="213">
                  <c:v>0.505</c:v>
                </c:pt>
                <c:pt idx="214">
                  <c:v>1.5</c:v>
                </c:pt>
                <c:pt idx="215">
                  <c:v>10.353999999999999</c:v>
                </c:pt>
                <c:pt idx="216">
                  <c:v>1.5229999999999999</c:v>
                </c:pt>
                <c:pt idx="217">
                  <c:v>0.752</c:v>
                </c:pt>
                <c:pt idx="218">
                  <c:v>0.254</c:v>
                </c:pt>
                <c:pt idx="219">
                  <c:v>1.5149999999999999</c:v>
                </c:pt>
                <c:pt idx="220">
                  <c:v>8.1219999999999999</c:v>
                </c:pt>
                <c:pt idx="221">
                  <c:v>3.5179999999999998</c:v>
                </c:pt>
                <c:pt idx="222">
                  <c:v>1.508</c:v>
                </c:pt>
                <c:pt idx="223">
                  <c:v>0.504</c:v>
                </c:pt>
                <c:pt idx="224">
                  <c:v>0.505</c:v>
                </c:pt>
                <c:pt idx="225">
                  <c:v>6.5330000000000004</c:v>
                </c:pt>
                <c:pt idx="226">
                  <c:v>2.0150000000000001</c:v>
                </c:pt>
                <c:pt idx="227">
                  <c:v>1.2529999999999999</c:v>
                </c:pt>
                <c:pt idx="228">
                  <c:v>1.7629999999999999</c:v>
                </c:pt>
                <c:pt idx="229">
                  <c:v>0.253</c:v>
                </c:pt>
                <c:pt idx="230">
                  <c:v>8.4789999999999992</c:v>
                </c:pt>
                <c:pt idx="231">
                  <c:v>2.2839999999999998</c:v>
                </c:pt>
                <c:pt idx="232">
                  <c:v>0.752</c:v>
                </c:pt>
                <c:pt idx="233">
                  <c:v>0.75600000000000001</c:v>
                </c:pt>
                <c:pt idx="234">
                  <c:v>0.75900000000000001</c:v>
                </c:pt>
                <c:pt idx="235">
                  <c:v>7.3979999999999997</c:v>
                </c:pt>
                <c:pt idx="236">
                  <c:v>2.7709999999999999</c:v>
                </c:pt>
                <c:pt idx="237">
                  <c:v>1.5</c:v>
                </c:pt>
                <c:pt idx="238">
                  <c:v>1.0049999999999999</c:v>
                </c:pt>
                <c:pt idx="239">
                  <c:v>1.5149999999999999</c:v>
                </c:pt>
                <c:pt idx="240">
                  <c:v>7.75</c:v>
                </c:pt>
                <c:pt idx="241">
                  <c:v>2.5449999999999999</c:v>
                </c:pt>
                <c:pt idx="242">
                  <c:v>0.501</c:v>
                </c:pt>
                <c:pt idx="243">
                  <c:v>1.2589999999999999</c:v>
                </c:pt>
                <c:pt idx="244">
                  <c:v>1.266</c:v>
                </c:pt>
                <c:pt idx="245">
                  <c:v>9.0679999999999996</c:v>
                </c:pt>
                <c:pt idx="246">
                  <c:v>0.50600000000000001</c:v>
                </c:pt>
                <c:pt idx="247">
                  <c:v>1.2629999999999999</c:v>
                </c:pt>
                <c:pt idx="248">
                  <c:v>1.008</c:v>
                </c:pt>
                <c:pt idx="249">
                  <c:v>1.01</c:v>
                </c:pt>
                <c:pt idx="250">
                  <c:v>6.3449999999999998</c:v>
                </c:pt>
                <c:pt idx="251">
                  <c:v>3.7410000000000001</c:v>
                </c:pt>
                <c:pt idx="252">
                  <c:v>1.4890000000000001</c:v>
                </c:pt>
                <c:pt idx="253">
                  <c:v>1.008</c:v>
                </c:pt>
                <c:pt idx="254">
                  <c:v>1.754</c:v>
                </c:pt>
                <c:pt idx="255">
                  <c:v>4.7859999999999996</c:v>
                </c:pt>
                <c:pt idx="256">
                  <c:v>3.7879999999999998</c:v>
                </c:pt>
                <c:pt idx="257">
                  <c:v>0.50800000000000001</c:v>
                </c:pt>
                <c:pt idx="258">
                  <c:v>1.496</c:v>
                </c:pt>
                <c:pt idx="259">
                  <c:v>1.008</c:v>
                </c:pt>
                <c:pt idx="260">
                  <c:v>10.256</c:v>
                </c:pt>
                <c:pt idx="261">
                  <c:v>1.2629999999999999</c:v>
                </c:pt>
                <c:pt idx="262">
                  <c:v>0.501</c:v>
                </c:pt>
                <c:pt idx="263">
                  <c:v>0.503</c:v>
                </c:pt>
                <c:pt idx="264">
                  <c:v>2.0150000000000001</c:v>
                </c:pt>
                <c:pt idx="265">
                  <c:v>10.804</c:v>
                </c:pt>
                <c:pt idx="266">
                  <c:v>3.0230000000000001</c:v>
                </c:pt>
                <c:pt idx="267">
                  <c:v>0.754</c:v>
                </c:pt>
                <c:pt idx="268">
                  <c:v>1.0149999999999999</c:v>
                </c:pt>
                <c:pt idx="269">
                  <c:v>1.2589999999999999</c:v>
                </c:pt>
                <c:pt idx="270">
                  <c:v>12.281000000000001</c:v>
                </c:pt>
                <c:pt idx="271">
                  <c:v>3.008</c:v>
                </c:pt>
                <c:pt idx="272">
                  <c:v>0.752</c:v>
                </c:pt>
                <c:pt idx="273">
                  <c:v>1.2589999999999999</c:v>
                </c:pt>
                <c:pt idx="274">
                  <c:v>0.504</c:v>
                </c:pt>
                <c:pt idx="275">
                  <c:v>4.8220000000000001</c:v>
                </c:pt>
                <c:pt idx="276">
                  <c:v>2.5059999999999998</c:v>
                </c:pt>
                <c:pt idx="277">
                  <c:v>0</c:v>
                </c:pt>
                <c:pt idx="278">
                  <c:v>0.253</c:v>
                </c:pt>
                <c:pt idx="279">
                  <c:v>0.75</c:v>
                </c:pt>
                <c:pt idx="280">
                  <c:v>7.5570000000000004</c:v>
                </c:pt>
                <c:pt idx="281">
                  <c:v>1.0049999999999999</c:v>
                </c:pt>
                <c:pt idx="282">
                  <c:v>5.3029999999999999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2630672"/>
        <c:axId val="1772631216"/>
      </c:lineChart>
      <c:catAx>
        <c:axId val="1772630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2631216"/>
        <c:crosses val="autoZero"/>
        <c:auto val="1"/>
        <c:lblAlgn val="ctr"/>
        <c:lblOffset val="100"/>
        <c:noMultiLvlLbl val="0"/>
      </c:catAx>
      <c:valAx>
        <c:axId val="177263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7263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200" baseline="0"/>
              <a:t>Arbeitsspeicher Übersicht - Streaming mit 1 Worker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'str_mit_mem_pi00_03-58'!$N$99:$N$100</c:f>
              <c:strCache>
                <c:ptCount val="2"/>
                <c:pt idx="0">
                  <c:v>Arbeitsspeicher</c:v>
                </c:pt>
                <c:pt idx="1">
                  <c:v>Genutzt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'str_mit_mem_pi00_03-58'!$N$101:$N$693</c:f>
              <c:numCache>
                <c:formatCode>General</c:formatCode>
                <c:ptCount val="593"/>
                <c:pt idx="0">
                  <c:v>196.861952</c:v>
                </c:pt>
                <c:pt idx="1">
                  <c:v>196.66944000000001</c:v>
                </c:pt>
                <c:pt idx="2">
                  <c:v>196.66944000000001</c:v>
                </c:pt>
                <c:pt idx="3">
                  <c:v>196.66944000000001</c:v>
                </c:pt>
                <c:pt idx="4">
                  <c:v>196.66944000000001</c:v>
                </c:pt>
                <c:pt idx="5">
                  <c:v>196.665344</c:v>
                </c:pt>
                <c:pt idx="6">
                  <c:v>196.657152</c:v>
                </c:pt>
                <c:pt idx="7">
                  <c:v>196.64895999999999</c:v>
                </c:pt>
                <c:pt idx="8">
                  <c:v>196.64895999999999</c:v>
                </c:pt>
                <c:pt idx="9">
                  <c:v>201.96966399999999</c:v>
                </c:pt>
                <c:pt idx="10">
                  <c:v>207.51155199999999</c:v>
                </c:pt>
                <c:pt idx="11">
                  <c:v>207.63852800000001</c:v>
                </c:pt>
                <c:pt idx="12">
                  <c:v>203.03462400000001</c:v>
                </c:pt>
                <c:pt idx="13">
                  <c:v>211.263488</c:v>
                </c:pt>
                <c:pt idx="14">
                  <c:v>217.98912000000001</c:v>
                </c:pt>
                <c:pt idx="15">
                  <c:v>223.96518399999999</c:v>
                </c:pt>
                <c:pt idx="16">
                  <c:v>231.57555199999999</c:v>
                </c:pt>
                <c:pt idx="17">
                  <c:v>236.77337600000001</c:v>
                </c:pt>
                <c:pt idx="18">
                  <c:v>242.561024</c:v>
                </c:pt>
                <c:pt idx="19">
                  <c:v>249.720832</c:v>
                </c:pt>
                <c:pt idx="20">
                  <c:v>259.05971199999999</c:v>
                </c:pt>
                <c:pt idx="21">
                  <c:v>260.89472000000001</c:v>
                </c:pt>
                <c:pt idx="22">
                  <c:v>262.59865600000001</c:v>
                </c:pt>
                <c:pt idx="23">
                  <c:v>264.61798399999998</c:v>
                </c:pt>
                <c:pt idx="24">
                  <c:v>274.92352</c:v>
                </c:pt>
                <c:pt idx="25">
                  <c:v>277.22137600000002</c:v>
                </c:pt>
                <c:pt idx="26">
                  <c:v>279.474176</c:v>
                </c:pt>
                <c:pt idx="27">
                  <c:v>281.858048</c:v>
                </c:pt>
                <c:pt idx="28">
                  <c:v>292.204544</c:v>
                </c:pt>
                <c:pt idx="29">
                  <c:v>292.544512</c:v>
                </c:pt>
                <c:pt idx="30">
                  <c:v>292.66739200000001</c:v>
                </c:pt>
                <c:pt idx="31">
                  <c:v>292.98278399999998</c:v>
                </c:pt>
                <c:pt idx="32">
                  <c:v>293.41286400000001</c:v>
                </c:pt>
                <c:pt idx="33">
                  <c:v>293.32275199999998</c:v>
                </c:pt>
                <c:pt idx="34">
                  <c:v>293.53984000000003</c:v>
                </c:pt>
                <c:pt idx="35">
                  <c:v>293.67091199999999</c:v>
                </c:pt>
                <c:pt idx="36">
                  <c:v>293.82655999999997</c:v>
                </c:pt>
                <c:pt idx="37">
                  <c:v>294.07231999999999</c:v>
                </c:pt>
                <c:pt idx="38">
                  <c:v>294.1952</c:v>
                </c:pt>
                <c:pt idx="39">
                  <c:v>294.37542400000001</c:v>
                </c:pt>
                <c:pt idx="40">
                  <c:v>294.367232</c:v>
                </c:pt>
                <c:pt idx="41">
                  <c:v>294.367232</c:v>
                </c:pt>
                <c:pt idx="42">
                  <c:v>294.34675199999998</c:v>
                </c:pt>
                <c:pt idx="43">
                  <c:v>294.64576</c:v>
                </c:pt>
                <c:pt idx="44">
                  <c:v>294.88742400000001</c:v>
                </c:pt>
                <c:pt idx="45">
                  <c:v>295.76396799999998</c:v>
                </c:pt>
                <c:pt idx="46">
                  <c:v>296.77158400000002</c:v>
                </c:pt>
                <c:pt idx="47">
                  <c:v>296.91084799999999</c:v>
                </c:pt>
                <c:pt idx="48">
                  <c:v>296.88627200000002</c:v>
                </c:pt>
                <c:pt idx="49">
                  <c:v>296.84121599999997</c:v>
                </c:pt>
                <c:pt idx="50">
                  <c:v>296.80025599999999</c:v>
                </c:pt>
                <c:pt idx="51">
                  <c:v>296.93952000000002</c:v>
                </c:pt>
                <c:pt idx="52">
                  <c:v>296.93952000000002</c:v>
                </c:pt>
                <c:pt idx="53">
                  <c:v>297.06240000000003</c:v>
                </c:pt>
                <c:pt idx="54">
                  <c:v>297.12383999999997</c:v>
                </c:pt>
                <c:pt idx="55">
                  <c:v>297.02143999999998</c:v>
                </c:pt>
                <c:pt idx="56">
                  <c:v>296.984576</c:v>
                </c:pt>
                <c:pt idx="57">
                  <c:v>297.18527999999998</c:v>
                </c:pt>
                <c:pt idx="58">
                  <c:v>299.54867200000001</c:v>
                </c:pt>
                <c:pt idx="59">
                  <c:v>317.37036799999998</c:v>
                </c:pt>
                <c:pt idx="60">
                  <c:v>337.731584</c:v>
                </c:pt>
                <c:pt idx="61">
                  <c:v>338.03468800000002</c:v>
                </c:pt>
                <c:pt idx="62">
                  <c:v>338.94400000000002</c:v>
                </c:pt>
                <c:pt idx="63">
                  <c:v>339.86559999999997</c:v>
                </c:pt>
                <c:pt idx="64">
                  <c:v>341.45894399999997</c:v>
                </c:pt>
                <c:pt idx="65">
                  <c:v>341.83987200000001</c:v>
                </c:pt>
                <c:pt idx="66">
                  <c:v>342.74918400000001</c:v>
                </c:pt>
                <c:pt idx="67">
                  <c:v>343.36768000000001</c:v>
                </c:pt>
                <c:pt idx="68">
                  <c:v>343.46188799999999</c:v>
                </c:pt>
                <c:pt idx="69">
                  <c:v>344.08857599999999</c:v>
                </c:pt>
                <c:pt idx="70">
                  <c:v>346.16524800000002</c:v>
                </c:pt>
                <c:pt idx="71">
                  <c:v>347.35308800000001</c:v>
                </c:pt>
                <c:pt idx="72">
                  <c:v>349.16761600000001</c:v>
                </c:pt>
                <c:pt idx="73">
                  <c:v>350.404608</c:v>
                </c:pt>
                <c:pt idx="74">
                  <c:v>352.18636800000002</c:v>
                </c:pt>
                <c:pt idx="75">
                  <c:v>354.050048</c:v>
                </c:pt>
                <c:pt idx="76">
                  <c:v>355.352576</c:v>
                </c:pt>
                <c:pt idx="77">
                  <c:v>355.63110399999999</c:v>
                </c:pt>
                <c:pt idx="78">
                  <c:v>355.83180800000002</c:v>
                </c:pt>
                <c:pt idx="79">
                  <c:v>356.05708800000002</c:v>
                </c:pt>
                <c:pt idx="80">
                  <c:v>356.376576</c:v>
                </c:pt>
                <c:pt idx="81">
                  <c:v>356.36428799999999</c:v>
                </c:pt>
                <c:pt idx="82">
                  <c:v>356.1472</c:v>
                </c:pt>
                <c:pt idx="83">
                  <c:v>356.13081599999998</c:v>
                </c:pt>
                <c:pt idx="84">
                  <c:v>356.15948800000001</c:v>
                </c:pt>
                <c:pt idx="85">
                  <c:v>356.62643200000002</c:v>
                </c:pt>
                <c:pt idx="86">
                  <c:v>356.45849600000003</c:v>
                </c:pt>
                <c:pt idx="87">
                  <c:v>356.36019199999998</c:v>
                </c:pt>
                <c:pt idx="88">
                  <c:v>356.34790400000003</c:v>
                </c:pt>
                <c:pt idx="89">
                  <c:v>356.61004800000001</c:v>
                </c:pt>
                <c:pt idx="90">
                  <c:v>356.52403199999998</c:v>
                </c:pt>
                <c:pt idx="91">
                  <c:v>356.36019199999998</c:v>
                </c:pt>
                <c:pt idx="92">
                  <c:v>356.42163199999999</c:v>
                </c:pt>
                <c:pt idx="93">
                  <c:v>356.43392</c:v>
                </c:pt>
                <c:pt idx="94">
                  <c:v>356.56499200000002</c:v>
                </c:pt>
                <c:pt idx="95">
                  <c:v>356.45030400000002</c:v>
                </c:pt>
                <c:pt idx="96">
                  <c:v>356.44211200000001</c:v>
                </c:pt>
                <c:pt idx="97">
                  <c:v>356.44211200000001</c:v>
                </c:pt>
                <c:pt idx="98">
                  <c:v>356.42572799999999</c:v>
                </c:pt>
                <c:pt idx="99">
                  <c:v>356.55680000000001</c:v>
                </c:pt>
                <c:pt idx="100">
                  <c:v>356.769792</c:v>
                </c:pt>
                <c:pt idx="101">
                  <c:v>356.56908800000002</c:v>
                </c:pt>
                <c:pt idx="102">
                  <c:v>357.96172799999999</c:v>
                </c:pt>
                <c:pt idx="103">
                  <c:v>358.07641599999999</c:v>
                </c:pt>
                <c:pt idx="104">
                  <c:v>358.137856</c:v>
                </c:pt>
                <c:pt idx="105">
                  <c:v>358.20339200000001</c:v>
                </c:pt>
                <c:pt idx="106">
                  <c:v>358.141952</c:v>
                </c:pt>
                <c:pt idx="107">
                  <c:v>358.26073600000001</c:v>
                </c:pt>
                <c:pt idx="108">
                  <c:v>358.29350399999998</c:v>
                </c:pt>
                <c:pt idx="109">
                  <c:v>358.191104</c:v>
                </c:pt>
                <c:pt idx="110">
                  <c:v>358.46143999999998</c:v>
                </c:pt>
                <c:pt idx="111">
                  <c:v>358.27302400000002</c:v>
                </c:pt>
                <c:pt idx="112">
                  <c:v>358.16652800000003</c:v>
                </c:pt>
                <c:pt idx="113">
                  <c:v>358.26483200000001</c:v>
                </c:pt>
                <c:pt idx="114">
                  <c:v>358.33036800000002</c:v>
                </c:pt>
                <c:pt idx="115">
                  <c:v>358.22387199999997</c:v>
                </c:pt>
                <c:pt idx="116">
                  <c:v>358.27712000000002</c:v>
                </c:pt>
                <c:pt idx="117">
                  <c:v>358.21158400000002</c:v>
                </c:pt>
                <c:pt idx="118">
                  <c:v>358.42867200000001</c:v>
                </c:pt>
                <c:pt idx="119">
                  <c:v>358.60070400000001</c:v>
                </c:pt>
                <c:pt idx="120">
                  <c:v>358.47372799999999</c:v>
                </c:pt>
                <c:pt idx="121">
                  <c:v>358.46553599999999</c:v>
                </c:pt>
                <c:pt idx="122">
                  <c:v>358.367232</c:v>
                </c:pt>
                <c:pt idx="123">
                  <c:v>358.73587199999997</c:v>
                </c:pt>
                <c:pt idx="124">
                  <c:v>358.62527999999998</c:v>
                </c:pt>
                <c:pt idx="125">
                  <c:v>358.33855999999997</c:v>
                </c:pt>
                <c:pt idx="126">
                  <c:v>358.45324799999997</c:v>
                </c:pt>
                <c:pt idx="127">
                  <c:v>358.4</c:v>
                </c:pt>
                <c:pt idx="128">
                  <c:v>358.62937599999998</c:v>
                </c:pt>
                <c:pt idx="129">
                  <c:v>358.48601600000001</c:v>
                </c:pt>
                <c:pt idx="130">
                  <c:v>358.55974400000002</c:v>
                </c:pt>
                <c:pt idx="131">
                  <c:v>358.54336000000001</c:v>
                </c:pt>
                <c:pt idx="132">
                  <c:v>358.46553599999999</c:v>
                </c:pt>
                <c:pt idx="133">
                  <c:v>358.35903999999999</c:v>
                </c:pt>
                <c:pt idx="134">
                  <c:v>358.57612799999998</c:v>
                </c:pt>
                <c:pt idx="135">
                  <c:v>358.40819199999999</c:v>
                </c:pt>
                <c:pt idx="136">
                  <c:v>358.49420800000001</c:v>
                </c:pt>
                <c:pt idx="137">
                  <c:v>358.649856</c:v>
                </c:pt>
                <c:pt idx="138">
                  <c:v>358.64576</c:v>
                </c:pt>
                <c:pt idx="139">
                  <c:v>358.79731199999998</c:v>
                </c:pt>
                <c:pt idx="140">
                  <c:v>358.88742400000001</c:v>
                </c:pt>
                <c:pt idx="141">
                  <c:v>358.83827200000002</c:v>
                </c:pt>
                <c:pt idx="142">
                  <c:v>358.86284799999999</c:v>
                </c:pt>
                <c:pt idx="143">
                  <c:v>358.989824</c:v>
                </c:pt>
                <c:pt idx="144">
                  <c:v>358.82598400000001</c:v>
                </c:pt>
                <c:pt idx="145">
                  <c:v>358.90380800000003</c:v>
                </c:pt>
                <c:pt idx="146">
                  <c:v>358.78502400000002</c:v>
                </c:pt>
                <c:pt idx="147">
                  <c:v>358.817792</c:v>
                </c:pt>
                <c:pt idx="148">
                  <c:v>358.73587199999997</c:v>
                </c:pt>
                <c:pt idx="149">
                  <c:v>358.83008000000001</c:v>
                </c:pt>
                <c:pt idx="150">
                  <c:v>358.79321599999997</c:v>
                </c:pt>
                <c:pt idx="151">
                  <c:v>358.78912000000003</c:v>
                </c:pt>
                <c:pt idx="152">
                  <c:v>358.55155200000002</c:v>
                </c:pt>
                <c:pt idx="153">
                  <c:v>358.68262399999998</c:v>
                </c:pt>
                <c:pt idx="154">
                  <c:v>358.67852799999997</c:v>
                </c:pt>
                <c:pt idx="155">
                  <c:v>358.80959999999999</c:v>
                </c:pt>
                <c:pt idx="156">
                  <c:v>358.703104</c:v>
                </c:pt>
                <c:pt idx="157">
                  <c:v>358.69491199999999</c:v>
                </c:pt>
                <c:pt idx="158">
                  <c:v>358.71948800000001</c:v>
                </c:pt>
                <c:pt idx="159">
                  <c:v>358.85465599999998</c:v>
                </c:pt>
                <c:pt idx="160">
                  <c:v>358.80959999999999</c:v>
                </c:pt>
                <c:pt idx="161">
                  <c:v>358.89561600000002</c:v>
                </c:pt>
                <c:pt idx="162">
                  <c:v>358.764544</c:v>
                </c:pt>
                <c:pt idx="163">
                  <c:v>358.817792</c:v>
                </c:pt>
                <c:pt idx="164">
                  <c:v>359.02259199999997</c:v>
                </c:pt>
                <c:pt idx="165">
                  <c:v>359.03078399999998</c:v>
                </c:pt>
                <c:pt idx="166">
                  <c:v>359.01440000000002</c:v>
                </c:pt>
                <c:pt idx="167">
                  <c:v>359.07584000000003</c:v>
                </c:pt>
                <c:pt idx="168">
                  <c:v>358.89971200000002</c:v>
                </c:pt>
                <c:pt idx="169">
                  <c:v>359.37894399999999</c:v>
                </c:pt>
                <c:pt idx="170">
                  <c:v>359.677952</c:v>
                </c:pt>
                <c:pt idx="171">
                  <c:v>359.52230400000002</c:v>
                </c:pt>
                <c:pt idx="172">
                  <c:v>359.555072</c:v>
                </c:pt>
                <c:pt idx="173">
                  <c:v>359.51001600000001</c:v>
                </c:pt>
                <c:pt idx="174">
                  <c:v>359.64927999999998</c:v>
                </c:pt>
                <c:pt idx="175">
                  <c:v>359.71071999999998</c:v>
                </c:pt>
                <c:pt idx="176">
                  <c:v>359.57555200000002</c:v>
                </c:pt>
                <c:pt idx="177">
                  <c:v>359.65747199999998</c:v>
                </c:pt>
                <c:pt idx="178">
                  <c:v>359.677952</c:v>
                </c:pt>
                <c:pt idx="179">
                  <c:v>359.94009599999998</c:v>
                </c:pt>
                <c:pt idx="180">
                  <c:v>359.56736000000001</c:v>
                </c:pt>
                <c:pt idx="181">
                  <c:v>359.46496000000002</c:v>
                </c:pt>
                <c:pt idx="182">
                  <c:v>359.59603199999998</c:v>
                </c:pt>
                <c:pt idx="183">
                  <c:v>359.620608</c:v>
                </c:pt>
                <c:pt idx="184">
                  <c:v>359.94419199999999</c:v>
                </c:pt>
                <c:pt idx="185">
                  <c:v>359.82540799999998</c:v>
                </c:pt>
                <c:pt idx="186">
                  <c:v>359.81721599999997</c:v>
                </c:pt>
                <c:pt idx="187">
                  <c:v>359.81312000000003</c:v>
                </c:pt>
                <c:pt idx="188">
                  <c:v>359.93190399999997</c:v>
                </c:pt>
                <c:pt idx="189">
                  <c:v>359.80083200000001</c:v>
                </c:pt>
                <c:pt idx="190">
                  <c:v>359.96467200000001</c:v>
                </c:pt>
                <c:pt idx="191">
                  <c:v>359.784448</c:v>
                </c:pt>
                <c:pt idx="192">
                  <c:v>359.91552000000001</c:v>
                </c:pt>
                <c:pt idx="193">
                  <c:v>360.03840000000002</c:v>
                </c:pt>
                <c:pt idx="194">
                  <c:v>359.903232</c:v>
                </c:pt>
                <c:pt idx="195">
                  <c:v>359.83769599999999</c:v>
                </c:pt>
                <c:pt idx="196">
                  <c:v>359.75577600000003</c:v>
                </c:pt>
                <c:pt idx="197">
                  <c:v>359.68204800000001</c:v>
                </c:pt>
                <c:pt idx="198">
                  <c:v>359.845888</c:v>
                </c:pt>
                <c:pt idx="199">
                  <c:v>359.83769599999999</c:v>
                </c:pt>
                <c:pt idx="200">
                  <c:v>359.88275199999998</c:v>
                </c:pt>
                <c:pt idx="201">
                  <c:v>359.96876800000001</c:v>
                </c:pt>
                <c:pt idx="202">
                  <c:v>359.96467200000001</c:v>
                </c:pt>
                <c:pt idx="203">
                  <c:v>359.96467200000001</c:v>
                </c:pt>
                <c:pt idx="204">
                  <c:v>359.94009599999998</c:v>
                </c:pt>
                <c:pt idx="205">
                  <c:v>360.04249600000003</c:v>
                </c:pt>
                <c:pt idx="206">
                  <c:v>359.96467200000001</c:v>
                </c:pt>
                <c:pt idx="207">
                  <c:v>359.95648</c:v>
                </c:pt>
                <c:pt idx="208">
                  <c:v>359.95648</c:v>
                </c:pt>
                <c:pt idx="209">
                  <c:v>359.98515200000003</c:v>
                </c:pt>
                <c:pt idx="210">
                  <c:v>359.94419199999999</c:v>
                </c:pt>
                <c:pt idx="211">
                  <c:v>359.98924799999998</c:v>
                </c:pt>
                <c:pt idx="212">
                  <c:v>360.01792</c:v>
                </c:pt>
                <c:pt idx="213">
                  <c:v>359.98105600000002</c:v>
                </c:pt>
                <c:pt idx="214">
                  <c:v>360.2432</c:v>
                </c:pt>
                <c:pt idx="215">
                  <c:v>360.37017600000001</c:v>
                </c:pt>
                <c:pt idx="216">
                  <c:v>360.08345600000001</c:v>
                </c:pt>
                <c:pt idx="217">
                  <c:v>360.50943999999998</c:v>
                </c:pt>
                <c:pt idx="218">
                  <c:v>360.30464000000001</c:v>
                </c:pt>
                <c:pt idx="219">
                  <c:v>360.44390399999997</c:v>
                </c:pt>
                <c:pt idx="220">
                  <c:v>360.30464000000001</c:v>
                </c:pt>
                <c:pt idx="221">
                  <c:v>360.22681599999999</c:v>
                </c:pt>
                <c:pt idx="222">
                  <c:v>360.31692800000002</c:v>
                </c:pt>
                <c:pt idx="223">
                  <c:v>360.20224000000002</c:v>
                </c:pt>
                <c:pt idx="224">
                  <c:v>360.46028799999999</c:v>
                </c:pt>
                <c:pt idx="225">
                  <c:v>360.071168</c:v>
                </c:pt>
                <c:pt idx="226">
                  <c:v>360.23091199999999</c:v>
                </c:pt>
                <c:pt idx="227">
                  <c:v>360.42752000000002</c:v>
                </c:pt>
                <c:pt idx="228">
                  <c:v>360.22271999999998</c:v>
                </c:pt>
                <c:pt idx="229">
                  <c:v>360.353792</c:v>
                </c:pt>
                <c:pt idx="230">
                  <c:v>360.10393599999998</c:v>
                </c:pt>
                <c:pt idx="231">
                  <c:v>360.20633600000002</c:v>
                </c:pt>
                <c:pt idx="232">
                  <c:v>360.071168</c:v>
                </c:pt>
                <c:pt idx="233">
                  <c:v>360.067072</c:v>
                </c:pt>
                <c:pt idx="234">
                  <c:v>360.34969599999999</c:v>
                </c:pt>
                <c:pt idx="235">
                  <c:v>360.37017600000001</c:v>
                </c:pt>
                <c:pt idx="236">
                  <c:v>360.10393599999998</c:v>
                </c:pt>
                <c:pt idx="237">
                  <c:v>360.19814400000001</c:v>
                </c:pt>
                <c:pt idx="238">
                  <c:v>360.09164800000002</c:v>
                </c:pt>
                <c:pt idx="239">
                  <c:v>360.09574400000002</c:v>
                </c:pt>
                <c:pt idx="240">
                  <c:v>360.353792</c:v>
                </c:pt>
                <c:pt idx="241">
                  <c:v>360.31283200000001</c:v>
                </c:pt>
                <c:pt idx="242">
                  <c:v>360.26777600000003</c:v>
                </c:pt>
                <c:pt idx="243">
                  <c:v>360.33331199999998</c:v>
                </c:pt>
                <c:pt idx="244">
                  <c:v>360.49715200000003</c:v>
                </c:pt>
                <c:pt idx="245">
                  <c:v>360.41932800000001</c:v>
                </c:pt>
                <c:pt idx="246">
                  <c:v>360.55859199999998</c:v>
                </c:pt>
                <c:pt idx="247">
                  <c:v>360.32102400000002</c:v>
                </c:pt>
                <c:pt idx="248">
                  <c:v>360.28006399999998</c:v>
                </c:pt>
                <c:pt idx="249">
                  <c:v>360.27596799999998</c:v>
                </c:pt>
                <c:pt idx="250">
                  <c:v>360.24729600000001</c:v>
                </c:pt>
                <c:pt idx="251">
                  <c:v>360.40294399999999</c:v>
                </c:pt>
                <c:pt idx="252">
                  <c:v>360.43571200000002</c:v>
                </c:pt>
                <c:pt idx="253">
                  <c:v>360.357888</c:v>
                </c:pt>
                <c:pt idx="254">
                  <c:v>360.65280000000001</c:v>
                </c:pt>
                <c:pt idx="255">
                  <c:v>360.50943999999998</c:v>
                </c:pt>
                <c:pt idx="256">
                  <c:v>360.296448</c:v>
                </c:pt>
                <c:pt idx="257">
                  <c:v>360.34969599999999</c:v>
                </c:pt>
                <c:pt idx="258">
                  <c:v>360.36608000000001</c:v>
                </c:pt>
                <c:pt idx="259">
                  <c:v>360.56268799999998</c:v>
                </c:pt>
                <c:pt idx="260">
                  <c:v>360.39884799999999</c:v>
                </c:pt>
                <c:pt idx="261">
                  <c:v>360.48076800000001</c:v>
                </c:pt>
                <c:pt idx="262">
                  <c:v>360.34969599999999</c:v>
                </c:pt>
                <c:pt idx="263">
                  <c:v>360.30873600000001</c:v>
                </c:pt>
                <c:pt idx="264">
                  <c:v>360.353792</c:v>
                </c:pt>
                <c:pt idx="265">
                  <c:v>360.37017600000001</c:v>
                </c:pt>
                <c:pt idx="266">
                  <c:v>360.50124799999998</c:v>
                </c:pt>
                <c:pt idx="267">
                  <c:v>360.300544</c:v>
                </c:pt>
                <c:pt idx="268">
                  <c:v>360.42342400000001</c:v>
                </c:pt>
                <c:pt idx="269">
                  <c:v>360.48896000000002</c:v>
                </c:pt>
                <c:pt idx="270">
                  <c:v>360.50534399999998</c:v>
                </c:pt>
                <c:pt idx="271">
                  <c:v>360.43161600000002</c:v>
                </c:pt>
                <c:pt idx="272">
                  <c:v>360.33331199999998</c:v>
                </c:pt>
                <c:pt idx="273">
                  <c:v>360.51763199999999</c:v>
                </c:pt>
                <c:pt idx="274">
                  <c:v>360.55040000000002</c:v>
                </c:pt>
                <c:pt idx="275">
                  <c:v>360.40294399999999</c:v>
                </c:pt>
                <c:pt idx="276">
                  <c:v>360.56268799999998</c:v>
                </c:pt>
                <c:pt idx="277">
                  <c:v>360.48896000000002</c:v>
                </c:pt>
                <c:pt idx="278">
                  <c:v>360.32512000000003</c:v>
                </c:pt>
                <c:pt idx="279">
                  <c:v>360.38655999999997</c:v>
                </c:pt>
                <c:pt idx="280">
                  <c:v>360.34969599999999</c:v>
                </c:pt>
                <c:pt idx="281">
                  <c:v>360.30464000000001</c:v>
                </c:pt>
                <c:pt idx="282">
                  <c:v>360.30464000000001</c:v>
                </c:pt>
                <c:pt idx="283">
                  <c:v>360.39884799999999</c:v>
                </c:pt>
                <c:pt idx="284">
                  <c:v>360.521728</c:v>
                </c:pt>
                <c:pt idx="285">
                  <c:v>360.45209599999998</c:v>
                </c:pt>
                <c:pt idx="286">
                  <c:v>360.37017600000001</c:v>
                </c:pt>
                <c:pt idx="287">
                  <c:v>360.50124799999998</c:v>
                </c:pt>
                <c:pt idx="288">
                  <c:v>360.63231999999999</c:v>
                </c:pt>
                <c:pt idx="289">
                  <c:v>360.51353599999999</c:v>
                </c:pt>
                <c:pt idx="290">
                  <c:v>360.53811200000001</c:v>
                </c:pt>
                <c:pt idx="291">
                  <c:v>360.464384</c:v>
                </c:pt>
                <c:pt idx="292">
                  <c:v>360.38655999999997</c:v>
                </c:pt>
                <c:pt idx="293">
                  <c:v>360.38655999999997</c:v>
                </c:pt>
                <c:pt idx="294">
                  <c:v>360.62822399999999</c:v>
                </c:pt>
                <c:pt idx="295">
                  <c:v>360.55040000000002</c:v>
                </c:pt>
                <c:pt idx="296">
                  <c:v>360.48486400000002</c:v>
                </c:pt>
                <c:pt idx="297">
                  <c:v>360.50943999999998</c:v>
                </c:pt>
                <c:pt idx="298">
                  <c:v>360.50534399999998</c:v>
                </c:pt>
                <c:pt idx="299">
                  <c:v>360.640512</c:v>
                </c:pt>
                <c:pt idx="300">
                  <c:v>360.54220800000002</c:v>
                </c:pt>
                <c:pt idx="301">
                  <c:v>360.56678399999998</c:v>
                </c:pt>
                <c:pt idx="302">
                  <c:v>360.525824</c:v>
                </c:pt>
                <c:pt idx="303">
                  <c:v>360.55859199999998</c:v>
                </c:pt>
                <c:pt idx="304">
                  <c:v>360.64460800000001</c:v>
                </c:pt>
                <c:pt idx="305">
                  <c:v>360.80025599999999</c:v>
                </c:pt>
                <c:pt idx="306">
                  <c:v>360.82483200000001</c:v>
                </c:pt>
                <c:pt idx="307">
                  <c:v>360.87808000000001</c:v>
                </c:pt>
                <c:pt idx="308">
                  <c:v>360.869888</c:v>
                </c:pt>
                <c:pt idx="309">
                  <c:v>360.83302400000002</c:v>
                </c:pt>
                <c:pt idx="310">
                  <c:v>360.88627200000002</c:v>
                </c:pt>
                <c:pt idx="311">
                  <c:v>360.88217600000002</c:v>
                </c:pt>
                <c:pt idx="312">
                  <c:v>360.88217600000002</c:v>
                </c:pt>
                <c:pt idx="313">
                  <c:v>361.09926400000001</c:v>
                </c:pt>
                <c:pt idx="314">
                  <c:v>360.71424000000002</c:v>
                </c:pt>
                <c:pt idx="315">
                  <c:v>360.79206399999998</c:v>
                </c:pt>
                <c:pt idx="316">
                  <c:v>360.808448</c:v>
                </c:pt>
                <c:pt idx="317">
                  <c:v>360.869888</c:v>
                </c:pt>
                <c:pt idx="318">
                  <c:v>360.86169599999999</c:v>
                </c:pt>
                <c:pt idx="319">
                  <c:v>360.99276800000001</c:v>
                </c:pt>
                <c:pt idx="320">
                  <c:v>360.83302400000002</c:v>
                </c:pt>
                <c:pt idx="321">
                  <c:v>360.812544</c:v>
                </c:pt>
                <c:pt idx="322">
                  <c:v>360.808448</c:v>
                </c:pt>
                <c:pt idx="323">
                  <c:v>360.808448</c:v>
                </c:pt>
                <c:pt idx="324">
                  <c:v>360.93542400000001</c:v>
                </c:pt>
                <c:pt idx="325">
                  <c:v>360.86169599999999</c:v>
                </c:pt>
                <c:pt idx="326">
                  <c:v>360.99686400000002</c:v>
                </c:pt>
                <c:pt idx="327">
                  <c:v>360.86169599999999</c:v>
                </c:pt>
                <c:pt idx="328">
                  <c:v>360.85350399999999</c:v>
                </c:pt>
                <c:pt idx="329">
                  <c:v>361.19756799999999</c:v>
                </c:pt>
                <c:pt idx="330">
                  <c:v>360.87398400000001</c:v>
                </c:pt>
                <c:pt idx="331">
                  <c:v>360.89855999999997</c:v>
                </c:pt>
                <c:pt idx="332">
                  <c:v>360.85350399999999</c:v>
                </c:pt>
                <c:pt idx="333">
                  <c:v>360.98048</c:v>
                </c:pt>
                <c:pt idx="334">
                  <c:v>360.84121599999997</c:v>
                </c:pt>
                <c:pt idx="335">
                  <c:v>360.66918399999997</c:v>
                </c:pt>
                <c:pt idx="336">
                  <c:v>360.56268799999998</c:v>
                </c:pt>
                <c:pt idx="337">
                  <c:v>360.68556799999999</c:v>
                </c:pt>
                <c:pt idx="338">
                  <c:v>360.68556799999999</c:v>
                </c:pt>
                <c:pt idx="339">
                  <c:v>360.812544</c:v>
                </c:pt>
                <c:pt idx="340">
                  <c:v>360.86169599999999</c:v>
                </c:pt>
                <c:pt idx="341">
                  <c:v>360.82892800000002</c:v>
                </c:pt>
                <c:pt idx="342">
                  <c:v>360.59955200000002</c:v>
                </c:pt>
                <c:pt idx="343">
                  <c:v>360.65689600000002</c:v>
                </c:pt>
                <c:pt idx="344">
                  <c:v>360.976384</c:v>
                </c:pt>
                <c:pt idx="345">
                  <c:v>360.90675199999998</c:v>
                </c:pt>
                <c:pt idx="346">
                  <c:v>360.82892800000002</c:v>
                </c:pt>
                <c:pt idx="347">
                  <c:v>360.7552</c:v>
                </c:pt>
                <c:pt idx="348">
                  <c:v>360.751104</c:v>
                </c:pt>
                <c:pt idx="349">
                  <c:v>360.88217600000002</c:v>
                </c:pt>
                <c:pt idx="350">
                  <c:v>360.95590399999998</c:v>
                </c:pt>
                <c:pt idx="351">
                  <c:v>360.95590399999998</c:v>
                </c:pt>
                <c:pt idx="352">
                  <c:v>361.01324799999998</c:v>
                </c:pt>
                <c:pt idx="353">
                  <c:v>360.94771200000002</c:v>
                </c:pt>
                <c:pt idx="354">
                  <c:v>361.13612799999999</c:v>
                </c:pt>
                <c:pt idx="355">
                  <c:v>361.04601600000001</c:v>
                </c:pt>
                <c:pt idx="356">
                  <c:v>360.97228799999999</c:v>
                </c:pt>
                <c:pt idx="357">
                  <c:v>360.98867200000001</c:v>
                </c:pt>
                <c:pt idx="358">
                  <c:v>361.05011200000001</c:v>
                </c:pt>
                <c:pt idx="359">
                  <c:v>361.02143999999998</c:v>
                </c:pt>
                <c:pt idx="360">
                  <c:v>361.07878399999998</c:v>
                </c:pt>
                <c:pt idx="361">
                  <c:v>360.89446400000003</c:v>
                </c:pt>
                <c:pt idx="362">
                  <c:v>360.88217600000002</c:v>
                </c:pt>
                <c:pt idx="363">
                  <c:v>361.01324799999998</c:v>
                </c:pt>
                <c:pt idx="364">
                  <c:v>361.00915199999997</c:v>
                </c:pt>
                <c:pt idx="365">
                  <c:v>360.91084799999999</c:v>
                </c:pt>
                <c:pt idx="366">
                  <c:v>360.99276800000001</c:v>
                </c:pt>
                <c:pt idx="367">
                  <c:v>360.984576</c:v>
                </c:pt>
                <c:pt idx="368">
                  <c:v>360.88217600000002</c:v>
                </c:pt>
                <c:pt idx="369">
                  <c:v>360.95590399999998</c:v>
                </c:pt>
                <c:pt idx="370">
                  <c:v>361.01324799999998</c:v>
                </c:pt>
                <c:pt idx="371">
                  <c:v>360.98048</c:v>
                </c:pt>
                <c:pt idx="372">
                  <c:v>360.97228799999999</c:v>
                </c:pt>
                <c:pt idx="373">
                  <c:v>360.86169599999999</c:v>
                </c:pt>
                <c:pt idx="374">
                  <c:v>360.89855999999997</c:v>
                </c:pt>
                <c:pt idx="375">
                  <c:v>360.95180800000003</c:v>
                </c:pt>
                <c:pt idx="376">
                  <c:v>360.68966399999999</c:v>
                </c:pt>
                <c:pt idx="377">
                  <c:v>360.78387199999997</c:v>
                </c:pt>
                <c:pt idx="378">
                  <c:v>360.81664000000001</c:v>
                </c:pt>
                <c:pt idx="379">
                  <c:v>360.90675199999998</c:v>
                </c:pt>
                <c:pt idx="380">
                  <c:v>361.037824</c:v>
                </c:pt>
                <c:pt idx="381">
                  <c:v>360.95180800000003</c:v>
                </c:pt>
                <c:pt idx="382">
                  <c:v>361.05011200000001</c:v>
                </c:pt>
                <c:pt idx="383">
                  <c:v>360.90675199999998</c:v>
                </c:pt>
                <c:pt idx="384">
                  <c:v>361.263104</c:v>
                </c:pt>
                <c:pt idx="385">
                  <c:v>361.00096000000002</c:v>
                </c:pt>
                <c:pt idx="386">
                  <c:v>361.02553599999999</c:v>
                </c:pt>
                <c:pt idx="387">
                  <c:v>360.97228799999999</c:v>
                </c:pt>
                <c:pt idx="388">
                  <c:v>360.97228799999999</c:v>
                </c:pt>
                <c:pt idx="389">
                  <c:v>361.13612799999999</c:v>
                </c:pt>
                <c:pt idx="390">
                  <c:v>360.98867200000001</c:v>
                </c:pt>
                <c:pt idx="391">
                  <c:v>360.91904</c:v>
                </c:pt>
                <c:pt idx="392">
                  <c:v>360.91904</c:v>
                </c:pt>
                <c:pt idx="393">
                  <c:v>360.984576</c:v>
                </c:pt>
                <c:pt idx="394">
                  <c:v>361.037824</c:v>
                </c:pt>
                <c:pt idx="395">
                  <c:v>361.04192</c:v>
                </c:pt>
                <c:pt idx="396">
                  <c:v>360.96819199999999</c:v>
                </c:pt>
                <c:pt idx="397">
                  <c:v>360.95590399999998</c:v>
                </c:pt>
                <c:pt idx="398">
                  <c:v>360.91084799999999</c:v>
                </c:pt>
                <c:pt idx="399">
                  <c:v>361.00915199999997</c:v>
                </c:pt>
                <c:pt idx="400">
                  <c:v>360.81664000000001</c:v>
                </c:pt>
                <c:pt idx="401">
                  <c:v>360.90265599999998</c:v>
                </c:pt>
                <c:pt idx="402">
                  <c:v>360.86169599999999</c:v>
                </c:pt>
                <c:pt idx="403">
                  <c:v>360.78796799999998</c:v>
                </c:pt>
                <c:pt idx="404">
                  <c:v>361.01324799999998</c:v>
                </c:pt>
                <c:pt idx="405">
                  <c:v>360.93952000000002</c:v>
                </c:pt>
                <c:pt idx="406">
                  <c:v>360.93952000000002</c:v>
                </c:pt>
                <c:pt idx="407">
                  <c:v>360.86169599999999</c:v>
                </c:pt>
                <c:pt idx="408">
                  <c:v>361.18118399999997</c:v>
                </c:pt>
                <c:pt idx="409">
                  <c:v>360.98867200000001</c:v>
                </c:pt>
                <c:pt idx="410">
                  <c:v>361.11564800000002</c:v>
                </c:pt>
                <c:pt idx="411">
                  <c:v>361.14022399999999</c:v>
                </c:pt>
                <c:pt idx="412">
                  <c:v>361.06649599999997</c:v>
                </c:pt>
                <c:pt idx="413">
                  <c:v>360.98867200000001</c:v>
                </c:pt>
                <c:pt idx="414">
                  <c:v>361.19347199999999</c:v>
                </c:pt>
                <c:pt idx="415">
                  <c:v>361.16070400000001</c:v>
                </c:pt>
                <c:pt idx="416">
                  <c:v>361.12383999999997</c:v>
                </c:pt>
                <c:pt idx="417">
                  <c:v>361.11974400000003</c:v>
                </c:pt>
                <c:pt idx="418">
                  <c:v>361.10336000000001</c:v>
                </c:pt>
                <c:pt idx="419">
                  <c:v>361.373696</c:v>
                </c:pt>
                <c:pt idx="420">
                  <c:v>361.19347199999999</c:v>
                </c:pt>
                <c:pt idx="421">
                  <c:v>361.10336000000001</c:v>
                </c:pt>
                <c:pt idx="422">
                  <c:v>361.091072</c:v>
                </c:pt>
                <c:pt idx="423">
                  <c:v>361.17708800000003</c:v>
                </c:pt>
                <c:pt idx="424">
                  <c:v>361.13203199999998</c:v>
                </c:pt>
                <c:pt idx="425">
                  <c:v>361.30815999999999</c:v>
                </c:pt>
                <c:pt idx="426">
                  <c:v>361.091072</c:v>
                </c:pt>
                <c:pt idx="427">
                  <c:v>361.11564800000002</c:v>
                </c:pt>
                <c:pt idx="428">
                  <c:v>361.00915199999997</c:v>
                </c:pt>
                <c:pt idx="429">
                  <c:v>361.36550399999999</c:v>
                </c:pt>
                <c:pt idx="430">
                  <c:v>361.18118399999997</c:v>
                </c:pt>
                <c:pt idx="431">
                  <c:v>361.095168</c:v>
                </c:pt>
                <c:pt idx="432">
                  <c:v>361.721856</c:v>
                </c:pt>
                <c:pt idx="433">
                  <c:v>361.70956799999999</c:v>
                </c:pt>
                <c:pt idx="434">
                  <c:v>361.70956799999999</c:v>
                </c:pt>
                <c:pt idx="435">
                  <c:v>361.84064000000001</c:v>
                </c:pt>
                <c:pt idx="436">
                  <c:v>361.66860800000001</c:v>
                </c:pt>
                <c:pt idx="437">
                  <c:v>361.69318399999997</c:v>
                </c:pt>
                <c:pt idx="438">
                  <c:v>361.7792</c:v>
                </c:pt>
                <c:pt idx="439">
                  <c:v>362.000384</c:v>
                </c:pt>
                <c:pt idx="440">
                  <c:v>361.951232</c:v>
                </c:pt>
                <c:pt idx="441">
                  <c:v>361.96761600000002</c:v>
                </c:pt>
                <c:pt idx="442">
                  <c:v>361.99219199999999</c:v>
                </c:pt>
                <c:pt idx="443">
                  <c:v>361.93075199999998</c:v>
                </c:pt>
                <c:pt idx="444">
                  <c:v>362.14783999999997</c:v>
                </c:pt>
                <c:pt idx="445">
                  <c:v>362.19699200000002</c:v>
                </c:pt>
                <c:pt idx="446">
                  <c:v>362.04953599999999</c:v>
                </c:pt>
                <c:pt idx="447">
                  <c:v>362.04134399999998</c:v>
                </c:pt>
                <c:pt idx="448">
                  <c:v>362.03315199999997</c:v>
                </c:pt>
                <c:pt idx="449">
                  <c:v>362.13555200000002</c:v>
                </c:pt>
                <c:pt idx="450">
                  <c:v>362.10687999999999</c:v>
                </c:pt>
                <c:pt idx="451">
                  <c:v>361.99628799999999</c:v>
                </c:pt>
                <c:pt idx="452">
                  <c:v>361.98809599999998</c:v>
                </c:pt>
                <c:pt idx="453">
                  <c:v>361.98809599999998</c:v>
                </c:pt>
                <c:pt idx="454">
                  <c:v>362.10687999999999</c:v>
                </c:pt>
                <c:pt idx="455">
                  <c:v>362.03724799999998</c:v>
                </c:pt>
                <c:pt idx="456">
                  <c:v>362.07001600000001</c:v>
                </c:pt>
                <c:pt idx="457">
                  <c:v>361.99219199999999</c:v>
                </c:pt>
                <c:pt idx="458">
                  <c:v>362.12326400000001</c:v>
                </c:pt>
                <c:pt idx="459">
                  <c:v>362.176512</c:v>
                </c:pt>
                <c:pt idx="460">
                  <c:v>362.12736000000001</c:v>
                </c:pt>
                <c:pt idx="461">
                  <c:v>362.02905600000003</c:v>
                </c:pt>
                <c:pt idx="462">
                  <c:v>362.02905600000003</c:v>
                </c:pt>
                <c:pt idx="463">
                  <c:v>362.07411200000001</c:v>
                </c:pt>
                <c:pt idx="464">
                  <c:v>362.26662399999998</c:v>
                </c:pt>
                <c:pt idx="465">
                  <c:v>362.27071999999998</c:v>
                </c:pt>
                <c:pt idx="466">
                  <c:v>362.283008</c:v>
                </c:pt>
                <c:pt idx="467">
                  <c:v>362.30758400000002</c:v>
                </c:pt>
                <c:pt idx="468">
                  <c:v>362.29529600000001</c:v>
                </c:pt>
                <c:pt idx="469">
                  <c:v>362.39359999999999</c:v>
                </c:pt>
                <c:pt idx="470">
                  <c:v>362.16831999999999</c:v>
                </c:pt>
                <c:pt idx="471">
                  <c:v>362.20108800000003</c:v>
                </c:pt>
                <c:pt idx="472">
                  <c:v>362.16422399999999</c:v>
                </c:pt>
                <c:pt idx="473">
                  <c:v>362.15603199999998</c:v>
                </c:pt>
                <c:pt idx="474">
                  <c:v>362.27481599999999</c:v>
                </c:pt>
                <c:pt idx="475">
                  <c:v>362.43046399999997</c:v>
                </c:pt>
                <c:pt idx="476">
                  <c:v>362.287104</c:v>
                </c:pt>
                <c:pt idx="477">
                  <c:v>362.26662399999998</c:v>
                </c:pt>
                <c:pt idx="478">
                  <c:v>362.02086400000002</c:v>
                </c:pt>
                <c:pt idx="479">
                  <c:v>362.13145600000001</c:v>
                </c:pt>
                <c:pt idx="480">
                  <c:v>362.08230400000002</c:v>
                </c:pt>
                <c:pt idx="481">
                  <c:v>362.057728</c:v>
                </c:pt>
                <c:pt idx="482">
                  <c:v>362.057728</c:v>
                </c:pt>
                <c:pt idx="483">
                  <c:v>361.94304</c:v>
                </c:pt>
                <c:pt idx="484">
                  <c:v>362.36083200000002</c:v>
                </c:pt>
                <c:pt idx="485">
                  <c:v>362.16422399999999</c:v>
                </c:pt>
                <c:pt idx="486">
                  <c:v>362.15193599999998</c:v>
                </c:pt>
                <c:pt idx="487">
                  <c:v>362.176512</c:v>
                </c:pt>
                <c:pt idx="488">
                  <c:v>362.13555200000002</c:v>
                </c:pt>
                <c:pt idx="489">
                  <c:v>362.16422399999999</c:v>
                </c:pt>
                <c:pt idx="490">
                  <c:v>362.344448</c:v>
                </c:pt>
                <c:pt idx="491">
                  <c:v>362.33625599999999</c:v>
                </c:pt>
                <c:pt idx="492">
                  <c:v>362.12326400000001</c:v>
                </c:pt>
                <c:pt idx="493">
                  <c:v>362.115072</c:v>
                </c:pt>
                <c:pt idx="494">
                  <c:v>362.19699200000002</c:v>
                </c:pt>
                <c:pt idx="495">
                  <c:v>362.16831999999999</c:v>
                </c:pt>
                <c:pt idx="496">
                  <c:v>362.21747199999999</c:v>
                </c:pt>
                <c:pt idx="497">
                  <c:v>362.44684799999999</c:v>
                </c:pt>
                <c:pt idx="498">
                  <c:v>362.22976</c:v>
                </c:pt>
                <c:pt idx="499">
                  <c:v>362.26662399999998</c:v>
                </c:pt>
                <c:pt idx="500">
                  <c:v>362.21337599999998</c:v>
                </c:pt>
                <c:pt idx="501">
                  <c:v>362.22566399999999</c:v>
                </c:pt>
                <c:pt idx="502">
                  <c:v>362.31577600000003</c:v>
                </c:pt>
                <c:pt idx="503">
                  <c:v>362.24204800000001</c:v>
                </c:pt>
                <c:pt idx="504">
                  <c:v>362.20518399999997</c:v>
                </c:pt>
                <c:pt idx="505">
                  <c:v>362.46732800000001</c:v>
                </c:pt>
                <c:pt idx="506">
                  <c:v>362.348544</c:v>
                </c:pt>
                <c:pt idx="507">
                  <c:v>362.348544</c:v>
                </c:pt>
                <c:pt idx="508">
                  <c:v>362.569728</c:v>
                </c:pt>
                <c:pt idx="509">
                  <c:v>362.32806399999998</c:v>
                </c:pt>
                <c:pt idx="510">
                  <c:v>362.36902400000002</c:v>
                </c:pt>
                <c:pt idx="511">
                  <c:v>362.25843200000003</c:v>
                </c:pt>
                <c:pt idx="512">
                  <c:v>362.31987199999998</c:v>
                </c:pt>
                <c:pt idx="513">
                  <c:v>362.24614400000002</c:v>
                </c:pt>
                <c:pt idx="514">
                  <c:v>362.27071999999998</c:v>
                </c:pt>
                <c:pt idx="515">
                  <c:v>362.52057600000001</c:v>
                </c:pt>
                <c:pt idx="516">
                  <c:v>362.27891199999999</c:v>
                </c:pt>
                <c:pt idx="517">
                  <c:v>362.405888</c:v>
                </c:pt>
                <c:pt idx="518">
                  <c:v>362.25843200000003</c:v>
                </c:pt>
                <c:pt idx="519">
                  <c:v>362.45094399999999</c:v>
                </c:pt>
                <c:pt idx="520">
                  <c:v>362.45094399999999</c:v>
                </c:pt>
                <c:pt idx="521">
                  <c:v>362.41408000000001</c:v>
                </c:pt>
                <c:pt idx="522">
                  <c:v>362.41408000000001</c:v>
                </c:pt>
                <c:pt idx="523">
                  <c:v>362.41408000000001</c:v>
                </c:pt>
                <c:pt idx="524">
                  <c:v>362.401792</c:v>
                </c:pt>
                <c:pt idx="525">
                  <c:v>362.38131199999998</c:v>
                </c:pt>
                <c:pt idx="526">
                  <c:v>362.33625599999999</c:v>
                </c:pt>
                <c:pt idx="527">
                  <c:v>362.33625599999999</c:v>
                </c:pt>
                <c:pt idx="528">
                  <c:v>362.459136</c:v>
                </c:pt>
                <c:pt idx="529">
                  <c:v>362.57792000000001</c:v>
                </c:pt>
                <c:pt idx="530">
                  <c:v>362.41408000000001</c:v>
                </c:pt>
                <c:pt idx="531">
                  <c:v>362.40998400000001</c:v>
                </c:pt>
                <c:pt idx="532">
                  <c:v>362.36902400000002</c:v>
                </c:pt>
                <c:pt idx="533">
                  <c:v>362.348544</c:v>
                </c:pt>
                <c:pt idx="534">
                  <c:v>362.38131199999998</c:v>
                </c:pt>
                <c:pt idx="535">
                  <c:v>362.21747199999999</c:v>
                </c:pt>
                <c:pt idx="536">
                  <c:v>362.30758400000002</c:v>
                </c:pt>
                <c:pt idx="537">
                  <c:v>362.37311999999997</c:v>
                </c:pt>
                <c:pt idx="538">
                  <c:v>362.16831999999999</c:v>
                </c:pt>
                <c:pt idx="539">
                  <c:v>362.55334399999998</c:v>
                </c:pt>
                <c:pt idx="540">
                  <c:v>362.51648</c:v>
                </c:pt>
                <c:pt idx="541">
                  <c:v>362.512384</c:v>
                </c:pt>
                <c:pt idx="542">
                  <c:v>362.41408000000001</c:v>
                </c:pt>
                <c:pt idx="543">
                  <c:v>362.40998400000001</c:v>
                </c:pt>
                <c:pt idx="544">
                  <c:v>362.52467200000001</c:v>
                </c:pt>
                <c:pt idx="545">
                  <c:v>362.50009599999998</c:v>
                </c:pt>
                <c:pt idx="546">
                  <c:v>362.52876800000001</c:v>
                </c:pt>
                <c:pt idx="547">
                  <c:v>362.39359999999999</c:v>
                </c:pt>
                <c:pt idx="548">
                  <c:v>362.344448</c:v>
                </c:pt>
                <c:pt idx="549">
                  <c:v>362.43865599999998</c:v>
                </c:pt>
                <c:pt idx="550">
                  <c:v>362.41408000000001</c:v>
                </c:pt>
                <c:pt idx="551">
                  <c:v>362.33215999999999</c:v>
                </c:pt>
                <c:pt idx="552">
                  <c:v>362.42227200000002</c:v>
                </c:pt>
                <c:pt idx="553">
                  <c:v>362.31577600000003</c:v>
                </c:pt>
                <c:pt idx="554">
                  <c:v>362.60659199999998</c:v>
                </c:pt>
                <c:pt idx="555">
                  <c:v>362.29939200000001</c:v>
                </c:pt>
                <c:pt idx="556">
                  <c:v>362.401792</c:v>
                </c:pt>
                <c:pt idx="557">
                  <c:v>362.53286400000002</c:v>
                </c:pt>
                <c:pt idx="558">
                  <c:v>362.459136</c:v>
                </c:pt>
                <c:pt idx="559">
                  <c:v>362.512384</c:v>
                </c:pt>
                <c:pt idx="560">
                  <c:v>362.340352</c:v>
                </c:pt>
                <c:pt idx="561">
                  <c:v>362.20108800000003</c:v>
                </c:pt>
                <c:pt idx="562">
                  <c:v>362.40998400000001</c:v>
                </c:pt>
                <c:pt idx="563">
                  <c:v>362.39359999999999</c:v>
                </c:pt>
                <c:pt idx="564">
                  <c:v>362.43046399999997</c:v>
                </c:pt>
                <c:pt idx="565">
                  <c:v>362.50828799999999</c:v>
                </c:pt>
                <c:pt idx="566">
                  <c:v>362.43046399999997</c:v>
                </c:pt>
                <c:pt idx="567">
                  <c:v>362.32806399999998</c:v>
                </c:pt>
                <c:pt idx="568">
                  <c:v>362.31987199999998</c:v>
                </c:pt>
                <c:pt idx="569">
                  <c:v>362.32806399999998</c:v>
                </c:pt>
                <c:pt idx="570">
                  <c:v>362.43455999999998</c:v>
                </c:pt>
                <c:pt idx="571">
                  <c:v>362.36083200000002</c:v>
                </c:pt>
                <c:pt idx="572">
                  <c:v>362.35264000000001</c:v>
                </c:pt>
                <c:pt idx="573">
                  <c:v>362.38540799999998</c:v>
                </c:pt>
                <c:pt idx="574">
                  <c:v>362.45504</c:v>
                </c:pt>
                <c:pt idx="575">
                  <c:v>362.61887999999999</c:v>
                </c:pt>
                <c:pt idx="576">
                  <c:v>362.344448</c:v>
                </c:pt>
                <c:pt idx="577">
                  <c:v>362.40998400000001</c:v>
                </c:pt>
                <c:pt idx="578">
                  <c:v>362.401792</c:v>
                </c:pt>
                <c:pt idx="579">
                  <c:v>362.348544</c:v>
                </c:pt>
                <c:pt idx="580">
                  <c:v>362.29529600000001</c:v>
                </c:pt>
                <c:pt idx="581">
                  <c:v>362.21747199999999</c:v>
                </c:pt>
                <c:pt idx="582">
                  <c:v>362.348544</c:v>
                </c:pt>
                <c:pt idx="583">
                  <c:v>362.43865599999998</c:v>
                </c:pt>
                <c:pt idx="584">
                  <c:v>362.45504</c:v>
                </c:pt>
                <c:pt idx="585">
                  <c:v>362.397696</c:v>
                </c:pt>
                <c:pt idx="586">
                  <c:v>362.44684799999999</c:v>
                </c:pt>
                <c:pt idx="587">
                  <c:v>362.38131199999998</c:v>
                </c:pt>
                <c:pt idx="588">
                  <c:v>362.37311999999997</c:v>
                </c:pt>
                <c:pt idx="589">
                  <c:v>362.36083200000002</c:v>
                </c:pt>
                <c:pt idx="590">
                  <c:v>362.43865599999998</c:v>
                </c:pt>
                <c:pt idx="591">
                  <c:v>362.48371200000003</c:v>
                </c:pt>
                <c:pt idx="592">
                  <c:v>362.37721599999998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'str_mit_mem_pi00_03-58'!$Q$99:$Q$100</c:f>
              <c:strCache>
                <c:ptCount val="2"/>
                <c:pt idx="0">
                  <c:v>Arbeitsspeicher</c:v>
                </c:pt>
                <c:pt idx="1">
                  <c:v>Frei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'str_mit_mem_pi00_03-58'!$Q$101:$Q$693</c:f>
              <c:numCache>
                <c:formatCode>General</c:formatCode>
                <c:ptCount val="593"/>
                <c:pt idx="0">
                  <c:v>723.52153599999997</c:v>
                </c:pt>
                <c:pt idx="1">
                  <c:v>723.52153599999997</c:v>
                </c:pt>
                <c:pt idx="2">
                  <c:v>723.52153599999997</c:v>
                </c:pt>
                <c:pt idx="3">
                  <c:v>723.52153599999997</c:v>
                </c:pt>
                <c:pt idx="4">
                  <c:v>723.52153599999997</c:v>
                </c:pt>
                <c:pt idx="5">
                  <c:v>723.52153599999997</c:v>
                </c:pt>
                <c:pt idx="6">
                  <c:v>723.52153599999997</c:v>
                </c:pt>
                <c:pt idx="7">
                  <c:v>723.52153599999997</c:v>
                </c:pt>
                <c:pt idx="8">
                  <c:v>723.52153599999997</c:v>
                </c:pt>
                <c:pt idx="9">
                  <c:v>713.93689600000005</c:v>
                </c:pt>
                <c:pt idx="10">
                  <c:v>706.83443199999999</c:v>
                </c:pt>
                <c:pt idx="11">
                  <c:v>706.70745599999998</c:v>
                </c:pt>
                <c:pt idx="12">
                  <c:v>710.92223999999999</c:v>
                </c:pt>
                <c:pt idx="13">
                  <c:v>700.69452799999999</c:v>
                </c:pt>
                <c:pt idx="14">
                  <c:v>692.31411200000002</c:v>
                </c:pt>
                <c:pt idx="15">
                  <c:v>684.44159999999999</c:v>
                </c:pt>
                <c:pt idx="16">
                  <c:v>675.17235200000005</c:v>
                </c:pt>
                <c:pt idx="17">
                  <c:v>669.45843200000002</c:v>
                </c:pt>
                <c:pt idx="18">
                  <c:v>661.33196799999996</c:v>
                </c:pt>
                <c:pt idx="19">
                  <c:v>652.78361600000005</c:v>
                </c:pt>
                <c:pt idx="20">
                  <c:v>642.53132800000003</c:v>
                </c:pt>
                <c:pt idx="21">
                  <c:v>639.22176000000002</c:v>
                </c:pt>
                <c:pt idx="22">
                  <c:v>636.39552000000003</c:v>
                </c:pt>
                <c:pt idx="23">
                  <c:v>632.65587200000004</c:v>
                </c:pt>
                <c:pt idx="24">
                  <c:v>621.48198400000001</c:v>
                </c:pt>
                <c:pt idx="25">
                  <c:v>618.45504000000005</c:v>
                </c:pt>
                <c:pt idx="26">
                  <c:v>614.41638399999999</c:v>
                </c:pt>
                <c:pt idx="27">
                  <c:v>610.49651200000005</c:v>
                </c:pt>
                <c:pt idx="28">
                  <c:v>598.97856000000002</c:v>
                </c:pt>
                <c:pt idx="29">
                  <c:v>588.59929599999998</c:v>
                </c:pt>
                <c:pt idx="30">
                  <c:v>576.72499200000004</c:v>
                </c:pt>
                <c:pt idx="31">
                  <c:v>564.60083199999997</c:v>
                </c:pt>
                <c:pt idx="32">
                  <c:v>552.46028799999999</c:v>
                </c:pt>
                <c:pt idx="33">
                  <c:v>540.78668800000003</c:v>
                </c:pt>
                <c:pt idx="34">
                  <c:v>528.79769599999997</c:v>
                </c:pt>
                <c:pt idx="35">
                  <c:v>516.85785599999997</c:v>
                </c:pt>
                <c:pt idx="36">
                  <c:v>504.95488</c:v>
                </c:pt>
                <c:pt idx="37">
                  <c:v>492.99046399999997</c:v>
                </c:pt>
                <c:pt idx="38">
                  <c:v>480.96051199999999</c:v>
                </c:pt>
                <c:pt idx="39">
                  <c:v>463.36819200000002</c:v>
                </c:pt>
                <c:pt idx="40">
                  <c:v>463.36819200000002</c:v>
                </c:pt>
                <c:pt idx="41">
                  <c:v>463.33542399999999</c:v>
                </c:pt>
                <c:pt idx="42">
                  <c:v>463.33542399999999</c:v>
                </c:pt>
                <c:pt idx="43">
                  <c:v>462.82751999999999</c:v>
                </c:pt>
                <c:pt idx="44">
                  <c:v>450.76479999999998</c:v>
                </c:pt>
                <c:pt idx="45">
                  <c:v>394.235904</c:v>
                </c:pt>
                <c:pt idx="46">
                  <c:v>327.61036799999999</c:v>
                </c:pt>
                <c:pt idx="47">
                  <c:v>327.43423999999999</c:v>
                </c:pt>
                <c:pt idx="48">
                  <c:v>327.45881600000001</c:v>
                </c:pt>
                <c:pt idx="49">
                  <c:v>327.49158399999999</c:v>
                </c:pt>
                <c:pt idx="50">
                  <c:v>327.36460799999998</c:v>
                </c:pt>
                <c:pt idx="51">
                  <c:v>327.20486399999999</c:v>
                </c:pt>
                <c:pt idx="52">
                  <c:v>327.20486399999999</c:v>
                </c:pt>
                <c:pt idx="53">
                  <c:v>327.049216</c:v>
                </c:pt>
                <c:pt idx="54">
                  <c:v>326.98367999999999</c:v>
                </c:pt>
                <c:pt idx="55">
                  <c:v>327.049216</c:v>
                </c:pt>
                <c:pt idx="56">
                  <c:v>327.049216</c:v>
                </c:pt>
                <c:pt idx="57">
                  <c:v>326.79526399999997</c:v>
                </c:pt>
                <c:pt idx="58">
                  <c:v>322.57228800000001</c:v>
                </c:pt>
                <c:pt idx="59">
                  <c:v>303.16134399999999</c:v>
                </c:pt>
                <c:pt idx="60">
                  <c:v>281.89491199999998</c:v>
                </c:pt>
                <c:pt idx="61">
                  <c:v>280.61696000000001</c:v>
                </c:pt>
                <c:pt idx="62">
                  <c:v>279.60524800000002</c:v>
                </c:pt>
                <c:pt idx="63">
                  <c:v>278.19622399999997</c:v>
                </c:pt>
                <c:pt idx="64">
                  <c:v>273.97734400000002</c:v>
                </c:pt>
                <c:pt idx="65">
                  <c:v>272.96563200000003</c:v>
                </c:pt>
                <c:pt idx="66">
                  <c:v>271.02822400000002</c:v>
                </c:pt>
                <c:pt idx="67">
                  <c:v>270.29913599999998</c:v>
                </c:pt>
                <c:pt idx="68">
                  <c:v>270.10662400000001</c:v>
                </c:pt>
                <c:pt idx="69">
                  <c:v>269.471744</c:v>
                </c:pt>
                <c:pt idx="70">
                  <c:v>265.45356800000002</c:v>
                </c:pt>
                <c:pt idx="71">
                  <c:v>261.98835200000002</c:v>
                </c:pt>
                <c:pt idx="72">
                  <c:v>258.36748799999998</c:v>
                </c:pt>
                <c:pt idx="73">
                  <c:v>255.73375999999999</c:v>
                </c:pt>
                <c:pt idx="74">
                  <c:v>251.89171200000001</c:v>
                </c:pt>
                <c:pt idx="75">
                  <c:v>248.90982399999999</c:v>
                </c:pt>
                <c:pt idx="76">
                  <c:v>246.398976</c:v>
                </c:pt>
                <c:pt idx="77">
                  <c:v>246.140928</c:v>
                </c:pt>
                <c:pt idx="78">
                  <c:v>245.915648</c:v>
                </c:pt>
                <c:pt idx="79">
                  <c:v>245.686272</c:v>
                </c:pt>
                <c:pt idx="80">
                  <c:v>245.35859199999999</c:v>
                </c:pt>
                <c:pt idx="81">
                  <c:v>245.35449600000001</c:v>
                </c:pt>
                <c:pt idx="82">
                  <c:v>245.567488</c:v>
                </c:pt>
                <c:pt idx="83">
                  <c:v>245.57568000000001</c:v>
                </c:pt>
                <c:pt idx="84">
                  <c:v>245.542912</c:v>
                </c:pt>
                <c:pt idx="85">
                  <c:v>245.059584</c:v>
                </c:pt>
                <c:pt idx="86">
                  <c:v>245.21523199999999</c:v>
                </c:pt>
                <c:pt idx="87">
                  <c:v>245.313536</c:v>
                </c:pt>
                <c:pt idx="88">
                  <c:v>245.32172800000001</c:v>
                </c:pt>
                <c:pt idx="89">
                  <c:v>245.059584</c:v>
                </c:pt>
                <c:pt idx="90">
                  <c:v>245.12921600000001</c:v>
                </c:pt>
                <c:pt idx="91">
                  <c:v>245.284864</c:v>
                </c:pt>
                <c:pt idx="92">
                  <c:v>245.21932799999999</c:v>
                </c:pt>
                <c:pt idx="93">
                  <c:v>245.19475199999999</c:v>
                </c:pt>
                <c:pt idx="94">
                  <c:v>245.06368000000001</c:v>
                </c:pt>
                <c:pt idx="95">
                  <c:v>245.15379200000001</c:v>
                </c:pt>
                <c:pt idx="96">
                  <c:v>245.16198399999999</c:v>
                </c:pt>
                <c:pt idx="97">
                  <c:v>245.16198399999999</c:v>
                </c:pt>
                <c:pt idx="98">
                  <c:v>245.170176</c:v>
                </c:pt>
                <c:pt idx="99">
                  <c:v>245.03910400000001</c:v>
                </c:pt>
                <c:pt idx="100">
                  <c:v>244.805632</c:v>
                </c:pt>
                <c:pt idx="101">
                  <c:v>245.00224</c:v>
                </c:pt>
                <c:pt idx="102">
                  <c:v>243.605504</c:v>
                </c:pt>
                <c:pt idx="103">
                  <c:v>243.48671999999999</c:v>
                </c:pt>
                <c:pt idx="104">
                  <c:v>243.42118400000001</c:v>
                </c:pt>
                <c:pt idx="105">
                  <c:v>243.34335999999999</c:v>
                </c:pt>
                <c:pt idx="106">
                  <c:v>243.38432</c:v>
                </c:pt>
                <c:pt idx="107">
                  <c:v>243.26143999999999</c:v>
                </c:pt>
                <c:pt idx="108">
                  <c:v>243.22867199999999</c:v>
                </c:pt>
                <c:pt idx="109">
                  <c:v>243.326976</c:v>
                </c:pt>
                <c:pt idx="110">
                  <c:v>243.02796799999999</c:v>
                </c:pt>
                <c:pt idx="111">
                  <c:v>243.208192</c:v>
                </c:pt>
                <c:pt idx="112">
                  <c:v>243.31468799999999</c:v>
                </c:pt>
                <c:pt idx="113">
                  <c:v>243.21638400000001</c:v>
                </c:pt>
                <c:pt idx="114">
                  <c:v>243.150848</c:v>
                </c:pt>
                <c:pt idx="115">
                  <c:v>243.22457600000001</c:v>
                </c:pt>
                <c:pt idx="116">
                  <c:v>243.16723200000001</c:v>
                </c:pt>
                <c:pt idx="117">
                  <c:v>243.23276799999999</c:v>
                </c:pt>
                <c:pt idx="118">
                  <c:v>243.01568</c:v>
                </c:pt>
                <c:pt idx="119">
                  <c:v>242.839552</c:v>
                </c:pt>
                <c:pt idx="120">
                  <c:v>242.96243200000001</c:v>
                </c:pt>
                <c:pt idx="121">
                  <c:v>242.94604799999999</c:v>
                </c:pt>
                <c:pt idx="122">
                  <c:v>243.044352</c:v>
                </c:pt>
                <c:pt idx="123">
                  <c:v>242.675712</c:v>
                </c:pt>
                <c:pt idx="124">
                  <c:v>242.782208</c:v>
                </c:pt>
                <c:pt idx="125">
                  <c:v>243.06073599999999</c:v>
                </c:pt>
                <c:pt idx="126">
                  <c:v>242.94604799999999</c:v>
                </c:pt>
                <c:pt idx="127">
                  <c:v>242.97881599999999</c:v>
                </c:pt>
                <c:pt idx="128">
                  <c:v>242.74943999999999</c:v>
                </c:pt>
                <c:pt idx="129">
                  <c:v>242.88870399999999</c:v>
                </c:pt>
                <c:pt idx="130">
                  <c:v>242.79040000000001</c:v>
                </c:pt>
                <c:pt idx="131">
                  <c:v>242.80678399999999</c:v>
                </c:pt>
                <c:pt idx="132">
                  <c:v>242.88051200000001</c:v>
                </c:pt>
                <c:pt idx="133">
                  <c:v>242.987008</c:v>
                </c:pt>
                <c:pt idx="134">
                  <c:v>242.76172800000001</c:v>
                </c:pt>
                <c:pt idx="135">
                  <c:v>242.90918400000001</c:v>
                </c:pt>
                <c:pt idx="136">
                  <c:v>242.81907200000001</c:v>
                </c:pt>
                <c:pt idx="137">
                  <c:v>242.65932799999999</c:v>
                </c:pt>
                <c:pt idx="138">
                  <c:v>242.65932799999999</c:v>
                </c:pt>
                <c:pt idx="139">
                  <c:v>242.50368</c:v>
                </c:pt>
                <c:pt idx="140">
                  <c:v>242.388992</c:v>
                </c:pt>
                <c:pt idx="141">
                  <c:v>242.43814399999999</c:v>
                </c:pt>
                <c:pt idx="142">
                  <c:v>242.413568</c:v>
                </c:pt>
                <c:pt idx="143">
                  <c:v>242.28249600000001</c:v>
                </c:pt>
                <c:pt idx="144">
                  <c:v>242.446336</c:v>
                </c:pt>
                <c:pt idx="145">
                  <c:v>242.34803199999999</c:v>
                </c:pt>
                <c:pt idx="146">
                  <c:v>242.46271999999999</c:v>
                </c:pt>
                <c:pt idx="147">
                  <c:v>242.42995199999999</c:v>
                </c:pt>
                <c:pt idx="148">
                  <c:v>242.50368</c:v>
                </c:pt>
                <c:pt idx="149">
                  <c:v>242.40537599999999</c:v>
                </c:pt>
                <c:pt idx="150">
                  <c:v>242.42176000000001</c:v>
                </c:pt>
                <c:pt idx="151">
                  <c:v>242.42176000000001</c:v>
                </c:pt>
                <c:pt idx="152">
                  <c:v>242.65932799999999</c:v>
                </c:pt>
                <c:pt idx="153">
                  <c:v>242.528256</c:v>
                </c:pt>
                <c:pt idx="154">
                  <c:v>242.528256</c:v>
                </c:pt>
                <c:pt idx="155">
                  <c:v>242.388992</c:v>
                </c:pt>
                <c:pt idx="156">
                  <c:v>242.48729599999999</c:v>
                </c:pt>
                <c:pt idx="157">
                  <c:v>242.48729599999999</c:v>
                </c:pt>
                <c:pt idx="158">
                  <c:v>242.46271999999999</c:v>
                </c:pt>
                <c:pt idx="159">
                  <c:v>242.32345599999999</c:v>
                </c:pt>
                <c:pt idx="160">
                  <c:v>242.34393600000001</c:v>
                </c:pt>
                <c:pt idx="161">
                  <c:v>242.25382400000001</c:v>
                </c:pt>
                <c:pt idx="162">
                  <c:v>242.384896</c:v>
                </c:pt>
                <c:pt idx="163">
                  <c:v>242.327552</c:v>
                </c:pt>
                <c:pt idx="164">
                  <c:v>242.12275199999999</c:v>
                </c:pt>
                <c:pt idx="165">
                  <c:v>242.11456000000001</c:v>
                </c:pt>
                <c:pt idx="166">
                  <c:v>242.11046400000001</c:v>
                </c:pt>
                <c:pt idx="167">
                  <c:v>242.03673599999999</c:v>
                </c:pt>
                <c:pt idx="168">
                  <c:v>242.20876799999999</c:v>
                </c:pt>
                <c:pt idx="169">
                  <c:v>241.729536</c:v>
                </c:pt>
                <c:pt idx="170">
                  <c:v>241.422336</c:v>
                </c:pt>
                <c:pt idx="171">
                  <c:v>241.55750399999999</c:v>
                </c:pt>
                <c:pt idx="172">
                  <c:v>241.52473599999999</c:v>
                </c:pt>
                <c:pt idx="173">
                  <c:v>241.565696</c:v>
                </c:pt>
                <c:pt idx="174">
                  <c:v>241.42643200000001</c:v>
                </c:pt>
                <c:pt idx="175">
                  <c:v>241.35270399999999</c:v>
                </c:pt>
                <c:pt idx="176">
                  <c:v>241.48377600000001</c:v>
                </c:pt>
                <c:pt idx="177">
                  <c:v>241.389568</c:v>
                </c:pt>
                <c:pt idx="178">
                  <c:v>241.364992</c:v>
                </c:pt>
                <c:pt idx="179">
                  <c:v>241.10284799999999</c:v>
                </c:pt>
                <c:pt idx="180">
                  <c:v>241.45510400000001</c:v>
                </c:pt>
                <c:pt idx="181">
                  <c:v>241.55340799999999</c:v>
                </c:pt>
                <c:pt idx="182">
                  <c:v>241.422336</c:v>
                </c:pt>
                <c:pt idx="183">
                  <c:v>241.39776000000001</c:v>
                </c:pt>
                <c:pt idx="184">
                  <c:v>241.07007999999999</c:v>
                </c:pt>
                <c:pt idx="185">
                  <c:v>241.164288</c:v>
                </c:pt>
                <c:pt idx="186">
                  <c:v>241.17248000000001</c:v>
                </c:pt>
                <c:pt idx="187">
                  <c:v>241.168384</c:v>
                </c:pt>
                <c:pt idx="188">
                  <c:v>241.04550399999999</c:v>
                </c:pt>
                <c:pt idx="189">
                  <c:v>241.17657600000001</c:v>
                </c:pt>
                <c:pt idx="190">
                  <c:v>240.996352</c:v>
                </c:pt>
                <c:pt idx="191">
                  <c:v>241.168384</c:v>
                </c:pt>
                <c:pt idx="192">
                  <c:v>241.03731199999999</c:v>
                </c:pt>
                <c:pt idx="193">
                  <c:v>240.91443200000001</c:v>
                </c:pt>
                <c:pt idx="194">
                  <c:v>241.04550399999999</c:v>
                </c:pt>
                <c:pt idx="195">
                  <c:v>241.10284799999999</c:v>
                </c:pt>
                <c:pt idx="196">
                  <c:v>241.168384</c:v>
                </c:pt>
                <c:pt idx="197">
                  <c:v>241.24211199999999</c:v>
                </c:pt>
                <c:pt idx="198">
                  <c:v>241.078272</c:v>
                </c:pt>
                <c:pt idx="199">
                  <c:v>241.082368</c:v>
                </c:pt>
                <c:pt idx="200">
                  <c:v>241.00864000000001</c:v>
                </c:pt>
                <c:pt idx="201">
                  <c:v>240.92262400000001</c:v>
                </c:pt>
                <c:pt idx="202">
                  <c:v>240.92262400000001</c:v>
                </c:pt>
                <c:pt idx="203">
                  <c:v>240.92262400000001</c:v>
                </c:pt>
                <c:pt idx="204">
                  <c:v>240.94720000000001</c:v>
                </c:pt>
                <c:pt idx="205">
                  <c:v>240.83251200000001</c:v>
                </c:pt>
                <c:pt idx="206">
                  <c:v>240.89804799999999</c:v>
                </c:pt>
                <c:pt idx="207">
                  <c:v>240.90624</c:v>
                </c:pt>
                <c:pt idx="208">
                  <c:v>240.90624</c:v>
                </c:pt>
                <c:pt idx="209">
                  <c:v>240.87347199999999</c:v>
                </c:pt>
                <c:pt idx="210">
                  <c:v>240.68096</c:v>
                </c:pt>
                <c:pt idx="211">
                  <c:v>240.57446400000001</c:v>
                </c:pt>
                <c:pt idx="212">
                  <c:v>240.541696</c:v>
                </c:pt>
                <c:pt idx="213">
                  <c:v>240.57446400000001</c:v>
                </c:pt>
                <c:pt idx="214">
                  <c:v>240.31232</c:v>
                </c:pt>
                <c:pt idx="215">
                  <c:v>240.05017599999999</c:v>
                </c:pt>
                <c:pt idx="216">
                  <c:v>240.316416</c:v>
                </c:pt>
                <c:pt idx="217">
                  <c:v>239.890432</c:v>
                </c:pt>
                <c:pt idx="218">
                  <c:v>240.09523200000001</c:v>
                </c:pt>
                <c:pt idx="219">
                  <c:v>239.95596800000001</c:v>
                </c:pt>
                <c:pt idx="220">
                  <c:v>240.07065600000001</c:v>
                </c:pt>
                <c:pt idx="221">
                  <c:v>240.144384</c:v>
                </c:pt>
                <c:pt idx="222">
                  <c:v>240.054272</c:v>
                </c:pt>
                <c:pt idx="223">
                  <c:v>240.16896</c:v>
                </c:pt>
                <c:pt idx="224">
                  <c:v>239.90681599999999</c:v>
                </c:pt>
                <c:pt idx="225">
                  <c:v>240.27545599999999</c:v>
                </c:pt>
                <c:pt idx="226">
                  <c:v>240.111616</c:v>
                </c:pt>
                <c:pt idx="227">
                  <c:v>239.915008</c:v>
                </c:pt>
                <c:pt idx="228">
                  <c:v>240.11980800000001</c:v>
                </c:pt>
                <c:pt idx="229">
                  <c:v>239.98873599999999</c:v>
                </c:pt>
                <c:pt idx="230">
                  <c:v>240.21811199999999</c:v>
                </c:pt>
                <c:pt idx="231">
                  <c:v>240.111616</c:v>
                </c:pt>
                <c:pt idx="232">
                  <c:v>240.24268799999999</c:v>
                </c:pt>
                <c:pt idx="233">
                  <c:v>240.24268799999999</c:v>
                </c:pt>
                <c:pt idx="234">
                  <c:v>239.95596800000001</c:v>
                </c:pt>
                <c:pt idx="235">
                  <c:v>239.915008</c:v>
                </c:pt>
                <c:pt idx="236">
                  <c:v>240.17715200000001</c:v>
                </c:pt>
                <c:pt idx="237">
                  <c:v>240.07884799999999</c:v>
                </c:pt>
                <c:pt idx="238">
                  <c:v>240.18534399999999</c:v>
                </c:pt>
                <c:pt idx="239">
                  <c:v>240.18124800000001</c:v>
                </c:pt>
                <c:pt idx="240">
                  <c:v>239.90681599999999</c:v>
                </c:pt>
                <c:pt idx="241">
                  <c:v>239.939584</c:v>
                </c:pt>
                <c:pt idx="242">
                  <c:v>239.98054400000001</c:v>
                </c:pt>
                <c:pt idx="243">
                  <c:v>239.915008</c:v>
                </c:pt>
                <c:pt idx="244">
                  <c:v>239.75116800000001</c:v>
                </c:pt>
                <c:pt idx="245">
                  <c:v>239.80851200000001</c:v>
                </c:pt>
                <c:pt idx="246">
                  <c:v>239.66924800000001</c:v>
                </c:pt>
                <c:pt idx="247">
                  <c:v>239.89862400000001</c:v>
                </c:pt>
                <c:pt idx="248">
                  <c:v>239.939584</c:v>
                </c:pt>
                <c:pt idx="249">
                  <c:v>239.939584</c:v>
                </c:pt>
                <c:pt idx="250">
                  <c:v>239.96415999999999</c:v>
                </c:pt>
                <c:pt idx="251">
                  <c:v>239.79212799999999</c:v>
                </c:pt>
                <c:pt idx="252">
                  <c:v>239.75935999999999</c:v>
                </c:pt>
                <c:pt idx="253">
                  <c:v>239.833088</c:v>
                </c:pt>
                <c:pt idx="254">
                  <c:v>239.53817599999999</c:v>
                </c:pt>
                <c:pt idx="255">
                  <c:v>239.67743999999999</c:v>
                </c:pt>
                <c:pt idx="256">
                  <c:v>239.88224</c:v>
                </c:pt>
                <c:pt idx="257">
                  <c:v>239.81670399999999</c:v>
                </c:pt>
                <c:pt idx="258">
                  <c:v>239.796224</c:v>
                </c:pt>
                <c:pt idx="259">
                  <c:v>239.599616</c:v>
                </c:pt>
                <c:pt idx="260">
                  <c:v>239.747072</c:v>
                </c:pt>
                <c:pt idx="261">
                  <c:v>239.65696</c:v>
                </c:pt>
                <c:pt idx="262">
                  <c:v>239.78803199999999</c:v>
                </c:pt>
                <c:pt idx="263">
                  <c:v>239.828992</c:v>
                </c:pt>
                <c:pt idx="264">
                  <c:v>239.77984000000001</c:v>
                </c:pt>
                <c:pt idx="265">
                  <c:v>239.75526400000001</c:v>
                </c:pt>
                <c:pt idx="266">
                  <c:v>239.60780800000001</c:v>
                </c:pt>
                <c:pt idx="267">
                  <c:v>239.804416</c:v>
                </c:pt>
                <c:pt idx="268">
                  <c:v>239.68153599999999</c:v>
                </c:pt>
                <c:pt idx="269">
                  <c:v>239.61600000000001</c:v>
                </c:pt>
                <c:pt idx="270">
                  <c:v>239.58732800000001</c:v>
                </c:pt>
                <c:pt idx="271">
                  <c:v>239.65286399999999</c:v>
                </c:pt>
                <c:pt idx="272">
                  <c:v>239.75116800000001</c:v>
                </c:pt>
                <c:pt idx="273">
                  <c:v>239.56275199999999</c:v>
                </c:pt>
                <c:pt idx="274">
                  <c:v>239.52998400000001</c:v>
                </c:pt>
                <c:pt idx="275">
                  <c:v>239.661056</c:v>
                </c:pt>
                <c:pt idx="276">
                  <c:v>239.49721600000001</c:v>
                </c:pt>
                <c:pt idx="277">
                  <c:v>239.56275199999999</c:v>
                </c:pt>
                <c:pt idx="278">
                  <c:v>239.72659200000001</c:v>
                </c:pt>
                <c:pt idx="279">
                  <c:v>239.661056</c:v>
                </c:pt>
                <c:pt idx="280">
                  <c:v>239.685632</c:v>
                </c:pt>
                <c:pt idx="281">
                  <c:v>239.7184</c:v>
                </c:pt>
                <c:pt idx="282">
                  <c:v>239.7184</c:v>
                </c:pt>
                <c:pt idx="283">
                  <c:v>239.62009599999999</c:v>
                </c:pt>
                <c:pt idx="284">
                  <c:v>239.49721600000001</c:v>
                </c:pt>
                <c:pt idx="285">
                  <c:v>239.56275199999999</c:v>
                </c:pt>
                <c:pt idx="286">
                  <c:v>239.62419199999999</c:v>
                </c:pt>
                <c:pt idx="287">
                  <c:v>239.49312</c:v>
                </c:pt>
                <c:pt idx="288">
                  <c:v>239.36204799999999</c:v>
                </c:pt>
                <c:pt idx="289">
                  <c:v>239.47673599999999</c:v>
                </c:pt>
                <c:pt idx="290">
                  <c:v>239.427584</c:v>
                </c:pt>
                <c:pt idx="291">
                  <c:v>239.50131200000001</c:v>
                </c:pt>
                <c:pt idx="292">
                  <c:v>239.57504</c:v>
                </c:pt>
                <c:pt idx="293">
                  <c:v>239.57504</c:v>
                </c:pt>
                <c:pt idx="294">
                  <c:v>239.33337599999999</c:v>
                </c:pt>
                <c:pt idx="295">
                  <c:v>239.39071999999999</c:v>
                </c:pt>
                <c:pt idx="296">
                  <c:v>239.44806399999999</c:v>
                </c:pt>
                <c:pt idx="297">
                  <c:v>239.42348799999999</c:v>
                </c:pt>
                <c:pt idx="298">
                  <c:v>239.42348799999999</c:v>
                </c:pt>
                <c:pt idx="299">
                  <c:v>239.28422399999999</c:v>
                </c:pt>
                <c:pt idx="300">
                  <c:v>239.35795200000001</c:v>
                </c:pt>
                <c:pt idx="301">
                  <c:v>239.33337599999999</c:v>
                </c:pt>
                <c:pt idx="302">
                  <c:v>239.374336</c:v>
                </c:pt>
                <c:pt idx="303">
                  <c:v>239.341568</c:v>
                </c:pt>
                <c:pt idx="304">
                  <c:v>239.25145599999999</c:v>
                </c:pt>
                <c:pt idx="305">
                  <c:v>239.07942399999999</c:v>
                </c:pt>
                <c:pt idx="306">
                  <c:v>239.05484799999999</c:v>
                </c:pt>
                <c:pt idx="307">
                  <c:v>238.98931200000001</c:v>
                </c:pt>
                <c:pt idx="308">
                  <c:v>238.99750399999999</c:v>
                </c:pt>
                <c:pt idx="309">
                  <c:v>239.034368</c:v>
                </c:pt>
                <c:pt idx="310">
                  <c:v>238.96064000000001</c:v>
                </c:pt>
                <c:pt idx="311">
                  <c:v>238.96064000000001</c:v>
                </c:pt>
                <c:pt idx="312">
                  <c:v>238.96064000000001</c:v>
                </c:pt>
                <c:pt idx="313">
                  <c:v>238.73945599999999</c:v>
                </c:pt>
                <c:pt idx="314">
                  <c:v>239.12448000000001</c:v>
                </c:pt>
                <c:pt idx="315">
                  <c:v>239.030272</c:v>
                </c:pt>
                <c:pt idx="316">
                  <c:v>239.005696</c:v>
                </c:pt>
                <c:pt idx="317">
                  <c:v>238.94015999999999</c:v>
                </c:pt>
                <c:pt idx="318">
                  <c:v>238.948352</c:v>
                </c:pt>
                <c:pt idx="319">
                  <c:v>238.81728000000001</c:v>
                </c:pt>
                <c:pt idx="320">
                  <c:v>238.972928</c:v>
                </c:pt>
                <c:pt idx="321">
                  <c:v>238.972928</c:v>
                </c:pt>
                <c:pt idx="322">
                  <c:v>238.972928</c:v>
                </c:pt>
                <c:pt idx="323">
                  <c:v>238.972928</c:v>
                </c:pt>
                <c:pt idx="324">
                  <c:v>238.84185600000001</c:v>
                </c:pt>
                <c:pt idx="325">
                  <c:v>238.915584</c:v>
                </c:pt>
                <c:pt idx="326">
                  <c:v>238.75993600000001</c:v>
                </c:pt>
                <c:pt idx="327">
                  <c:v>238.891008</c:v>
                </c:pt>
                <c:pt idx="328">
                  <c:v>238.89920000000001</c:v>
                </c:pt>
                <c:pt idx="329">
                  <c:v>238.555136</c:v>
                </c:pt>
                <c:pt idx="330">
                  <c:v>238.866432</c:v>
                </c:pt>
                <c:pt idx="331">
                  <c:v>238.833664</c:v>
                </c:pt>
                <c:pt idx="332">
                  <c:v>238.87462400000001</c:v>
                </c:pt>
                <c:pt idx="333">
                  <c:v>238.74355199999999</c:v>
                </c:pt>
                <c:pt idx="334">
                  <c:v>238.87462400000001</c:v>
                </c:pt>
                <c:pt idx="335">
                  <c:v>239.038464</c:v>
                </c:pt>
                <c:pt idx="336">
                  <c:v>239.12857600000001</c:v>
                </c:pt>
                <c:pt idx="337">
                  <c:v>239.005696</c:v>
                </c:pt>
                <c:pt idx="338">
                  <c:v>239.005696</c:v>
                </c:pt>
                <c:pt idx="339">
                  <c:v>238.87462400000001</c:v>
                </c:pt>
                <c:pt idx="340">
                  <c:v>238.82547199999999</c:v>
                </c:pt>
                <c:pt idx="341">
                  <c:v>238.833664</c:v>
                </c:pt>
                <c:pt idx="342">
                  <c:v>239.06304</c:v>
                </c:pt>
                <c:pt idx="343">
                  <c:v>239.005696</c:v>
                </c:pt>
                <c:pt idx="344">
                  <c:v>238.68211199999999</c:v>
                </c:pt>
                <c:pt idx="345">
                  <c:v>238.747648</c:v>
                </c:pt>
                <c:pt idx="346">
                  <c:v>238.804992</c:v>
                </c:pt>
                <c:pt idx="347">
                  <c:v>238.87871999999999</c:v>
                </c:pt>
                <c:pt idx="348">
                  <c:v>238.87871999999999</c:v>
                </c:pt>
                <c:pt idx="349">
                  <c:v>238.747648</c:v>
                </c:pt>
                <c:pt idx="350">
                  <c:v>238.67392000000001</c:v>
                </c:pt>
                <c:pt idx="351">
                  <c:v>238.64934400000001</c:v>
                </c:pt>
                <c:pt idx="352">
                  <c:v>238.58790400000001</c:v>
                </c:pt>
                <c:pt idx="353">
                  <c:v>238.65343999999999</c:v>
                </c:pt>
                <c:pt idx="354">
                  <c:v>238.465024</c:v>
                </c:pt>
                <c:pt idx="355">
                  <c:v>238.53875199999999</c:v>
                </c:pt>
                <c:pt idx="356">
                  <c:v>238.61248000000001</c:v>
                </c:pt>
                <c:pt idx="357">
                  <c:v>238.58790400000001</c:v>
                </c:pt>
                <c:pt idx="358">
                  <c:v>238.522368</c:v>
                </c:pt>
                <c:pt idx="359">
                  <c:v>238.546944</c:v>
                </c:pt>
                <c:pt idx="360">
                  <c:v>238.4896</c:v>
                </c:pt>
                <c:pt idx="361">
                  <c:v>238.65343999999999</c:v>
                </c:pt>
                <c:pt idx="362">
                  <c:v>238.661632</c:v>
                </c:pt>
                <c:pt idx="363">
                  <c:v>238.53056000000001</c:v>
                </c:pt>
                <c:pt idx="364">
                  <c:v>238.53056000000001</c:v>
                </c:pt>
                <c:pt idx="365">
                  <c:v>238.62067200000001</c:v>
                </c:pt>
                <c:pt idx="366">
                  <c:v>238.522368</c:v>
                </c:pt>
                <c:pt idx="367">
                  <c:v>238.53056000000001</c:v>
                </c:pt>
                <c:pt idx="368">
                  <c:v>238.62886399999999</c:v>
                </c:pt>
                <c:pt idx="369">
                  <c:v>238.555136</c:v>
                </c:pt>
                <c:pt idx="370">
                  <c:v>238.48140799999999</c:v>
                </c:pt>
                <c:pt idx="371">
                  <c:v>238.51417599999999</c:v>
                </c:pt>
                <c:pt idx="372">
                  <c:v>238.51417599999999</c:v>
                </c:pt>
                <c:pt idx="373">
                  <c:v>238.62067200000001</c:v>
                </c:pt>
                <c:pt idx="374">
                  <c:v>238.579712</c:v>
                </c:pt>
                <c:pt idx="375">
                  <c:v>238.51417599999999</c:v>
                </c:pt>
                <c:pt idx="376">
                  <c:v>238.76812799999999</c:v>
                </c:pt>
                <c:pt idx="377">
                  <c:v>238.66982400000001</c:v>
                </c:pt>
                <c:pt idx="378">
                  <c:v>238.637056</c:v>
                </c:pt>
                <c:pt idx="379">
                  <c:v>238.546944</c:v>
                </c:pt>
                <c:pt idx="380">
                  <c:v>238.403584</c:v>
                </c:pt>
                <c:pt idx="381">
                  <c:v>238.47731200000001</c:v>
                </c:pt>
                <c:pt idx="382">
                  <c:v>238.379008</c:v>
                </c:pt>
                <c:pt idx="383">
                  <c:v>238.518272</c:v>
                </c:pt>
                <c:pt idx="384">
                  <c:v>238.16192000000001</c:v>
                </c:pt>
                <c:pt idx="385">
                  <c:v>238.41587200000001</c:v>
                </c:pt>
                <c:pt idx="386">
                  <c:v>238.383104</c:v>
                </c:pt>
                <c:pt idx="387">
                  <c:v>238.42406399999999</c:v>
                </c:pt>
                <c:pt idx="388">
                  <c:v>238.42406399999999</c:v>
                </c:pt>
                <c:pt idx="389">
                  <c:v>238.26022399999999</c:v>
                </c:pt>
                <c:pt idx="390">
                  <c:v>238.39129600000001</c:v>
                </c:pt>
                <c:pt idx="391">
                  <c:v>238.44864000000001</c:v>
                </c:pt>
                <c:pt idx="392">
                  <c:v>238.44864000000001</c:v>
                </c:pt>
                <c:pt idx="393">
                  <c:v>238.383104</c:v>
                </c:pt>
                <c:pt idx="394">
                  <c:v>238.32576</c:v>
                </c:pt>
                <c:pt idx="395">
                  <c:v>238.31756799999999</c:v>
                </c:pt>
                <c:pt idx="396">
                  <c:v>238.383104</c:v>
                </c:pt>
                <c:pt idx="397">
                  <c:v>238.383104</c:v>
                </c:pt>
                <c:pt idx="398">
                  <c:v>238.42406399999999</c:v>
                </c:pt>
                <c:pt idx="399">
                  <c:v>238.32576</c:v>
                </c:pt>
                <c:pt idx="400">
                  <c:v>238.51417599999999</c:v>
                </c:pt>
                <c:pt idx="401">
                  <c:v>238.41587200000001</c:v>
                </c:pt>
                <c:pt idx="402">
                  <c:v>238.44864000000001</c:v>
                </c:pt>
                <c:pt idx="403">
                  <c:v>238.522368</c:v>
                </c:pt>
                <c:pt idx="404">
                  <c:v>238.292992</c:v>
                </c:pt>
                <c:pt idx="405">
                  <c:v>238.354432</c:v>
                </c:pt>
                <c:pt idx="406">
                  <c:v>238.354432</c:v>
                </c:pt>
                <c:pt idx="407">
                  <c:v>238.41996800000001</c:v>
                </c:pt>
                <c:pt idx="408">
                  <c:v>238.10048</c:v>
                </c:pt>
                <c:pt idx="409">
                  <c:v>238.28889599999999</c:v>
                </c:pt>
                <c:pt idx="410">
                  <c:v>238.153728</c:v>
                </c:pt>
                <c:pt idx="411">
                  <c:v>238.12096</c:v>
                </c:pt>
                <c:pt idx="412">
                  <c:v>238.18649600000001</c:v>
                </c:pt>
                <c:pt idx="413">
                  <c:v>238.26022399999999</c:v>
                </c:pt>
                <c:pt idx="414">
                  <c:v>238.05542399999999</c:v>
                </c:pt>
                <c:pt idx="415">
                  <c:v>238.071808</c:v>
                </c:pt>
                <c:pt idx="416">
                  <c:v>238.10457600000001</c:v>
                </c:pt>
                <c:pt idx="417">
                  <c:v>238.10457600000001</c:v>
                </c:pt>
                <c:pt idx="418">
                  <c:v>238.11276799999999</c:v>
                </c:pt>
                <c:pt idx="419">
                  <c:v>237.842432</c:v>
                </c:pt>
                <c:pt idx="420">
                  <c:v>238.02265600000001</c:v>
                </c:pt>
                <c:pt idx="421">
                  <c:v>238.096384</c:v>
                </c:pt>
                <c:pt idx="422">
                  <c:v>238.096384</c:v>
                </c:pt>
                <c:pt idx="423">
                  <c:v>238.010368</c:v>
                </c:pt>
                <c:pt idx="424">
                  <c:v>238.05132800000001</c:v>
                </c:pt>
                <c:pt idx="425">
                  <c:v>237.86291199999999</c:v>
                </c:pt>
                <c:pt idx="426">
                  <c:v>238.07590400000001</c:v>
                </c:pt>
                <c:pt idx="427">
                  <c:v>238.043136</c:v>
                </c:pt>
                <c:pt idx="428">
                  <c:v>238.149632</c:v>
                </c:pt>
                <c:pt idx="429">
                  <c:v>237.78918400000001</c:v>
                </c:pt>
                <c:pt idx="430">
                  <c:v>237.96940799999999</c:v>
                </c:pt>
                <c:pt idx="431">
                  <c:v>238.043136</c:v>
                </c:pt>
                <c:pt idx="432">
                  <c:v>237.416448</c:v>
                </c:pt>
                <c:pt idx="433">
                  <c:v>237.416448</c:v>
                </c:pt>
                <c:pt idx="434">
                  <c:v>237.416448</c:v>
                </c:pt>
                <c:pt idx="435">
                  <c:v>237.27718400000001</c:v>
                </c:pt>
                <c:pt idx="436">
                  <c:v>237.441024</c:v>
                </c:pt>
                <c:pt idx="437">
                  <c:v>237.416448</c:v>
                </c:pt>
                <c:pt idx="438">
                  <c:v>237.31814399999999</c:v>
                </c:pt>
                <c:pt idx="439">
                  <c:v>237.09696</c:v>
                </c:pt>
                <c:pt idx="440">
                  <c:v>237.13792000000001</c:v>
                </c:pt>
                <c:pt idx="441">
                  <c:v>237.11334400000001</c:v>
                </c:pt>
                <c:pt idx="442">
                  <c:v>237.08876799999999</c:v>
                </c:pt>
                <c:pt idx="443">
                  <c:v>237.14611199999999</c:v>
                </c:pt>
                <c:pt idx="444">
                  <c:v>236.92083199999999</c:v>
                </c:pt>
                <c:pt idx="445">
                  <c:v>236.86348799999999</c:v>
                </c:pt>
                <c:pt idx="446">
                  <c:v>237.00275199999999</c:v>
                </c:pt>
                <c:pt idx="447">
                  <c:v>237.01094399999999</c:v>
                </c:pt>
                <c:pt idx="448">
                  <c:v>237.01094399999999</c:v>
                </c:pt>
                <c:pt idx="449">
                  <c:v>236.904448</c:v>
                </c:pt>
                <c:pt idx="450">
                  <c:v>236.92083199999999</c:v>
                </c:pt>
                <c:pt idx="451">
                  <c:v>237.02732800000001</c:v>
                </c:pt>
                <c:pt idx="452">
                  <c:v>237.02732800000001</c:v>
                </c:pt>
                <c:pt idx="453">
                  <c:v>237.02732800000001</c:v>
                </c:pt>
                <c:pt idx="454">
                  <c:v>236.904448</c:v>
                </c:pt>
                <c:pt idx="455">
                  <c:v>236.96998400000001</c:v>
                </c:pt>
                <c:pt idx="456">
                  <c:v>236.929024</c:v>
                </c:pt>
                <c:pt idx="457">
                  <c:v>236.99456000000001</c:v>
                </c:pt>
                <c:pt idx="458">
                  <c:v>236.86348799999999</c:v>
                </c:pt>
                <c:pt idx="459">
                  <c:v>236.80614399999999</c:v>
                </c:pt>
                <c:pt idx="460">
                  <c:v>236.83891199999999</c:v>
                </c:pt>
                <c:pt idx="461">
                  <c:v>236.93721600000001</c:v>
                </c:pt>
                <c:pt idx="462">
                  <c:v>236.93721600000001</c:v>
                </c:pt>
                <c:pt idx="463">
                  <c:v>236.87987200000001</c:v>
                </c:pt>
                <c:pt idx="464">
                  <c:v>236.68736000000001</c:v>
                </c:pt>
                <c:pt idx="465">
                  <c:v>236.679168</c:v>
                </c:pt>
                <c:pt idx="466">
                  <c:v>236.650496</c:v>
                </c:pt>
                <c:pt idx="467">
                  <c:v>236.62592000000001</c:v>
                </c:pt>
                <c:pt idx="468">
                  <c:v>236.62592000000001</c:v>
                </c:pt>
                <c:pt idx="469">
                  <c:v>236.52761599999999</c:v>
                </c:pt>
                <c:pt idx="470">
                  <c:v>236.74060800000001</c:v>
                </c:pt>
                <c:pt idx="471">
                  <c:v>236.70784</c:v>
                </c:pt>
                <c:pt idx="472">
                  <c:v>236.74060800000001</c:v>
                </c:pt>
                <c:pt idx="473">
                  <c:v>236.74060800000001</c:v>
                </c:pt>
                <c:pt idx="474">
                  <c:v>236.617728</c:v>
                </c:pt>
                <c:pt idx="475">
                  <c:v>236.46207999999999</c:v>
                </c:pt>
                <c:pt idx="476">
                  <c:v>236.593152</c:v>
                </c:pt>
                <c:pt idx="477">
                  <c:v>236.60953599999999</c:v>
                </c:pt>
                <c:pt idx="478">
                  <c:v>236.847104</c:v>
                </c:pt>
                <c:pt idx="479">
                  <c:v>236.732416</c:v>
                </c:pt>
                <c:pt idx="480">
                  <c:v>236.765184</c:v>
                </c:pt>
                <c:pt idx="481">
                  <c:v>236.78976</c:v>
                </c:pt>
                <c:pt idx="482">
                  <c:v>236.78976</c:v>
                </c:pt>
                <c:pt idx="483">
                  <c:v>236.89625599999999</c:v>
                </c:pt>
                <c:pt idx="484">
                  <c:v>236.474368</c:v>
                </c:pt>
                <c:pt idx="485">
                  <c:v>236.65459200000001</c:v>
                </c:pt>
                <c:pt idx="486">
                  <c:v>236.66278399999999</c:v>
                </c:pt>
                <c:pt idx="487">
                  <c:v>236.63820799999999</c:v>
                </c:pt>
                <c:pt idx="488">
                  <c:v>236.670976</c:v>
                </c:pt>
                <c:pt idx="489">
                  <c:v>236.63820799999999</c:v>
                </c:pt>
                <c:pt idx="490">
                  <c:v>236.45798400000001</c:v>
                </c:pt>
                <c:pt idx="491">
                  <c:v>236.45798400000001</c:v>
                </c:pt>
                <c:pt idx="492">
                  <c:v>236.66278399999999</c:v>
                </c:pt>
                <c:pt idx="493">
                  <c:v>236.66278399999999</c:v>
                </c:pt>
                <c:pt idx="494">
                  <c:v>236.58086399999999</c:v>
                </c:pt>
                <c:pt idx="495">
                  <c:v>236.60134400000001</c:v>
                </c:pt>
                <c:pt idx="496">
                  <c:v>236.54400000000001</c:v>
                </c:pt>
                <c:pt idx="497">
                  <c:v>236.31462400000001</c:v>
                </c:pt>
                <c:pt idx="498">
                  <c:v>236.51942399999999</c:v>
                </c:pt>
                <c:pt idx="499">
                  <c:v>236.478464</c:v>
                </c:pt>
                <c:pt idx="500">
                  <c:v>236.52761599999999</c:v>
                </c:pt>
                <c:pt idx="501">
                  <c:v>236.50304</c:v>
                </c:pt>
                <c:pt idx="502">
                  <c:v>236.41292799999999</c:v>
                </c:pt>
                <c:pt idx="503">
                  <c:v>236.478464</c:v>
                </c:pt>
                <c:pt idx="504">
                  <c:v>236.51123200000001</c:v>
                </c:pt>
                <c:pt idx="505">
                  <c:v>236.244992</c:v>
                </c:pt>
                <c:pt idx="506">
                  <c:v>236.35148799999999</c:v>
                </c:pt>
                <c:pt idx="507">
                  <c:v>236.35148799999999</c:v>
                </c:pt>
                <c:pt idx="508">
                  <c:v>236.130304</c:v>
                </c:pt>
                <c:pt idx="509">
                  <c:v>236.35968</c:v>
                </c:pt>
                <c:pt idx="510">
                  <c:v>236.31872000000001</c:v>
                </c:pt>
                <c:pt idx="511">
                  <c:v>236.417024</c:v>
                </c:pt>
                <c:pt idx="512">
                  <c:v>236.35148799999999</c:v>
                </c:pt>
                <c:pt idx="513">
                  <c:v>236.42521600000001</c:v>
                </c:pt>
                <c:pt idx="514">
                  <c:v>236.392448</c:v>
                </c:pt>
                <c:pt idx="515">
                  <c:v>236.130304</c:v>
                </c:pt>
                <c:pt idx="516">
                  <c:v>236.36787200000001</c:v>
                </c:pt>
                <c:pt idx="517">
                  <c:v>236.23679999999999</c:v>
                </c:pt>
                <c:pt idx="518">
                  <c:v>236.37606400000001</c:v>
                </c:pt>
                <c:pt idx="519">
                  <c:v>236.18355199999999</c:v>
                </c:pt>
                <c:pt idx="520">
                  <c:v>236.167168</c:v>
                </c:pt>
                <c:pt idx="521">
                  <c:v>236.19993600000001</c:v>
                </c:pt>
                <c:pt idx="522">
                  <c:v>236.19993600000001</c:v>
                </c:pt>
                <c:pt idx="523">
                  <c:v>236.19993600000001</c:v>
                </c:pt>
                <c:pt idx="524">
                  <c:v>236.19993600000001</c:v>
                </c:pt>
                <c:pt idx="525">
                  <c:v>236.20812799999999</c:v>
                </c:pt>
                <c:pt idx="526">
                  <c:v>236.249088</c:v>
                </c:pt>
                <c:pt idx="527">
                  <c:v>236.249088</c:v>
                </c:pt>
                <c:pt idx="528">
                  <c:v>236.12620799999999</c:v>
                </c:pt>
                <c:pt idx="529">
                  <c:v>235.995136</c:v>
                </c:pt>
                <c:pt idx="530">
                  <c:v>236.15078399999999</c:v>
                </c:pt>
                <c:pt idx="531">
                  <c:v>236.15078399999999</c:v>
                </c:pt>
                <c:pt idx="532">
                  <c:v>236.18355199999999</c:v>
                </c:pt>
                <c:pt idx="533">
                  <c:v>236.191744</c:v>
                </c:pt>
                <c:pt idx="534">
                  <c:v>236.158976</c:v>
                </c:pt>
                <c:pt idx="535">
                  <c:v>236.306432</c:v>
                </c:pt>
                <c:pt idx="536">
                  <c:v>236.21632</c:v>
                </c:pt>
                <c:pt idx="537">
                  <c:v>236.15078399999999</c:v>
                </c:pt>
                <c:pt idx="538">
                  <c:v>236.35558399999999</c:v>
                </c:pt>
                <c:pt idx="539">
                  <c:v>235.95827199999999</c:v>
                </c:pt>
                <c:pt idx="540">
                  <c:v>235.98284799999999</c:v>
                </c:pt>
                <c:pt idx="541">
                  <c:v>235.98284799999999</c:v>
                </c:pt>
                <c:pt idx="542">
                  <c:v>236.081152</c:v>
                </c:pt>
                <c:pt idx="543">
                  <c:v>236.081152</c:v>
                </c:pt>
                <c:pt idx="544">
                  <c:v>235.95827199999999</c:v>
                </c:pt>
                <c:pt idx="545">
                  <c:v>235.97465600000001</c:v>
                </c:pt>
                <c:pt idx="546">
                  <c:v>235.94188800000001</c:v>
                </c:pt>
                <c:pt idx="547">
                  <c:v>236.07295999999999</c:v>
                </c:pt>
                <c:pt idx="548">
                  <c:v>236.11392000000001</c:v>
                </c:pt>
                <c:pt idx="549">
                  <c:v>236.01561599999999</c:v>
                </c:pt>
                <c:pt idx="550">
                  <c:v>236.04019199999999</c:v>
                </c:pt>
                <c:pt idx="551">
                  <c:v>236.105728</c:v>
                </c:pt>
                <c:pt idx="552">
                  <c:v>236.01561599999999</c:v>
                </c:pt>
                <c:pt idx="553">
                  <c:v>236.11392000000001</c:v>
                </c:pt>
                <c:pt idx="554">
                  <c:v>235.823104</c:v>
                </c:pt>
                <c:pt idx="555">
                  <c:v>236.11801600000001</c:v>
                </c:pt>
                <c:pt idx="556">
                  <c:v>236.01151999999999</c:v>
                </c:pt>
                <c:pt idx="557">
                  <c:v>235.880448</c:v>
                </c:pt>
                <c:pt idx="558">
                  <c:v>235.94598400000001</c:v>
                </c:pt>
                <c:pt idx="559">
                  <c:v>235.88864000000001</c:v>
                </c:pt>
                <c:pt idx="560">
                  <c:v>236.04428799999999</c:v>
                </c:pt>
                <c:pt idx="561">
                  <c:v>236.18355199999999</c:v>
                </c:pt>
                <c:pt idx="562">
                  <c:v>235.97056000000001</c:v>
                </c:pt>
                <c:pt idx="563">
                  <c:v>235.97875199999999</c:v>
                </c:pt>
                <c:pt idx="564">
                  <c:v>235.937792</c:v>
                </c:pt>
                <c:pt idx="565">
                  <c:v>235.85587200000001</c:v>
                </c:pt>
                <c:pt idx="566">
                  <c:v>235.92140800000001</c:v>
                </c:pt>
                <c:pt idx="567">
                  <c:v>236.019712</c:v>
                </c:pt>
                <c:pt idx="568">
                  <c:v>236.02790400000001</c:v>
                </c:pt>
                <c:pt idx="569">
                  <c:v>236.01151999999999</c:v>
                </c:pt>
                <c:pt idx="570">
                  <c:v>235.89683199999999</c:v>
                </c:pt>
                <c:pt idx="571">
                  <c:v>235.962368</c:v>
                </c:pt>
                <c:pt idx="572">
                  <c:v>235.97056000000001</c:v>
                </c:pt>
                <c:pt idx="573">
                  <c:v>235.937792</c:v>
                </c:pt>
                <c:pt idx="574">
                  <c:v>235.85587200000001</c:v>
                </c:pt>
                <c:pt idx="575">
                  <c:v>235.675648</c:v>
                </c:pt>
                <c:pt idx="576">
                  <c:v>235.94598400000001</c:v>
                </c:pt>
                <c:pt idx="577">
                  <c:v>235.880448</c:v>
                </c:pt>
                <c:pt idx="578">
                  <c:v>235.88864000000001</c:v>
                </c:pt>
                <c:pt idx="579">
                  <c:v>235.92959999999999</c:v>
                </c:pt>
                <c:pt idx="580">
                  <c:v>235.97056000000001</c:v>
                </c:pt>
                <c:pt idx="581">
                  <c:v>236.04428799999999</c:v>
                </c:pt>
                <c:pt idx="582">
                  <c:v>235.91321600000001</c:v>
                </c:pt>
                <c:pt idx="583">
                  <c:v>235.819008</c:v>
                </c:pt>
                <c:pt idx="584">
                  <c:v>235.794432</c:v>
                </c:pt>
                <c:pt idx="585">
                  <c:v>235.84358399999999</c:v>
                </c:pt>
                <c:pt idx="586">
                  <c:v>235.78623999999999</c:v>
                </c:pt>
                <c:pt idx="587">
                  <c:v>235.851776</c:v>
                </c:pt>
                <c:pt idx="588">
                  <c:v>235.851776</c:v>
                </c:pt>
                <c:pt idx="589">
                  <c:v>235.85996800000001</c:v>
                </c:pt>
                <c:pt idx="590">
                  <c:v>235.77804800000001</c:v>
                </c:pt>
                <c:pt idx="591">
                  <c:v>235.72070400000001</c:v>
                </c:pt>
                <c:pt idx="592">
                  <c:v>235.8272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6175376"/>
        <c:axId val="181617592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'str_mit_mem_pi00_03-58'!$O$99:$O$100</c15:sqref>
                        </c15:formulaRef>
                      </c:ext>
                    </c:extLst>
                    <c:strCache>
                      <c:ptCount val="2"/>
                      <c:pt idx="0">
                        <c:v>Arbeitsspeicher</c:v>
                      </c:pt>
                      <c:pt idx="1">
                        <c:v>buff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'str_mit_mem_pi00_03-58'!$O$101:$O$693</c15:sqref>
                        </c15:formulaRef>
                      </c:ext>
                    </c:extLst>
                    <c:numCache>
                      <c:formatCode>General</c:formatCode>
                      <c:ptCount val="593"/>
                      <c:pt idx="0">
                        <c:v>5779456</c:v>
                      </c:pt>
                      <c:pt idx="1">
                        <c:v>5779456</c:v>
                      </c:pt>
                      <c:pt idx="2">
                        <c:v>5779456</c:v>
                      </c:pt>
                      <c:pt idx="3">
                        <c:v>5779456</c:v>
                      </c:pt>
                      <c:pt idx="4">
                        <c:v>5787648</c:v>
                      </c:pt>
                      <c:pt idx="5">
                        <c:v>5795840</c:v>
                      </c:pt>
                      <c:pt idx="6">
                        <c:v>5795840</c:v>
                      </c:pt>
                      <c:pt idx="7">
                        <c:v>5795840</c:v>
                      </c:pt>
                      <c:pt idx="8">
                        <c:v>5795840</c:v>
                      </c:pt>
                      <c:pt idx="9">
                        <c:v>6270976</c:v>
                      </c:pt>
                      <c:pt idx="10">
                        <c:v>6270976</c:v>
                      </c:pt>
                      <c:pt idx="11">
                        <c:v>6279168</c:v>
                      </c:pt>
                      <c:pt idx="12">
                        <c:v>6283264</c:v>
                      </c:pt>
                      <c:pt idx="13">
                        <c:v>6287360</c:v>
                      </c:pt>
                      <c:pt idx="14">
                        <c:v>6287360</c:v>
                      </c:pt>
                      <c:pt idx="15">
                        <c:v>6287360</c:v>
                      </c:pt>
                      <c:pt idx="16">
                        <c:v>6287360</c:v>
                      </c:pt>
                      <c:pt idx="17">
                        <c:v>6295552</c:v>
                      </c:pt>
                      <c:pt idx="18">
                        <c:v>6299648</c:v>
                      </c:pt>
                      <c:pt idx="19">
                        <c:v>6299648</c:v>
                      </c:pt>
                      <c:pt idx="20">
                        <c:v>6299648</c:v>
                      </c:pt>
                      <c:pt idx="21">
                        <c:v>6299648</c:v>
                      </c:pt>
                      <c:pt idx="22">
                        <c:v>6299648</c:v>
                      </c:pt>
                      <c:pt idx="23">
                        <c:v>6307840</c:v>
                      </c:pt>
                      <c:pt idx="24">
                        <c:v>6307840</c:v>
                      </c:pt>
                      <c:pt idx="25">
                        <c:v>6307840</c:v>
                      </c:pt>
                      <c:pt idx="26">
                        <c:v>6311936</c:v>
                      </c:pt>
                      <c:pt idx="27">
                        <c:v>6311936</c:v>
                      </c:pt>
                      <c:pt idx="28">
                        <c:v>6320128</c:v>
                      </c:pt>
                      <c:pt idx="29">
                        <c:v>6324224</c:v>
                      </c:pt>
                      <c:pt idx="30">
                        <c:v>6324224</c:v>
                      </c:pt>
                      <c:pt idx="31">
                        <c:v>6324224</c:v>
                      </c:pt>
                      <c:pt idx="32">
                        <c:v>6324224</c:v>
                      </c:pt>
                      <c:pt idx="33">
                        <c:v>6332416</c:v>
                      </c:pt>
                      <c:pt idx="34">
                        <c:v>6336512</c:v>
                      </c:pt>
                      <c:pt idx="35">
                        <c:v>6336512</c:v>
                      </c:pt>
                      <c:pt idx="36">
                        <c:v>6336512</c:v>
                      </c:pt>
                      <c:pt idx="37">
                        <c:v>6336512</c:v>
                      </c:pt>
                      <c:pt idx="38">
                        <c:v>6340608</c:v>
                      </c:pt>
                      <c:pt idx="39">
                        <c:v>6344704</c:v>
                      </c:pt>
                      <c:pt idx="40">
                        <c:v>6361088</c:v>
                      </c:pt>
                      <c:pt idx="41">
                        <c:v>6361088</c:v>
                      </c:pt>
                      <c:pt idx="42">
                        <c:v>6365184</c:v>
                      </c:pt>
                      <c:pt idx="43">
                        <c:v>6369280</c:v>
                      </c:pt>
                      <c:pt idx="44">
                        <c:v>6373376</c:v>
                      </c:pt>
                      <c:pt idx="45">
                        <c:v>6377472</c:v>
                      </c:pt>
                      <c:pt idx="46">
                        <c:v>6377472</c:v>
                      </c:pt>
                      <c:pt idx="47">
                        <c:v>6377472</c:v>
                      </c:pt>
                      <c:pt idx="48">
                        <c:v>6377472</c:v>
                      </c:pt>
                      <c:pt idx="49">
                        <c:v>6381568</c:v>
                      </c:pt>
                      <c:pt idx="50">
                        <c:v>6516736</c:v>
                      </c:pt>
                      <c:pt idx="51">
                        <c:v>6520832</c:v>
                      </c:pt>
                      <c:pt idx="52">
                        <c:v>6524928</c:v>
                      </c:pt>
                      <c:pt idx="53">
                        <c:v>6529024</c:v>
                      </c:pt>
                      <c:pt idx="54">
                        <c:v>6529024</c:v>
                      </c:pt>
                      <c:pt idx="55">
                        <c:v>6529024</c:v>
                      </c:pt>
                      <c:pt idx="56">
                        <c:v>6533120</c:v>
                      </c:pt>
                      <c:pt idx="57">
                        <c:v>6537216</c:v>
                      </c:pt>
                      <c:pt idx="58">
                        <c:v>6860800</c:v>
                      </c:pt>
                      <c:pt idx="59">
                        <c:v>6881280</c:v>
                      </c:pt>
                      <c:pt idx="60">
                        <c:v>6885376</c:v>
                      </c:pt>
                      <c:pt idx="61">
                        <c:v>7036928</c:v>
                      </c:pt>
                      <c:pt idx="62">
                        <c:v>7036928</c:v>
                      </c:pt>
                      <c:pt idx="63">
                        <c:v>7036928</c:v>
                      </c:pt>
                      <c:pt idx="64">
                        <c:v>7045120</c:v>
                      </c:pt>
                      <c:pt idx="65">
                        <c:v>7045120</c:v>
                      </c:pt>
                      <c:pt idx="66">
                        <c:v>7045120</c:v>
                      </c:pt>
                      <c:pt idx="67">
                        <c:v>7045120</c:v>
                      </c:pt>
                      <c:pt idx="68">
                        <c:v>7045120</c:v>
                      </c:pt>
                      <c:pt idx="69">
                        <c:v>7053312</c:v>
                      </c:pt>
                      <c:pt idx="70">
                        <c:v>7053312</c:v>
                      </c:pt>
                      <c:pt idx="71">
                        <c:v>7053312</c:v>
                      </c:pt>
                      <c:pt idx="72">
                        <c:v>7057408</c:v>
                      </c:pt>
                      <c:pt idx="73">
                        <c:v>7061504</c:v>
                      </c:pt>
                      <c:pt idx="74">
                        <c:v>7061504</c:v>
                      </c:pt>
                      <c:pt idx="75">
                        <c:v>7073792</c:v>
                      </c:pt>
                      <c:pt idx="76">
                        <c:v>7073792</c:v>
                      </c:pt>
                      <c:pt idx="77">
                        <c:v>7077888</c:v>
                      </c:pt>
                      <c:pt idx="78">
                        <c:v>7081984</c:v>
                      </c:pt>
                      <c:pt idx="79">
                        <c:v>7086080</c:v>
                      </c:pt>
                      <c:pt idx="80">
                        <c:v>7094272</c:v>
                      </c:pt>
                      <c:pt idx="81">
                        <c:v>7098368</c:v>
                      </c:pt>
                      <c:pt idx="82">
                        <c:v>7098368</c:v>
                      </c:pt>
                      <c:pt idx="83">
                        <c:v>7102464</c:v>
                      </c:pt>
                      <c:pt idx="84">
                        <c:v>7106560</c:v>
                      </c:pt>
                      <c:pt idx="85">
                        <c:v>7118848</c:v>
                      </c:pt>
                      <c:pt idx="86">
                        <c:v>7118848</c:v>
                      </c:pt>
                      <c:pt idx="87">
                        <c:v>7118848</c:v>
                      </c:pt>
                      <c:pt idx="88">
                        <c:v>7118848</c:v>
                      </c:pt>
                      <c:pt idx="89">
                        <c:v>7118848</c:v>
                      </c:pt>
                      <c:pt idx="90">
                        <c:v>7127040</c:v>
                      </c:pt>
                      <c:pt idx="91">
                        <c:v>7127040</c:v>
                      </c:pt>
                      <c:pt idx="92">
                        <c:v>7131136</c:v>
                      </c:pt>
                      <c:pt idx="93">
                        <c:v>7131136</c:v>
                      </c:pt>
                      <c:pt idx="94">
                        <c:v>7131136</c:v>
                      </c:pt>
                      <c:pt idx="95">
                        <c:v>7139328</c:v>
                      </c:pt>
                      <c:pt idx="96">
                        <c:v>7139328</c:v>
                      </c:pt>
                      <c:pt idx="97">
                        <c:v>7143424</c:v>
                      </c:pt>
                      <c:pt idx="98">
                        <c:v>7143424</c:v>
                      </c:pt>
                      <c:pt idx="99">
                        <c:v>7143424</c:v>
                      </c:pt>
                      <c:pt idx="100">
                        <c:v>7151616</c:v>
                      </c:pt>
                      <c:pt idx="101">
                        <c:v>7151616</c:v>
                      </c:pt>
                      <c:pt idx="102">
                        <c:v>7155712</c:v>
                      </c:pt>
                      <c:pt idx="103">
                        <c:v>7155712</c:v>
                      </c:pt>
                      <c:pt idx="104">
                        <c:v>7168000</c:v>
                      </c:pt>
                      <c:pt idx="105">
                        <c:v>7176192</c:v>
                      </c:pt>
                      <c:pt idx="106">
                        <c:v>7176192</c:v>
                      </c:pt>
                      <c:pt idx="107">
                        <c:v>7176192</c:v>
                      </c:pt>
                      <c:pt idx="108">
                        <c:v>7176192</c:v>
                      </c:pt>
                      <c:pt idx="109">
                        <c:v>7184384</c:v>
                      </c:pt>
                      <c:pt idx="110">
                        <c:v>7192576</c:v>
                      </c:pt>
                      <c:pt idx="111">
                        <c:v>7192576</c:v>
                      </c:pt>
                      <c:pt idx="112">
                        <c:v>7192576</c:v>
                      </c:pt>
                      <c:pt idx="113">
                        <c:v>7192576</c:v>
                      </c:pt>
                      <c:pt idx="114">
                        <c:v>7200768</c:v>
                      </c:pt>
                      <c:pt idx="115">
                        <c:v>7208960</c:v>
                      </c:pt>
                      <c:pt idx="116">
                        <c:v>7208960</c:v>
                      </c:pt>
                      <c:pt idx="117">
                        <c:v>7208960</c:v>
                      </c:pt>
                      <c:pt idx="118">
                        <c:v>7208960</c:v>
                      </c:pt>
                      <c:pt idx="119">
                        <c:v>7213056</c:v>
                      </c:pt>
                      <c:pt idx="120">
                        <c:v>7221248</c:v>
                      </c:pt>
                      <c:pt idx="121">
                        <c:v>7221248</c:v>
                      </c:pt>
                      <c:pt idx="122">
                        <c:v>7221248</c:v>
                      </c:pt>
                      <c:pt idx="123">
                        <c:v>7221248</c:v>
                      </c:pt>
                      <c:pt idx="124">
                        <c:v>7221248</c:v>
                      </c:pt>
                      <c:pt idx="125">
                        <c:v>7229440</c:v>
                      </c:pt>
                      <c:pt idx="126">
                        <c:v>7229440</c:v>
                      </c:pt>
                      <c:pt idx="127">
                        <c:v>7229440</c:v>
                      </c:pt>
                      <c:pt idx="128">
                        <c:v>7229440</c:v>
                      </c:pt>
                      <c:pt idx="129">
                        <c:v>7229440</c:v>
                      </c:pt>
                      <c:pt idx="130">
                        <c:v>7237632</c:v>
                      </c:pt>
                      <c:pt idx="131">
                        <c:v>7237632</c:v>
                      </c:pt>
                      <c:pt idx="132">
                        <c:v>7237632</c:v>
                      </c:pt>
                      <c:pt idx="133">
                        <c:v>7237632</c:v>
                      </c:pt>
                      <c:pt idx="134">
                        <c:v>7237632</c:v>
                      </c:pt>
                      <c:pt idx="135">
                        <c:v>7245824</c:v>
                      </c:pt>
                      <c:pt idx="136">
                        <c:v>7245824</c:v>
                      </c:pt>
                      <c:pt idx="137">
                        <c:v>7249920</c:v>
                      </c:pt>
                      <c:pt idx="138">
                        <c:v>7254016</c:v>
                      </c:pt>
                      <c:pt idx="139">
                        <c:v>7254016</c:v>
                      </c:pt>
                      <c:pt idx="140">
                        <c:v>7262208</c:v>
                      </c:pt>
                      <c:pt idx="141">
                        <c:v>7262208</c:v>
                      </c:pt>
                      <c:pt idx="142">
                        <c:v>7262208</c:v>
                      </c:pt>
                      <c:pt idx="143">
                        <c:v>7262208</c:v>
                      </c:pt>
                      <c:pt idx="144">
                        <c:v>7262208</c:v>
                      </c:pt>
                      <c:pt idx="145">
                        <c:v>7270400</c:v>
                      </c:pt>
                      <c:pt idx="146">
                        <c:v>7270400</c:v>
                      </c:pt>
                      <c:pt idx="147">
                        <c:v>7274496</c:v>
                      </c:pt>
                      <c:pt idx="148">
                        <c:v>7274496</c:v>
                      </c:pt>
                      <c:pt idx="149">
                        <c:v>7274496</c:v>
                      </c:pt>
                      <c:pt idx="150">
                        <c:v>7282688</c:v>
                      </c:pt>
                      <c:pt idx="151">
                        <c:v>7282688</c:v>
                      </c:pt>
                      <c:pt idx="152">
                        <c:v>7282688</c:v>
                      </c:pt>
                      <c:pt idx="153">
                        <c:v>7282688</c:v>
                      </c:pt>
                      <c:pt idx="154">
                        <c:v>7282688</c:v>
                      </c:pt>
                      <c:pt idx="155">
                        <c:v>7290880</c:v>
                      </c:pt>
                      <c:pt idx="156">
                        <c:v>7290880</c:v>
                      </c:pt>
                      <c:pt idx="157">
                        <c:v>7290880</c:v>
                      </c:pt>
                      <c:pt idx="158">
                        <c:v>7294976</c:v>
                      </c:pt>
                      <c:pt idx="159">
                        <c:v>7299072</c:v>
                      </c:pt>
                      <c:pt idx="160">
                        <c:v>7307264</c:v>
                      </c:pt>
                      <c:pt idx="161">
                        <c:v>7307264</c:v>
                      </c:pt>
                      <c:pt idx="162">
                        <c:v>7307264</c:v>
                      </c:pt>
                      <c:pt idx="163">
                        <c:v>7307264</c:v>
                      </c:pt>
                      <c:pt idx="164">
                        <c:v>7311360</c:v>
                      </c:pt>
                      <c:pt idx="165">
                        <c:v>7319552</c:v>
                      </c:pt>
                      <c:pt idx="166">
                        <c:v>7319552</c:v>
                      </c:pt>
                      <c:pt idx="167">
                        <c:v>7319552</c:v>
                      </c:pt>
                      <c:pt idx="168">
                        <c:v>7319552</c:v>
                      </c:pt>
                      <c:pt idx="169">
                        <c:v>7323648</c:v>
                      </c:pt>
                      <c:pt idx="170">
                        <c:v>7331840</c:v>
                      </c:pt>
                      <c:pt idx="171">
                        <c:v>7331840</c:v>
                      </c:pt>
                      <c:pt idx="172">
                        <c:v>7331840</c:v>
                      </c:pt>
                      <c:pt idx="173">
                        <c:v>7331840</c:v>
                      </c:pt>
                      <c:pt idx="174">
                        <c:v>7335936</c:v>
                      </c:pt>
                      <c:pt idx="175">
                        <c:v>7344128</c:v>
                      </c:pt>
                      <c:pt idx="176">
                        <c:v>7344128</c:v>
                      </c:pt>
                      <c:pt idx="177">
                        <c:v>7344128</c:v>
                      </c:pt>
                      <c:pt idx="178">
                        <c:v>7344128</c:v>
                      </c:pt>
                      <c:pt idx="179">
                        <c:v>7344128</c:v>
                      </c:pt>
                      <c:pt idx="180">
                        <c:v>7352320</c:v>
                      </c:pt>
                      <c:pt idx="181">
                        <c:v>7352320</c:v>
                      </c:pt>
                      <c:pt idx="182">
                        <c:v>7352320</c:v>
                      </c:pt>
                      <c:pt idx="183">
                        <c:v>7352320</c:v>
                      </c:pt>
                      <c:pt idx="184">
                        <c:v>7356416</c:v>
                      </c:pt>
                      <c:pt idx="185">
                        <c:v>7364608</c:v>
                      </c:pt>
                      <c:pt idx="186">
                        <c:v>7364608</c:v>
                      </c:pt>
                      <c:pt idx="187">
                        <c:v>7364608</c:v>
                      </c:pt>
                      <c:pt idx="188">
                        <c:v>7364608</c:v>
                      </c:pt>
                      <c:pt idx="189">
                        <c:v>7364608</c:v>
                      </c:pt>
                      <c:pt idx="190">
                        <c:v>7372800</c:v>
                      </c:pt>
                      <c:pt idx="191">
                        <c:v>7372800</c:v>
                      </c:pt>
                      <c:pt idx="192">
                        <c:v>7372800</c:v>
                      </c:pt>
                      <c:pt idx="193">
                        <c:v>7372800</c:v>
                      </c:pt>
                      <c:pt idx="194">
                        <c:v>7372800</c:v>
                      </c:pt>
                      <c:pt idx="195">
                        <c:v>7380992</c:v>
                      </c:pt>
                      <c:pt idx="196">
                        <c:v>7380992</c:v>
                      </c:pt>
                      <c:pt idx="197">
                        <c:v>7380992</c:v>
                      </c:pt>
                      <c:pt idx="198">
                        <c:v>7380992</c:v>
                      </c:pt>
                      <c:pt idx="199">
                        <c:v>7380992</c:v>
                      </c:pt>
                      <c:pt idx="200">
                        <c:v>7389184</c:v>
                      </c:pt>
                      <c:pt idx="201">
                        <c:v>7389184</c:v>
                      </c:pt>
                      <c:pt idx="202">
                        <c:v>7389184</c:v>
                      </c:pt>
                      <c:pt idx="203">
                        <c:v>7389184</c:v>
                      </c:pt>
                      <c:pt idx="204">
                        <c:v>7389184</c:v>
                      </c:pt>
                      <c:pt idx="205">
                        <c:v>7397376</c:v>
                      </c:pt>
                      <c:pt idx="206">
                        <c:v>7397376</c:v>
                      </c:pt>
                      <c:pt idx="207">
                        <c:v>7397376</c:v>
                      </c:pt>
                      <c:pt idx="208">
                        <c:v>7397376</c:v>
                      </c:pt>
                      <c:pt idx="209">
                        <c:v>7397376</c:v>
                      </c:pt>
                      <c:pt idx="210">
                        <c:v>7589888</c:v>
                      </c:pt>
                      <c:pt idx="211">
                        <c:v>7589888</c:v>
                      </c:pt>
                      <c:pt idx="212">
                        <c:v>7589888</c:v>
                      </c:pt>
                      <c:pt idx="213">
                        <c:v>7589888</c:v>
                      </c:pt>
                      <c:pt idx="214">
                        <c:v>7589888</c:v>
                      </c:pt>
                      <c:pt idx="215">
                        <c:v>7598080</c:v>
                      </c:pt>
                      <c:pt idx="216">
                        <c:v>7598080</c:v>
                      </c:pt>
                      <c:pt idx="217">
                        <c:v>7598080</c:v>
                      </c:pt>
                      <c:pt idx="218">
                        <c:v>7598080</c:v>
                      </c:pt>
                      <c:pt idx="219">
                        <c:v>7598080</c:v>
                      </c:pt>
                      <c:pt idx="220">
                        <c:v>7606272</c:v>
                      </c:pt>
                      <c:pt idx="221">
                        <c:v>7606272</c:v>
                      </c:pt>
                      <c:pt idx="222">
                        <c:v>7606272</c:v>
                      </c:pt>
                      <c:pt idx="223">
                        <c:v>7606272</c:v>
                      </c:pt>
                      <c:pt idx="224">
                        <c:v>7606272</c:v>
                      </c:pt>
                      <c:pt idx="225">
                        <c:v>7614464</c:v>
                      </c:pt>
                      <c:pt idx="226">
                        <c:v>7614464</c:v>
                      </c:pt>
                      <c:pt idx="227">
                        <c:v>7614464</c:v>
                      </c:pt>
                      <c:pt idx="228">
                        <c:v>7614464</c:v>
                      </c:pt>
                      <c:pt idx="229">
                        <c:v>7614464</c:v>
                      </c:pt>
                      <c:pt idx="230">
                        <c:v>7622656</c:v>
                      </c:pt>
                      <c:pt idx="231">
                        <c:v>7622656</c:v>
                      </c:pt>
                      <c:pt idx="232">
                        <c:v>7626752</c:v>
                      </c:pt>
                      <c:pt idx="233">
                        <c:v>7626752</c:v>
                      </c:pt>
                      <c:pt idx="234">
                        <c:v>7626752</c:v>
                      </c:pt>
                      <c:pt idx="235">
                        <c:v>7634944</c:v>
                      </c:pt>
                      <c:pt idx="236">
                        <c:v>7634944</c:v>
                      </c:pt>
                      <c:pt idx="237">
                        <c:v>7634944</c:v>
                      </c:pt>
                      <c:pt idx="238">
                        <c:v>7634944</c:v>
                      </c:pt>
                      <c:pt idx="239">
                        <c:v>7634944</c:v>
                      </c:pt>
                      <c:pt idx="240">
                        <c:v>7643136</c:v>
                      </c:pt>
                      <c:pt idx="241">
                        <c:v>7643136</c:v>
                      </c:pt>
                      <c:pt idx="242">
                        <c:v>7643136</c:v>
                      </c:pt>
                      <c:pt idx="243">
                        <c:v>7643136</c:v>
                      </c:pt>
                      <c:pt idx="244">
                        <c:v>7643136</c:v>
                      </c:pt>
                      <c:pt idx="245">
                        <c:v>7651328</c:v>
                      </c:pt>
                      <c:pt idx="246">
                        <c:v>7651328</c:v>
                      </c:pt>
                      <c:pt idx="247">
                        <c:v>7651328</c:v>
                      </c:pt>
                      <c:pt idx="248">
                        <c:v>7651328</c:v>
                      </c:pt>
                      <c:pt idx="249">
                        <c:v>7651328</c:v>
                      </c:pt>
                      <c:pt idx="250">
                        <c:v>7659520</c:v>
                      </c:pt>
                      <c:pt idx="251">
                        <c:v>7659520</c:v>
                      </c:pt>
                      <c:pt idx="252">
                        <c:v>7659520</c:v>
                      </c:pt>
                      <c:pt idx="253">
                        <c:v>7659520</c:v>
                      </c:pt>
                      <c:pt idx="254">
                        <c:v>7659520</c:v>
                      </c:pt>
                      <c:pt idx="255">
                        <c:v>7667712</c:v>
                      </c:pt>
                      <c:pt idx="256">
                        <c:v>7667712</c:v>
                      </c:pt>
                      <c:pt idx="257">
                        <c:v>7667712</c:v>
                      </c:pt>
                      <c:pt idx="258">
                        <c:v>7667712</c:v>
                      </c:pt>
                      <c:pt idx="259">
                        <c:v>7667712</c:v>
                      </c:pt>
                      <c:pt idx="260">
                        <c:v>7675904</c:v>
                      </c:pt>
                      <c:pt idx="261">
                        <c:v>7675904</c:v>
                      </c:pt>
                      <c:pt idx="262">
                        <c:v>7675904</c:v>
                      </c:pt>
                      <c:pt idx="263">
                        <c:v>7675904</c:v>
                      </c:pt>
                      <c:pt idx="264">
                        <c:v>7675904</c:v>
                      </c:pt>
                      <c:pt idx="265">
                        <c:v>7684096</c:v>
                      </c:pt>
                      <c:pt idx="266">
                        <c:v>7684096</c:v>
                      </c:pt>
                      <c:pt idx="267">
                        <c:v>7684096</c:v>
                      </c:pt>
                      <c:pt idx="268">
                        <c:v>7684096</c:v>
                      </c:pt>
                      <c:pt idx="269">
                        <c:v>7684096</c:v>
                      </c:pt>
                      <c:pt idx="270">
                        <c:v>7692288</c:v>
                      </c:pt>
                      <c:pt idx="271">
                        <c:v>7692288</c:v>
                      </c:pt>
                      <c:pt idx="272">
                        <c:v>7692288</c:v>
                      </c:pt>
                      <c:pt idx="273">
                        <c:v>7692288</c:v>
                      </c:pt>
                      <c:pt idx="274">
                        <c:v>7692288</c:v>
                      </c:pt>
                      <c:pt idx="275">
                        <c:v>7700480</c:v>
                      </c:pt>
                      <c:pt idx="276">
                        <c:v>7700480</c:v>
                      </c:pt>
                      <c:pt idx="277">
                        <c:v>7700480</c:v>
                      </c:pt>
                      <c:pt idx="278">
                        <c:v>7700480</c:v>
                      </c:pt>
                      <c:pt idx="279">
                        <c:v>7700480</c:v>
                      </c:pt>
                      <c:pt idx="280">
                        <c:v>7708672</c:v>
                      </c:pt>
                      <c:pt idx="281">
                        <c:v>7708672</c:v>
                      </c:pt>
                      <c:pt idx="282">
                        <c:v>7708672</c:v>
                      </c:pt>
                      <c:pt idx="283">
                        <c:v>7708672</c:v>
                      </c:pt>
                      <c:pt idx="284">
                        <c:v>7708672</c:v>
                      </c:pt>
                      <c:pt idx="285">
                        <c:v>7716864</c:v>
                      </c:pt>
                      <c:pt idx="286">
                        <c:v>7716864</c:v>
                      </c:pt>
                      <c:pt idx="287">
                        <c:v>7716864</c:v>
                      </c:pt>
                      <c:pt idx="288">
                        <c:v>7716864</c:v>
                      </c:pt>
                      <c:pt idx="289">
                        <c:v>7716864</c:v>
                      </c:pt>
                      <c:pt idx="290">
                        <c:v>7725056</c:v>
                      </c:pt>
                      <c:pt idx="291">
                        <c:v>7725056</c:v>
                      </c:pt>
                      <c:pt idx="292">
                        <c:v>7725056</c:v>
                      </c:pt>
                      <c:pt idx="293">
                        <c:v>7725056</c:v>
                      </c:pt>
                      <c:pt idx="294">
                        <c:v>7725056</c:v>
                      </c:pt>
                      <c:pt idx="295">
                        <c:v>7733248</c:v>
                      </c:pt>
                      <c:pt idx="296">
                        <c:v>7733248</c:v>
                      </c:pt>
                      <c:pt idx="297">
                        <c:v>7733248</c:v>
                      </c:pt>
                      <c:pt idx="298">
                        <c:v>7733248</c:v>
                      </c:pt>
                      <c:pt idx="299">
                        <c:v>7733248</c:v>
                      </c:pt>
                      <c:pt idx="300">
                        <c:v>7741440</c:v>
                      </c:pt>
                      <c:pt idx="301">
                        <c:v>7741440</c:v>
                      </c:pt>
                      <c:pt idx="302">
                        <c:v>7741440</c:v>
                      </c:pt>
                      <c:pt idx="303">
                        <c:v>7741440</c:v>
                      </c:pt>
                      <c:pt idx="304">
                        <c:v>7741440</c:v>
                      </c:pt>
                      <c:pt idx="305">
                        <c:v>7749632</c:v>
                      </c:pt>
                      <c:pt idx="306">
                        <c:v>7749632</c:v>
                      </c:pt>
                      <c:pt idx="307">
                        <c:v>7749632</c:v>
                      </c:pt>
                      <c:pt idx="308">
                        <c:v>7749632</c:v>
                      </c:pt>
                      <c:pt idx="309">
                        <c:v>7749632</c:v>
                      </c:pt>
                      <c:pt idx="310">
                        <c:v>7757824</c:v>
                      </c:pt>
                      <c:pt idx="311">
                        <c:v>7757824</c:v>
                      </c:pt>
                      <c:pt idx="312">
                        <c:v>7757824</c:v>
                      </c:pt>
                      <c:pt idx="313">
                        <c:v>7757824</c:v>
                      </c:pt>
                      <c:pt idx="314">
                        <c:v>7757824</c:v>
                      </c:pt>
                      <c:pt idx="315">
                        <c:v>7766016</c:v>
                      </c:pt>
                      <c:pt idx="316">
                        <c:v>7766016</c:v>
                      </c:pt>
                      <c:pt idx="317">
                        <c:v>7766016</c:v>
                      </c:pt>
                      <c:pt idx="318">
                        <c:v>7766016</c:v>
                      </c:pt>
                      <c:pt idx="319">
                        <c:v>7766016</c:v>
                      </c:pt>
                      <c:pt idx="320">
                        <c:v>7774208</c:v>
                      </c:pt>
                      <c:pt idx="321">
                        <c:v>7774208</c:v>
                      </c:pt>
                      <c:pt idx="322">
                        <c:v>7774208</c:v>
                      </c:pt>
                      <c:pt idx="323">
                        <c:v>7774208</c:v>
                      </c:pt>
                      <c:pt idx="324">
                        <c:v>7774208</c:v>
                      </c:pt>
                      <c:pt idx="325">
                        <c:v>7782400</c:v>
                      </c:pt>
                      <c:pt idx="326">
                        <c:v>7782400</c:v>
                      </c:pt>
                      <c:pt idx="327">
                        <c:v>7782400</c:v>
                      </c:pt>
                      <c:pt idx="328">
                        <c:v>7782400</c:v>
                      </c:pt>
                      <c:pt idx="329">
                        <c:v>7782400</c:v>
                      </c:pt>
                      <c:pt idx="330">
                        <c:v>7790592</c:v>
                      </c:pt>
                      <c:pt idx="331">
                        <c:v>7790592</c:v>
                      </c:pt>
                      <c:pt idx="332">
                        <c:v>7790592</c:v>
                      </c:pt>
                      <c:pt idx="333">
                        <c:v>7790592</c:v>
                      </c:pt>
                      <c:pt idx="334">
                        <c:v>7790592</c:v>
                      </c:pt>
                      <c:pt idx="335">
                        <c:v>7798784</c:v>
                      </c:pt>
                      <c:pt idx="336">
                        <c:v>7798784</c:v>
                      </c:pt>
                      <c:pt idx="337">
                        <c:v>7798784</c:v>
                      </c:pt>
                      <c:pt idx="338">
                        <c:v>7798784</c:v>
                      </c:pt>
                      <c:pt idx="339">
                        <c:v>7798784</c:v>
                      </c:pt>
                      <c:pt idx="340">
                        <c:v>7806976</c:v>
                      </c:pt>
                      <c:pt idx="341">
                        <c:v>7806976</c:v>
                      </c:pt>
                      <c:pt idx="342">
                        <c:v>7806976</c:v>
                      </c:pt>
                      <c:pt idx="343">
                        <c:v>7806976</c:v>
                      </c:pt>
                      <c:pt idx="344">
                        <c:v>7806976</c:v>
                      </c:pt>
                      <c:pt idx="345">
                        <c:v>7815168</c:v>
                      </c:pt>
                      <c:pt idx="346">
                        <c:v>7815168</c:v>
                      </c:pt>
                      <c:pt idx="347">
                        <c:v>7815168</c:v>
                      </c:pt>
                      <c:pt idx="348">
                        <c:v>7815168</c:v>
                      </c:pt>
                      <c:pt idx="349">
                        <c:v>7815168</c:v>
                      </c:pt>
                      <c:pt idx="350">
                        <c:v>7823360</c:v>
                      </c:pt>
                      <c:pt idx="351">
                        <c:v>7823360</c:v>
                      </c:pt>
                      <c:pt idx="352">
                        <c:v>7823360</c:v>
                      </c:pt>
                      <c:pt idx="353">
                        <c:v>7823360</c:v>
                      </c:pt>
                      <c:pt idx="354">
                        <c:v>7823360</c:v>
                      </c:pt>
                      <c:pt idx="355">
                        <c:v>7831552</c:v>
                      </c:pt>
                      <c:pt idx="356">
                        <c:v>7831552</c:v>
                      </c:pt>
                      <c:pt idx="357">
                        <c:v>7831552</c:v>
                      </c:pt>
                      <c:pt idx="358">
                        <c:v>7831552</c:v>
                      </c:pt>
                      <c:pt idx="359">
                        <c:v>7831552</c:v>
                      </c:pt>
                      <c:pt idx="360">
                        <c:v>7831552</c:v>
                      </c:pt>
                      <c:pt idx="361">
                        <c:v>7839744</c:v>
                      </c:pt>
                      <c:pt idx="362">
                        <c:v>7839744</c:v>
                      </c:pt>
                      <c:pt idx="363">
                        <c:v>7839744</c:v>
                      </c:pt>
                      <c:pt idx="364">
                        <c:v>7839744</c:v>
                      </c:pt>
                      <c:pt idx="365">
                        <c:v>7839744</c:v>
                      </c:pt>
                      <c:pt idx="366">
                        <c:v>7847936</c:v>
                      </c:pt>
                      <c:pt idx="367">
                        <c:v>7847936</c:v>
                      </c:pt>
                      <c:pt idx="368">
                        <c:v>7847936</c:v>
                      </c:pt>
                      <c:pt idx="369">
                        <c:v>7847936</c:v>
                      </c:pt>
                      <c:pt idx="370">
                        <c:v>7847936</c:v>
                      </c:pt>
                      <c:pt idx="371">
                        <c:v>7856128</c:v>
                      </c:pt>
                      <c:pt idx="372">
                        <c:v>7856128</c:v>
                      </c:pt>
                      <c:pt idx="373">
                        <c:v>7856128</c:v>
                      </c:pt>
                      <c:pt idx="374">
                        <c:v>7856128</c:v>
                      </c:pt>
                      <c:pt idx="375">
                        <c:v>7856128</c:v>
                      </c:pt>
                      <c:pt idx="376">
                        <c:v>7864320</c:v>
                      </c:pt>
                      <c:pt idx="377">
                        <c:v>7864320</c:v>
                      </c:pt>
                      <c:pt idx="378">
                        <c:v>7864320</c:v>
                      </c:pt>
                      <c:pt idx="379">
                        <c:v>7864320</c:v>
                      </c:pt>
                      <c:pt idx="380">
                        <c:v>7864320</c:v>
                      </c:pt>
                      <c:pt idx="381">
                        <c:v>7872512</c:v>
                      </c:pt>
                      <c:pt idx="382">
                        <c:v>7872512</c:v>
                      </c:pt>
                      <c:pt idx="383">
                        <c:v>7872512</c:v>
                      </c:pt>
                      <c:pt idx="384">
                        <c:v>7872512</c:v>
                      </c:pt>
                      <c:pt idx="385">
                        <c:v>7872512</c:v>
                      </c:pt>
                      <c:pt idx="386">
                        <c:v>7880704</c:v>
                      </c:pt>
                      <c:pt idx="387">
                        <c:v>7880704</c:v>
                      </c:pt>
                      <c:pt idx="388">
                        <c:v>7880704</c:v>
                      </c:pt>
                      <c:pt idx="389">
                        <c:v>7880704</c:v>
                      </c:pt>
                      <c:pt idx="390">
                        <c:v>7880704</c:v>
                      </c:pt>
                      <c:pt idx="391">
                        <c:v>7888896</c:v>
                      </c:pt>
                      <c:pt idx="392">
                        <c:v>7888896</c:v>
                      </c:pt>
                      <c:pt idx="393">
                        <c:v>7888896</c:v>
                      </c:pt>
                      <c:pt idx="394">
                        <c:v>7888896</c:v>
                      </c:pt>
                      <c:pt idx="395">
                        <c:v>7888896</c:v>
                      </c:pt>
                      <c:pt idx="396">
                        <c:v>7897088</c:v>
                      </c:pt>
                      <c:pt idx="397">
                        <c:v>7897088</c:v>
                      </c:pt>
                      <c:pt idx="398">
                        <c:v>7897088</c:v>
                      </c:pt>
                      <c:pt idx="399">
                        <c:v>7897088</c:v>
                      </c:pt>
                      <c:pt idx="400">
                        <c:v>7897088</c:v>
                      </c:pt>
                      <c:pt idx="401">
                        <c:v>7905280</c:v>
                      </c:pt>
                      <c:pt idx="402">
                        <c:v>7905280</c:v>
                      </c:pt>
                      <c:pt idx="403">
                        <c:v>7905280</c:v>
                      </c:pt>
                      <c:pt idx="404">
                        <c:v>7905280</c:v>
                      </c:pt>
                      <c:pt idx="405">
                        <c:v>7905280</c:v>
                      </c:pt>
                      <c:pt idx="406">
                        <c:v>7913472</c:v>
                      </c:pt>
                      <c:pt idx="407">
                        <c:v>7913472</c:v>
                      </c:pt>
                      <c:pt idx="408">
                        <c:v>7913472</c:v>
                      </c:pt>
                      <c:pt idx="409">
                        <c:v>7913472</c:v>
                      </c:pt>
                      <c:pt idx="410">
                        <c:v>7913472</c:v>
                      </c:pt>
                      <c:pt idx="411">
                        <c:v>7921664</c:v>
                      </c:pt>
                      <c:pt idx="412">
                        <c:v>7921664</c:v>
                      </c:pt>
                      <c:pt idx="413">
                        <c:v>7921664</c:v>
                      </c:pt>
                      <c:pt idx="414">
                        <c:v>7921664</c:v>
                      </c:pt>
                      <c:pt idx="415">
                        <c:v>7921664</c:v>
                      </c:pt>
                      <c:pt idx="416">
                        <c:v>7929856</c:v>
                      </c:pt>
                      <c:pt idx="417">
                        <c:v>7929856</c:v>
                      </c:pt>
                      <c:pt idx="418">
                        <c:v>7929856</c:v>
                      </c:pt>
                      <c:pt idx="419">
                        <c:v>7929856</c:v>
                      </c:pt>
                      <c:pt idx="420">
                        <c:v>7929856</c:v>
                      </c:pt>
                      <c:pt idx="421">
                        <c:v>7929856</c:v>
                      </c:pt>
                      <c:pt idx="422">
                        <c:v>7938048</c:v>
                      </c:pt>
                      <c:pt idx="423">
                        <c:v>7938048</c:v>
                      </c:pt>
                      <c:pt idx="424">
                        <c:v>7938048</c:v>
                      </c:pt>
                      <c:pt idx="425">
                        <c:v>7938048</c:v>
                      </c:pt>
                      <c:pt idx="426">
                        <c:v>7938048</c:v>
                      </c:pt>
                      <c:pt idx="427">
                        <c:v>7946240</c:v>
                      </c:pt>
                      <c:pt idx="428">
                        <c:v>7946240</c:v>
                      </c:pt>
                      <c:pt idx="429">
                        <c:v>7946240</c:v>
                      </c:pt>
                      <c:pt idx="430">
                        <c:v>7946240</c:v>
                      </c:pt>
                      <c:pt idx="431">
                        <c:v>7946240</c:v>
                      </c:pt>
                      <c:pt idx="432">
                        <c:v>7954432</c:v>
                      </c:pt>
                      <c:pt idx="433">
                        <c:v>7954432</c:v>
                      </c:pt>
                      <c:pt idx="434">
                        <c:v>7954432</c:v>
                      </c:pt>
                      <c:pt idx="435">
                        <c:v>7954432</c:v>
                      </c:pt>
                      <c:pt idx="436">
                        <c:v>7954432</c:v>
                      </c:pt>
                      <c:pt idx="437">
                        <c:v>7962624</c:v>
                      </c:pt>
                      <c:pt idx="438">
                        <c:v>7962624</c:v>
                      </c:pt>
                      <c:pt idx="439">
                        <c:v>7962624</c:v>
                      </c:pt>
                      <c:pt idx="440">
                        <c:v>7962624</c:v>
                      </c:pt>
                      <c:pt idx="441">
                        <c:v>7962624</c:v>
                      </c:pt>
                      <c:pt idx="442">
                        <c:v>7970816</c:v>
                      </c:pt>
                      <c:pt idx="443">
                        <c:v>7970816</c:v>
                      </c:pt>
                      <c:pt idx="444">
                        <c:v>7970816</c:v>
                      </c:pt>
                      <c:pt idx="445">
                        <c:v>7970816</c:v>
                      </c:pt>
                      <c:pt idx="446">
                        <c:v>7970816</c:v>
                      </c:pt>
                      <c:pt idx="447">
                        <c:v>7979008</c:v>
                      </c:pt>
                      <c:pt idx="448">
                        <c:v>7979008</c:v>
                      </c:pt>
                      <c:pt idx="449">
                        <c:v>7979008</c:v>
                      </c:pt>
                      <c:pt idx="450">
                        <c:v>7979008</c:v>
                      </c:pt>
                      <c:pt idx="451">
                        <c:v>7979008</c:v>
                      </c:pt>
                      <c:pt idx="452">
                        <c:v>7987200</c:v>
                      </c:pt>
                      <c:pt idx="453">
                        <c:v>7987200</c:v>
                      </c:pt>
                      <c:pt idx="454">
                        <c:v>7987200</c:v>
                      </c:pt>
                      <c:pt idx="455">
                        <c:v>7987200</c:v>
                      </c:pt>
                      <c:pt idx="456">
                        <c:v>7987200</c:v>
                      </c:pt>
                      <c:pt idx="457">
                        <c:v>7995392</c:v>
                      </c:pt>
                      <c:pt idx="458">
                        <c:v>7995392</c:v>
                      </c:pt>
                      <c:pt idx="459">
                        <c:v>7995392</c:v>
                      </c:pt>
                      <c:pt idx="460">
                        <c:v>7995392</c:v>
                      </c:pt>
                      <c:pt idx="461">
                        <c:v>7995392</c:v>
                      </c:pt>
                      <c:pt idx="462">
                        <c:v>8003584</c:v>
                      </c:pt>
                      <c:pt idx="463">
                        <c:v>8003584</c:v>
                      </c:pt>
                      <c:pt idx="464">
                        <c:v>8003584</c:v>
                      </c:pt>
                      <c:pt idx="465">
                        <c:v>8003584</c:v>
                      </c:pt>
                      <c:pt idx="466">
                        <c:v>8003584</c:v>
                      </c:pt>
                      <c:pt idx="467">
                        <c:v>8011776</c:v>
                      </c:pt>
                      <c:pt idx="468">
                        <c:v>8011776</c:v>
                      </c:pt>
                      <c:pt idx="469">
                        <c:v>8011776</c:v>
                      </c:pt>
                      <c:pt idx="470">
                        <c:v>8011776</c:v>
                      </c:pt>
                      <c:pt idx="471">
                        <c:v>8011776</c:v>
                      </c:pt>
                      <c:pt idx="472">
                        <c:v>8019968</c:v>
                      </c:pt>
                      <c:pt idx="473">
                        <c:v>8019968</c:v>
                      </c:pt>
                      <c:pt idx="474">
                        <c:v>8019968</c:v>
                      </c:pt>
                      <c:pt idx="475">
                        <c:v>8019968</c:v>
                      </c:pt>
                      <c:pt idx="476">
                        <c:v>8019968</c:v>
                      </c:pt>
                      <c:pt idx="477">
                        <c:v>8028160</c:v>
                      </c:pt>
                      <c:pt idx="478">
                        <c:v>8028160</c:v>
                      </c:pt>
                      <c:pt idx="479">
                        <c:v>8028160</c:v>
                      </c:pt>
                      <c:pt idx="480">
                        <c:v>8028160</c:v>
                      </c:pt>
                      <c:pt idx="481">
                        <c:v>8028160</c:v>
                      </c:pt>
                      <c:pt idx="482">
                        <c:v>8036352</c:v>
                      </c:pt>
                      <c:pt idx="483">
                        <c:v>8036352</c:v>
                      </c:pt>
                      <c:pt idx="484">
                        <c:v>8036352</c:v>
                      </c:pt>
                      <c:pt idx="485">
                        <c:v>8036352</c:v>
                      </c:pt>
                      <c:pt idx="486">
                        <c:v>8036352</c:v>
                      </c:pt>
                      <c:pt idx="487">
                        <c:v>8044544</c:v>
                      </c:pt>
                      <c:pt idx="488">
                        <c:v>8044544</c:v>
                      </c:pt>
                      <c:pt idx="489">
                        <c:v>8044544</c:v>
                      </c:pt>
                      <c:pt idx="490">
                        <c:v>8044544</c:v>
                      </c:pt>
                      <c:pt idx="491">
                        <c:v>8044544</c:v>
                      </c:pt>
                      <c:pt idx="492">
                        <c:v>8044544</c:v>
                      </c:pt>
                      <c:pt idx="493">
                        <c:v>8052736</c:v>
                      </c:pt>
                      <c:pt idx="494">
                        <c:v>8052736</c:v>
                      </c:pt>
                      <c:pt idx="495">
                        <c:v>8052736</c:v>
                      </c:pt>
                      <c:pt idx="496">
                        <c:v>8052736</c:v>
                      </c:pt>
                      <c:pt idx="497">
                        <c:v>8052736</c:v>
                      </c:pt>
                      <c:pt idx="498">
                        <c:v>8060928</c:v>
                      </c:pt>
                      <c:pt idx="499">
                        <c:v>8060928</c:v>
                      </c:pt>
                      <c:pt idx="500">
                        <c:v>8060928</c:v>
                      </c:pt>
                      <c:pt idx="501">
                        <c:v>8060928</c:v>
                      </c:pt>
                      <c:pt idx="502">
                        <c:v>8060928</c:v>
                      </c:pt>
                      <c:pt idx="503">
                        <c:v>8069120</c:v>
                      </c:pt>
                      <c:pt idx="504">
                        <c:v>8069120</c:v>
                      </c:pt>
                      <c:pt idx="505">
                        <c:v>8069120</c:v>
                      </c:pt>
                      <c:pt idx="506">
                        <c:v>8069120</c:v>
                      </c:pt>
                      <c:pt idx="507">
                        <c:v>8069120</c:v>
                      </c:pt>
                      <c:pt idx="508">
                        <c:v>8077312</c:v>
                      </c:pt>
                      <c:pt idx="509">
                        <c:v>8077312</c:v>
                      </c:pt>
                      <c:pt idx="510">
                        <c:v>8077312</c:v>
                      </c:pt>
                      <c:pt idx="511">
                        <c:v>8077312</c:v>
                      </c:pt>
                      <c:pt idx="512">
                        <c:v>8077312</c:v>
                      </c:pt>
                      <c:pt idx="513">
                        <c:v>8085504</c:v>
                      </c:pt>
                      <c:pt idx="514">
                        <c:v>8085504</c:v>
                      </c:pt>
                      <c:pt idx="515">
                        <c:v>8085504</c:v>
                      </c:pt>
                      <c:pt idx="516">
                        <c:v>8085504</c:v>
                      </c:pt>
                      <c:pt idx="517">
                        <c:v>8085504</c:v>
                      </c:pt>
                      <c:pt idx="518">
                        <c:v>8093696</c:v>
                      </c:pt>
                      <c:pt idx="519">
                        <c:v>8093696</c:v>
                      </c:pt>
                      <c:pt idx="520">
                        <c:v>8093696</c:v>
                      </c:pt>
                      <c:pt idx="521">
                        <c:v>8093696</c:v>
                      </c:pt>
                      <c:pt idx="522">
                        <c:v>8093696</c:v>
                      </c:pt>
                      <c:pt idx="523">
                        <c:v>8101888</c:v>
                      </c:pt>
                      <c:pt idx="524">
                        <c:v>8101888</c:v>
                      </c:pt>
                      <c:pt idx="525">
                        <c:v>8101888</c:v>
                      </c:pt>
                      <c:pt idx="526">
                        <c:v>8101888</c:v>
                      </c:pt>
                      <c:pt idx="527">
                        <c:v>8101888</c:v>
                      </c:pt>
                      <c:pt idx="528">
                        <c:v>8110080</c:v>
                      </c:pt>
                      <c:pt idx="529">
                        <c:v>8110080</c:v>
                      </c:pt>
                      <c:pt idx="530">
                        <c:v>8110080</c:v>
                      </c:pt>
                      <c:pt idx="531">
                        <c:v>8110080</c:v>
                      </c:pt>
                      <c:pt idx="532">
                        <c:v>8110080</c:v>
                      </c:pt>
                      <c:pt idx="533">
                        <c:v>8118272</c:v>
                      </c:pt>
                      <c:pt idx="534">
                        <c:v>8118272</c:v>
                      </c:pt>
                      <c:pt idx="535">
                        <c:v>8118272</c:v>
                      </c:pt>
                      <c:pt idx="536">
                        <c:v>8118272</c:v>
                      </c:pt>
                      <c:pt idx="537">
                        <c:v>8118272</c:v>
                      </c:pt>
                      <c:pt idx="538">
                        <c:v>8126464</c:v>
                      </c:pt>
                      <c:pt idx="539">
                        <c:v>8126464</c:v>
                      </c:pt>
                      <c:pt idx="540">
                        <c:v>8126464</c:v>
                      </c:pt>
                      <c:pt idx="541">
                        <c:v>8126464</c:v>
                      </c:pt>
                      <c:pt idx="542">
                        <c:v>8126464</c:v>
                      </c:pt>
                      <c:pt idx="543">
                        <c:v>8134656</c:v>
                      </c:pt>
                      <c:pt idx="544">
                        <c:v>8134656</c:v>
                      </c:pt>
                      <c:pt idx="545">
                        <c:v>8134656</c:v>
                      </c:pt>
                      <c:pt idx="546">
                        <c:v>8134656</c:v>
                      </c:pt>
                      <c:pt idx="547">
                        <c:v>8134656</c:v>
                      </c:pt>
                      <c:pt idx="548">
                        <c:v>8142848</c:v>
                      </c:pt>
                      <c:pt idx="549">
                        <c:v>8142848</c:v>
                      </c:pt>
                      <c:pt idx="550">
                        <c:v>8142848</c:v>
                      </c:pt>
                      <c:pt idx="551">
                        <c:v>8142848</c:v>
                      </c:pt>
                      <c:pt idx="552">
                        <c:v>8142848</c:v>
                      </c:pt>
                      <c:pt idx="553">
                        <c:v>8151040</c:v>
                      </c:pt>
                      <c:pt idx="554">
                        <c:v>8151040</c:v>
                      </c:pt>
                      <c:pt idx="555">
                        <c:v>8151040</c:v>
                      </c:pt>
                      <c:pt idx="556">
                        <c:v>8151040</c:v>
                      </c:pt>
                      <c:pt idx="557">
                        <c:v>8151040</c:v>
                      </c:pt>
                      <c:pt idx="558">
                        <c:v>8159232</c:v>
                      </c:pt>
                      <c:pt idx="559">
                        <c:v>8159232</c:v>
                      </c:pt>
                      <c:pt idx="560">
                        <c:v>8159232</c:v>
                      </c:pt>
                      <c:pt idx="561">
                        <c:v>8159232</c:v>
                      </c:pt>
                      <c:pt idx="562">
                        <c:v>8159232</c:v>
                      </c:pt>
                      <c:pt idx="563">
                        <c:v>8167424</c:v>
                      </c:pt>
                      <c:pt idx="564">
                        <c:v>8167424</c:v>
                      </c:pt>
                      <c:pt idx="565">
                        <c:v>8167424</c:v>
                      </c:pt>
                      <c:pt idx="566">
                        <c:v>8167424</c:v>
                      </c:pt>
                      <c:pt idx="567">
                        <c:v>8167424</c:v>
                      </c:pt>
                      <c:pt idx="568">
                        <c:v>8175616</c:v>
                      </c:pt>
                      <c:pt idx="569">
                        <c:v>8175616</c:v>
                      </c:pt>
                      <c:pt idx="570">
                        <c:v>8175616</c:v>
                      </c:pt>
                      <c:pt idx="571">
                        <c:v>8175616</c:v>
                      </c:pt>
                      <c:pt idx="572">
                        <c:v>8175616</c:v>
                      </c:pt>
                      <c:pt idx="573">
                        <c:v>8183808</c:v>
                      </c:pt>
                      <c:pt idx="574">
                        <c:v>8183808</c:v>
                      </c:pt>
                      <c:pt idx="575">
                        <c:v>8183808</c:v>
                      </c:pt>
                      <c:pt idx="576">
                        <c:v>8183808</c:v>
                      </c:pt>
                      <c:pt idx="577">
                        <c:v>8183808</c:v>
                      </c:pt>
                      <c:pt idx="578">
                        <c:v>8192000</c:v>
                      </c:pt>
                      <c:pt idx="579">
                        <c:v>8192000</c:v>
                      </c:pt>
                      <c:pt idx="580">
                        <c:v>8192000</c:v>
                      </c:pt>
                      <c:pt idx="581">
                        <c:v>8192000</c:v>
                      </c:pt>
                      <c:pt idx="582">
                        <c:v>8192000</c:v>
                      </c:pt>
                      <c:pt idx="583">
                        <c:v>8200192</c:v>
                      </c:pt>
                      <c:pt idx="584">
                        <c:v>8200192</c:v>
                      </c:pt>
                      <c:pt idx="585">
                        <c:v>8200192</c:v>
                      </c:pt>
                      <c:pt idx="586">
                        <c:v>8200192</c:v>
                      </c:pt>
                      <c:pt idx="587">
                        <c:v>8200192</c:v>
                      </c:pt>
                      <c:pt idx="588">
                        <c:v>8208384</c:v>
                      </c:pt>
                      <c:pt idx="589">
                        <c:v>8208384</c:v>
                      </c:pt>
                      <c:pt idx="590">
                        <c:v>8208384</c:v>
                      </c:pt>
                      <c:pt idx="591">
                        <c:v>8208384</c:v>
                      </c:pt>
                      <c:pt idx="592">
                        <c:v>8208384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'str_mit_mem_pi00_03-58'!$P$99:$P$100</c15:sqref>
                        </c15:formulaRef>
                      </c:ext>
                    </c:extLst>
                    <c:strCache>
                      <c:ptCount val="2"/>
                      <c:pt idx="0">
                        <c:v>Arbeitsspeicher</c:v>
                      </c:pt>
                      <c:pt idx="1">
                        <c:v>cach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'str_mit_mem_pi00_03-58'!$P$101:$P$693</c15:sqref>
                        </c15:formulaRef>
                      </c:ext>
                    </c:extLst>
                    <c:numCache>
                      <c:formatCode>General</c:formatCode>
                      <c:ptCount val="593"/>
                      <c:pt idx="0">
                        <c:v>45948928</c:v>
                      </c:pt>
                      <c:pt idx="1">
                        <c:v>46141440</c:v>
                      </c:pt>
                      <c:pt idx="2">
                        <c:v>46141440</c:v>
                      </c:pt>
                      <c:pt idx="3">
                        <c:v>46141440</c:v>
                      </c:pt>
                      <c:pt idx="4">
                        <c:v>46133248</c:v>
                      </c:pt>
                      <c:pt idx="5">
                        <c:v>46129152</c:v>
                      </c:pt>
                      <c:pt idx="6">
                        <c:v>46137344</c:v>
                      </c:pt>
                      <c:pt idx="7">
                        <c:v>46145536</c:v>
                      </c:pt>
                      <c:pt idx="8">
                        <c:v>46145536</c:v>
                      </c:pt>
                      <c:pt idx="9">
                        <c:v>49934336</c:v>
                      </c:pt>
                      <c:pt idx="10">
                        <c:v>51494912</c:v>
                      </c:pt>
                      <c:pt idx="11">
                        <c:v>51486720</c:v>
                      </c:pt>
                      <c:pt idx="12">
                        <c:v>51871744</c:v>
                      </c:pt>
                      <c:pt idx="13">
                        <c:v>53866496</c:v>
                      </c:pt>
                      <c:pt idx="14">
                        <c:v>55521280</c:v>
                      </c:pt>
                      <c:pt idx="15">
                        <c:v>57417728</c:v>
                      </c:pt>
                      <c:pt idx="16">
                        <c:v>59076608</c:v>
                      </c:pt>
                      <c:pt idx="17">
                        <c:v>59584512</c:v>
                      </c:pt>
                      <c:pt idx="18">
                        <c:v>61919232</c:v>
                      </c:pt>
                      <c:pt idx="19">
                        <c:v>63307776</c:v>
                      </c:pt>
                      <c:pt idx="20">
                        <c:v>64221184</c:v>
                      </c:pt>
                      <c:pt idx="21">
                        <c:v>65695744</c:v>
                      </c:pt>
                      <c:pt idx="22">
                        <c:v>66818048</c:v>
                      </c:pt>
                      <c:pt idx="23">
                        <c:v>68530176</c:v>
                      </c:pt>
                      <c:pt idx="24">
                        <c:v>69398528</c:v>
                      </c:pt>
                      <c:pt idx="25">
                        <c:v>70127616</c:v>
                      </c:pt>
                      <c:pt idx="26">
                        <c:v>71909376</c:v>
                      </c:pt>
                      <c:pt idx="27">
                        <c:v>73445376</c:v>
                      </c:pt>
                      <c:pt idx="28">
                        <c:v>74608640</c:v>
                      </c:pt>
                      <c:pt idx="29">
                        <c:v>84643840</c:v>
                      </c:pt>
                      <c:pt idx="30">
                        <c:v>96395264</c:v>
                      </c:pt>
                      <c:pt idx="31">
                        <c:v>108204032</c:v>
                      </c:pt>
                      <c:pt idx="32">
                        <c:v>119914496</c:v>
                      </c:pt>
                      <c:pt idx="33">
                        <c:v>131670016</c:v>
                      </c:pt>
                      <c:pt idx="34">
                        <c:v>143437824</c:v>
                      </c:pt>
                      <c:pt idx="35">
                        <c:v>155246592</c:v>
                      </c:pt>
                      <c:pt idx="36">
                        <c:v>166993920</c:v>
                      </c:pt>
                      <c:pt idx="37">
                        <c:v>178712576</c:v>
                      </c:pt>
                      <c:pt idx="38">
                        <c:v>190615552</c:v>
                      </c:pt>
                      <c:pt idx="39">
                        <c:v>208023552</c:v>
                      </c:pt>
                      <c:pt idx="40">
                        <c:v>208015360</c:v>
                      </c:pt>
                      <c:pt idx="41">
                        <c:v>208048128</c:v>
                      </c:pt>
                      <c:pt idx="42">
                        <c:v>208064512</c:v>
                      </c:pt>
                      <c:pt idx="43">
                        <c:v>208269312</c:v>
                      </c:pt>
                      <c:pt idx="44">
                        <c:v>220086272</c:v>
                      </c:pt>
                      <c:pt idx="45">
                        <c:v>275734528</c:v>
                      </c:pt>
                      <c:pt idx="46">
                        <c:v>341352448</c:v>
                      </c:pt>
                      <c:pt idx="47">
                        <c:v>341389312</c:v>
                      </c:pt>
                      <c:pt idx="48">
                        <c:v>341389312</c:v>
                      </c:pt>
                      <c:pt idx="49">
                        <c:v>341397504</c:v>
                      </c:pt>
                      <c:pt idx="50">
                        <c:v>341430272</c:v>
                      </c:pt>
                      <c:pt idx="51">
                        <c:v>341446656</c:v>
                      </c:pt>
                      <c:pt idx="52">
                        <c:v>341442560</c:v>
                      </c:pt>
                      <c:pt idx="53">
                        <c:v>341471232</c:v>
                      </c:pt>
                      <c:pt idx="54">
                        <c:v>341475328</c:v>
                      </c:pt>
                      <c:pt idx="55">
                        <c:v>341512192</c:v>
                      </c:pt>
                      <c:pt idx="56">
                        <c:v>341544960</c:v>
                      </c:pt>
                      <c:pt idx="57">
                        <c:v>341594112</c:v>
                      </c:pt>
                      <c:pt idx="58">
                        <c:v>343130112</c:v>
                      </c:pt>
                      <c:pt idx="59">
                        <c:v>344698880</c:v>
                      </c:pt>
                      <c:pt idx="60">
                        <c:v>345600000</c:v>
                      </c:pt>
                      <c:pt idx="61">
                        <c:v>346423296</c:v>
                      </c:pt>
                      <c:pt idx="62">
                        <c:v>346525696</c:v>
                      </c:pt>
                      <c:pt idx="63">
                        <c:v>347013120</c:v>
                      </c:pt>
                      <c:pt idx="64">
                        <c:v>349630464</c:v>
                      </c:pt>
                      <c:pt idx="65">
                        <c:v>350261248</c:v>
                      </c:pt>
                      <c:pt idx="66">
                        <c:v>351289344</c:v>
                      </c:pt>
                      <c:pt idx="67">
                        <c:v>351399936</c:v>
                      </c:pt>
                      <c:pt idx="68">
                        <c:v>351498240</c:v>
                      </c:pt>
                      <c:pt idx="69">
                        <c:v>351498240</c:v>
                      </c:pt>
                      <c:pt idx="70">
                        <c:v>353439744</c:v>
                      </c:pt>
                      <c:pt idx="71">
                        <c:v>355717120</c:v>
                      </c:pt>
                      <c:pt idx="72">
                        <c:v>357519360</c:v>
                      </c:pt>
                      <c:pt idx="73">
                        <c:v>358912000</c:v>
                      </c:pt>
                      <c:pt idx="74">
                        <c:v>360972288</c:v>
                      </c:pt>
                      <c:pt idx="75">
                        <c:v>362078208</c:v>
                      </c:pt>
                      <c:pt idx="76">
                        <c:v>363286528</c:v>
                      </c:pt>
                      <c:pt idx="77">
                        <c:v>363261952</c:v>
                      </c:pt>
                      <c:pt idx="78">
                        <c:v>363282432</c:v>
                      </c:pt>
                      <c:pt idx="79">
                        <c:v>363282432</c:v>
                      </c:pt>
                      <c:pt idx="80">
                        <c:v>363282432</c:v>
                      </c:pt>
                      <c:pt idx="81">
                        <c:v>363294720</c:v>
                      </c:pt>
                      <c:pt idx="82">
                        <c:v>363298816</c:v>
                      </c:pt>
                      <c:pt idx="83">
                        <c:v>363302912</c:v>
                      </c:pt>
                      <c:pt idx="84">
                        <c:v>363302912</c:v>
                      </c:pt>
                      <c:pt idx="85">
                        <c:v>363307008</c:v>
                      </c:pt>
                      <c:pt idx="86">
                        <c:v>363319296</c:v>
                      </c:pt>
                      <c:pt idx="87">
                        <c:v>363319296</c:v>
                      </c:pt>
                      <c:pt idx="88">
                        <c:v>363323392</c:v>
                      </c:pt>
                      <c:pt idx="89">
                        <c:v>363323392</c:v>
                      </c:pt>
                      <c:pt idx="90">
                        <c:v>363331584</c:v>
                      </c:pt>
                      <c:pt idx="91">
                        <c:v>363339776</c:v>
                      </c:pt>
                      <c:pt idx="92">
                        <c:v>363339776</c:v>
                      </c:pt>
                      <c:pt idx="93">
                        <c:v>363352064</c:v>
                      </c:pt>
                      <c:pt idx="94">
                        <c:v>363352064</c:v>
                      </c:pt>
                      <c:pt idx="95">
                        <c:v>363368448</c:v>
                      </c:pt>
                      <c:pt idx="96">
                        <c:v>363368448</c:v>
                      </c:pt>
                      <c:pt idx="97">
                        <c:v>363364352</c:v>
                      </c:pt>
                      <c:pt idx="98">
                        <c:v>363372544</c:v>
                      </c:pt>
                      <c:pt idx="99">
                        <c:v>363372544</c:v>
                      </c:pt>
                      <c:pt idx="100">
                        <c:v>363384832</c:v>
                      </c:pt>
                      <c:pt idx="101">
                        <c:v>363388928</c:v>
                      </c:pt>
                      <c:pt idx="102">
                        <c:v>363388928</c:v>
                      </c:pt>
                      <c:pt idx="103">
                        <c:v>363393024</c:v>
                      </c:pt>
                      <c:pt idx="104">
                        <c:v>363384832</c:v>
                      </c:pt>
                      <c:pt idx="105">
                        <c:v>363388928</c:v>
                      </c:pt>
                      <c:pt idx="106">
                        <c:v>363409408</c:v>
                      </c:pt>
                      <c:pt idx="107">
                        <c:v>363413504</c:v>
                      </c:pt>
                      <c:pt idx="108">
                        <c:v>363413504</c:v>
                      </c:pt>
                      <c:pt idx="109">
                        <c:v>363409408</c:v>
                      </c:pt>
                      <c:pt idx="110">
                        <c:v>363429888</c:v>
                      </c:pt>
                      <c:pt idx="111">
                        <c:v>363438080</c:v>
                      </c:pt>
                      <c:pt idx="112">
                        <c:v>363438080</c:v>
                      </c:pt>
                      <c:pt idx="113">
                        <c:v>363438080</c:v>
                      </c:pt>
                      <c:pt idx="114">
                        <c:v>363429888</c:v>
                      </c:pt>
                      <c:pt idx="115">
                        <c:v>363454464</c:v>
                      </c:pt>
                      <c:pt idx="116">
                        <c:v>363458560</c:v>
                      </c:pt>
                      <c:pt idx="117">
                        <c:v>363458560</c:v>
                      </c:pt>
                      <c:pt idx="118">
                        <c:v>363458560</c:v>
                      </c:pt>
                      <c:pt idx="119">
                        <c:v>363458560</c:v>
                      </c:pt>
                      <c:pt idx="120">
                        <c:v>363454464</c:v>
                      </c:pt>
                      <c:pt idx="121">
                        <c:v>363479040</c:v>
                      </c:pt>
                      <c:pt idx="122">
                        <c:v>363479040</c:v>
                      </c:pt>
                      <c:pt idx="123">
                        <c:v>363479040</c:v>
                      </c:pt>
                      <c:pt idx="124">
                        <c:v>363483136</c:v>
                      </c:pt>
                      <c:pt idx="125">
                        <c:v>363483136</c:v>
                      </c:pt>
                      <c:pt idx="126">
                        <c:v>363483136</c:v>
                      </c:pt>
                      <c:pt idx="127">
                        <c:v>363503616</c:v>
                      </c:pt>
                      <c:pt idx="128">
                        <c:v>363503616</c:v>
                      </c:pt>
                      <c:pt idx="129">
                        <c:v>363507712</c:v>
                      </c:pt>
                      <c:pt idx="130">
                        <c:v>363524096</c:v>
                      </c:pt>
                      <c:pt idx="131">
                        <c:v>363524096</c:v>
                      </c:pt>
                      <c:pt idx="132">
                        <c:v>363528192</c:v>
                      </c:pt>
                      <c:pt idx="133">
                        <c:v>363528192</c:v>
                      </c:pt>
                      <c:pt idx="134">
                        <c:v>363536384</c:v>
                      </c:pt>
                      <c:pt idx="135">
                        <c:v>363548672</c:v>
                      </c:pt>
                      <c:pt idx="136">
                        <c:v>363552768</c:v>
                      </c:pt>
                      <c:pt idx="137">
                        <c:v>363552768</c:v>
                      </c:pt>
                      <c:pt idx="138">
                        <c:v>363552768</c:v>
                      </c:pt>
                      <c:pt idx="139">
                        <c:v>363556864</c:v>
                      </c:pt>
                      <c:pt idx="140">
                        <c:v>363573248</c:v>
                      </c:pt>
                      <c:pt idx="141">
                        <c:v>363573248</c:v>
                      </c:pt>
                      <c:pt idx="142">
                        <c:v>363573248</c:v>
                      </c:pt>
                      <c:pt idx="143">
                        <c:v>363577344</c:v>
                      </c:pt>
                      <c:pt idx="144">
                        <c:v>363577344</c:v>
                      </c:pt>
                      <c:pt idx="145">
                        <c:v>363589632</c:v>
                      </c:pt>
                      <c:pt idx="146">
                        <c:v>363593728</c:v>
                      </c:pt>
                      <c:pt idx="147">
                        <c:v>363589632</c:v>
                      </c:pt>
                      <c:pt idx="148">
                        <c:v>363597824</c:v>
                      </c:pt>
                      <c:pt idx="149">
                        <c:v>363601920</c:v>
                      </c:pt>
                      <c:pt idx="150">
                        <c:v>363614208</c:v>
                      </c:pt>
                      <c:pt idx="151">
                        <c:v>363618304</c:v>
                      </c:pt>
                      <c:pt idx="152">
                        <c:v>363618304</c:v>
                      </c:pt>
                      <c:pt idx="153">
                        <c:v>363618304</c:v>
                      </c:pt>
                      <c:pt idx="154">
                        <c:v>363622400</c:v>
                      </c:pt>
                      <c:pt idx="155">
                        <c:v>363622400</c:v>
                      </c:pt>
                      <c:pt idx="156">
                        <c:v>363630592</c:v>
                      </c:pt>
                      <c:pt idx="157">
                        <c:v>363638784</c:v>
                      </c:pt>
                      <c:pt idx="158">
                        <c:v>363634688</c:v>
                      </c:pt>
                      <c:pt idx="159">
                        <c:v>363634688</c:v>
                      </c:pt>
                      <c:pt idx="160">
                        <c:v>363651072</c:v>
                      </c:pt>
                      <c:pt idx="161">
                        <c:v>363655168</c:v>
                      </c:pt>
                      <c:pt idx="162">
                        <c:v>363655168</c:v>
                      </c:pt>
                      <c:pt idx="163">
                        <c:v>363659264</c:v>
                      </c:pt>
                      <c:pt idx="164">
                        <c:v>363655168</c:v>
                      </c:pt>
                      <c:pt idx="165">
                        <c:v>363646976</c:v>
                      </c:pt>
                      <c:pt idx="166">
                        <c:v>363667456</c:v>
                      </c:pt>
                      <c:pt idx="167">
                        <c:v>363679744</c:v>
                      </c:pt>
                      <c:pt idx="168">
                        <c:v>363683840</c:v>
                      </c:pt>
                      <c:pt idx="169">
                        <c:v>363679744</c:v>
                      </c:pt>
                      <c:pt idx="170">
                        <c:v>363679744</c:v>
                      </c:pt>
                      <c:pt idx="171">
                        <c:v>363700224</c:v>
                      </c:pt>
                      <c:pt idx="172">
                        <c:v>363700224</c:v>
                      </c:pt>
                      <c:pt idx="173">
                        <c:v>363704320</c:v>
                      </c:pt>
                      <c:pt idx="174">
                        <c:v>363700224</c:v>
                      </c:pt>
                      <c:pt idx="175">
                        <c:v>363704320</c:v>
                      </c:pt>
                      <c:pt idx="176">
                        <c:v>363708416</c:v>
                      </c:pt>
                      <c:pt idx="177">
                        <c:v>363720704</c:v>
                      </c:pt>
                      <c:pt idx="178">
                        <c:v>363724800</c:v>
                      </c:pt>
                      <c:pt idx="179">
                        <c:v>363724800</c:v>
                      </c:pt>
                      <c:pt idx="180">
                        <c:v>363737088</c:v>
                      </c:pt>
                      <c:pt idx="181">
                        <c:v>363741184</c:v>
                      </c:pt>
                      <c:pt idx="182">
                        <c:v>363741184</c:v>
                      </c:pt>
                      <c:pt idx="183">
                        <c:v>363741184</c:v>
                      </c:pt>
                      <c:pt idx="184">
                        <c:v>363741184</c:v>
                      </c:pt>
                      <c:pt idx="185">
                        <c:v>363757568</c:v>
                      </c:pt>
                      <c:pt idx="186">
                        <c:v>363757568</c:v>
                      </c:pt>
                      <c:pt idx="187">
                        <c:v>363765760</c:v>
                      </c:pt>
                      <c:pt idx="188">
                        <c:v>363769856</c:v>
                      </c:pt>
                      <c:pt idx="189">
                        <c:v>363769856</c:v>
                      </c:pt>
                      <c:pt idx="190">
                        <c:v>363778048</c:v>
                      </c:pt>
                      <c:pt idx="191">
                        <c:v>363786240</c:v>
                      </c:pt>
                      <c:pt idx="192">
                        <c:v>363786240</c:v>
                      </c:pt>
                      <c:pt idx="193">
                        <c:v>363786240</c:v>
                      </c:pt>
                      <c:pt idx="194">
                        <c:v>363790336</c:v>
                      </c:pt>
                      <c:pt idx="195">
                        <c:v>363790336</c:v>
                      </c:pt>
                      <c:pt idx="196">
                        <c:v>363806720</c:v>
                      </c:pt>
                      <c:pt idx="197">
                        <c:v>363806720</c:v>
                      </c:pt>
                      <c:pt idx="198">
                        <c:v>363806720</c:v>
                      </c:pt>
                      <c:pt idx="199">
                        <c:v>363810816</c:v>
                      </c:pt>
                      <c:pt idx="200">
                        <c:v>363831296</c:v>
                      </c:pt>
                      <c:pt idx="201">
                        <c:v>363831296</c:v>
                      </c:pt>
                      <c:pt idx="202">
                        <c:v>363835392</c:v>
                      </c:pt>
                      <c:pt idx="203">
                        <c:v>363835392</c:v>
                      </c:pt>
                      <c:pt idx="204">
                        <c:v>363835392</c:v>
                      </c:pt>
                      <c:pt idx="205">
                        <c:v>363839488</c:v>
                      </c:pt>
                      <c:pt idx="206">
                        <c:v>363851776</c:v>
                      </c:pt>
                      <c:pt idx="207">
                        <c:v>363851776</c:v>
                      </c:pt>
                      <c:pt idx="208">
                        <c:v>363851776</c:v>
                      </c:pt>
                      <c:pt idx="209">
                        <c:v>363855872</c:v>
                      </c:pt>
                      <c:pt idx="210">
                        <c:v>363896832</c:v>
                      </c:pt>
                      <c:pt idx="211">
                        <c:v>363958272</c:v>
                      </c:pt>
                      <c:pt idx="212">
                        <c:v>363962368</c:v>
                      </c:pt>
                      <c:pt idx="213">
                        <c:v>363966464</c:v>
                      </c:pt>
                      <c:pt idx="214">
                        <c:v>363966464</c:v>
                      </c:pt>
                      <c:pt idx="215">
                        <c:v>364093440</c:v>
                      </c:pt>
                      <c:pt idx="216">
                        <c:v>364113920</c:v>
                      </c:pt>
                      <c:pt idx="217">
                        <c:v>364113920</c:v>
                      </c:pt>
                      <c:pt idx="218">
                        <c:v>364113920</c:v>
                      </c:pt>
                      <c:pt idx="219">
                        <c:v>364113920</c:v>
                      </c:pt>
                      <c:pt idx="220">
                        <c:v>364130304</c:v>
                      </c:pt>
                      <c:pt idx="221">
                        <c:v>364134400</c:v>
                      </c:pt>
                      <c:pt idx="222">
                        <c:v>364134400</c:v>
                      </c:pt>
                      <c:pt idx="223">
                        <c:v>364134400</c:v>
                      </c:pt>
                      <c:pt idx="224">
                        <c:v>364138496</c:v>
                      </c:pt>
                      <c:pt idx="225">
                        <c:v>364150784</c:v>
                      </c:pt>
                      <c:pt idx="226">
                        <c:v>364154880</c:v>
                      </c:pt>
                      <c:pt idx="227">
                        <c:v>364154880</c:v>
                      </c:pt>
                      <c:pt idx="228">
                        <c:v>364154880</c:v>
                      </c:pt>
                      <c:pt idx="229">
                        <c:v>364154880</c:v>
                      </c:pt>
                      <c:pt idx="230">
                        <c:v>364167168</c:v>
                      </c:pt>
                      <c:pt idx="231">
                        <c:v>364171264</c:v>
                      </c:pt>
                      <c:pt idx="232">
                        <c:v>364171264</c:v>
                      </c:pt>
                      <c:pt idx="233">
                        <c:v>364175360</c:v>
                      </c:pt>
                      <c:pt idx="234">
                        <c:v>364179456</c:v>
                      </c:pt>
                      <c:pt idx="235">
                        <c:v>364191744</c:v>
                      </c:pt>
                      <c:pt idx="236">
                        <c:v>364195840</c:v>
                      </c:pt>
                      <c:pt idx="237">
                        <c:v>364199936</c:v>
                      </c:pt>
                      <c:pt idx="238">
                        <c:v>364199936</c:v>
                      </c:pt>
                      <c:pt idx="239">
                        <c:v>364199936</c:v>
                      </c:pt>
                      <c:pt idx="240">
                        <c:v>364208128</c:v>
                      </c:pt>
                      <c:pt idx="241">
                        <c:v>364216320</c:v>
                      </c:pt>
                      <c:pt idx="242">
                        <c:v>364220416</c:v>
                      </c:pt>
                      <c:pt idx="243">
                        <c:v>364220416</c:v>
                      </c:pt>
                      <c:pt idx="244">
                        <c:v>364220416</c:v>
                      </c:pt>
                      <c:pt idx="245">
                        <c:v>364232704</c:v>
                      </c:pt>
                      <c:pt idx="246">
                        <c:v>364232704</c:v>
                      </c:pt>
                      <c:pt idx="247">
                        <c:v>364240896</c:v>
                      </c:pt>
                      <c:pt idx="248">
                        <c:v>364240896</c:v>
                      </c:pt>
                      <c:pt idx="249">
                        <c:v>364244992</c:v>
                      </c:pt>
                      <c:pt idx="250">
                        <c:v>364240896</c:v>
                      </c:pt>
                      <c:pt idx="251">
                        <c:v>364257280</c:v>
                      </c:pt>
                      <c:pt idx="252">
                        <c:v>364257280</c:v>
                      </c:pt>
                      <c:pt idx="253">
                        <c:v>364261376</c:v>
                      </c:pt>
                      <c:pt idx="254">
                        <c:v>364261376</c:v>
                      </c:pt>
                      <c:pt idx="255">
                        <c:v>364257280</c:v>
                      </c:pt>
                      <c:pt idx="256">
                        <c:v>364265472</c:v>
                      </c:pt>
                      <c:pt idx="257">
                        <c:v>364277760</c:v>
                      </c:pt>
                      <c:pt idx="258">
                        <c:v>364281856</c:v>
                      </c:pt>
                      <c:pt idx="259">
                        <c:v>364281856</c:v>
                      </c:pt>
                      <c:pt idx="260">
                        <c:v>364290048</c:v>
                      </c:pt>
                      <c:pt idx="261">
                        <c:v>364298240</c:v>
                      </c:pt>
                      <c:pt idx="262">
                        <c:v>364298240</c:v>
                      </c:pt>
                      <c:pt idx="263">
                        <c:v>364298240</c:v>
                      </c:pt>
                      <c:pt idx="264">
                        <c:v>364302336</c:v>
                      </c:pt>
                      <c:pt idx="265">
                        <c:v>364302336</c:v>
                      </c:pt>
                      <c:pt idx="266">
                        <c:v>364318720</c:v>
                      </c:pt>
                      <c:pt idx="267">
                        <c:v>364322816</c:v>
                      </c:pt>
                      <c:pt idx="268">
                        <c:v>364322816</c:v>
                      </c:pt>
                      <c:pt idx="269">
                        <c:v>364322816</c:v>
                      </c:pt>
                      <c:pt idx="270">
                        <c:v>364326912</c:v>
                      </c:pt>
                      <c:pt idx="271">
                        <c:v>364335104</c:v>
                      </c:pt>
                      <c:pt idx="272">
                        <c:v>364335104</c:v>
                      </c:pt>
                      <c:pt idx="273">
                        <c:v>364339200</c:v>
                      </c:pt>
                      <c:pt idx="274">
                        <c:v>364339200</c:v>
                      </c:pt>
                      <c:pt idx="275">
                        <c:v>364347392</c:v>
                      </c:pt>
                      <c:pt idx="276">
                        <c:v>364351488</c:v>
                      </c:pt>
                      <c:pt idx="277">
                        <c:v>364359680</c:v>
                      </c:pt>
                      <c:pt idx="278">
                        <c:v>364359680</c:v>
                      </c:pt>
                      <c:pt idx="279">
                        <c:v>364363776</c:v>
                      </c:pt>
                      <c:pt idx="280">
                        <c:v>364367872</c:v>
                      </c:pt>
                      <c:pt idx="281">
                        <c:v>364380160</c:v>
                      </c:pt>
                      <c:pt idx="282">
                        <c:v>364380160</c:v>
                      </c:pt>
                      <c:pt idx="283">
                        <c:v>364384256</c:v>
                      </c:pt>
                      <c:pt idx="284">
                        <c:v>364384256</c:v>
                      </c:pt>
                      <c:pt idx="285">
                        <c:v>364380160</c:v>
                      </c:pt>
                      <c:pt idx="286">
                        <c:v>364400640</c:v>
                      </c:pt>
                      <c:pt idx="287">
                        <c:v>364400640</c:v>
                      </c:pt>
                      <c:pt idx="288">
                        <c:v>364400640</c:v>
                      </c:pt>
                      <c:pt idx="289">
                        <c:v>364404736</c:v>
                      </c:pt>
                      <c:pt idx="290">
                        <c:v>364421120</c:v>
                      </c:pt>
                      <c:pt idx="291">
                        <c:v>364421120</c:v>
                      </c:pt>
                      <c:pt idx="292">
                        <c:v>364425216</c:v>
                      </c:pt>
                      <c:pt idx="293">
                        <c:v>364425216</c:v>
                      </c:pt>
                      <c:pt idx="294">
                        <c:v>364425216</c:v>
                      </c:pt>
                      <c:pt idx="295">
                        <c:v>364437504</c:v>
                      </c:pt>
                      <c:pt idx="296">
                        <c:v>364445696</c:v>
                      </c:pt>
                      <c:pt idx="297">
                        <c:v>364445696</c:v>
                      </c:pt>
                      <c:pt idx="298">
                        <c:v>364449792</c:v>
                      </c:pt>
                      <c:pt idx="299">
                        <c:v>364453888</c:v>
                      </c:pt>
                      <c:pt idx="300">
                        <c:v>364470272</c:v>
                      </c:pt>
                      <c:pt idx="301">
                        <c:v>364470272</c:v>
                      </c:pt>
                      <c:pt idx="302">
                        <c:v>364470272</c:v>
                      </c:pt>
                      <c:pt idx="303">
                        <c:v>364470272</c:v>
                      </c:pt>
                      <c:pt idx="304">
                        <c:v>364474368</c:v>
                      </c:pt>
                      <c:pt idx="305">
                        <c:v>364482560</c:v>
                      </c:pt>
                      <c:pt idx="306">
                        <c:v>364482560</c:v>
                      </c:pt>
                      <c:pt idx="307">
                        <c:v>364494848</c:v>
                      </c:pt>
                      <c:pt idx="308">
                        <c:v>364494848</c:v>
                      </c:pt>
                      <c:pt idx="309">
                        <c:v>364494848</c:v>
                      </c:pt>
                      <c:pt idx="310">
                        <c:v>364507136</c:v>
                      </c:pt>
                      <c:pt idx="311">
                        <c:v>364511232</c:v>
                      </c:pt>
                      <c:pt idx="312">
                        <c:v>364511232</c:v>
                      </c:pt>
                      <c:pt idx="313">
                        <c:v>364515328</c:v>
                      </c:pt>
                      <c:pt idx="314">
                        <c:v>364515328</c:v>
                      </c:pt>
                      <c:pt idx="315">
                        <c:v>364523520</c:v>
                      </c:pt>
                      <c:pt idx="316">
                        <c:v>364531712</c:v>
                      </c:pt>
                      <c:pt idx="317">
                        <c:v>364535808</c:v>
                      </c:pt>
                      <c:pt idx="318">
                        <c:v>364535808</c:v>
                      </c:pt>
                      <c:pt idx="319">
                        <c:v>364535808</c:v>
                      </c:pt>
                      <c:pt idx="320">
                        <c:v>364531712</c:v>
                      </c:pt>
                      <c:pt idx="321">
                        <c:v>364552192</c:v>
                      </c:pt>
                      <c:pt idx="322">
                        <c:v>364556288</c:v>
                      </c:pt>
                      <c:pt idx="323">
                        <c:v>364556288</c:v>
                      </c:pt>
                      <c:pt idx="324">
                        <c:v>364560384</c:v>
                      </c:pt>
                      <c:pt idx="325">
                        <c:v>364552192</c:v>
                      </c:pt>
                      <c:pt idx="326">
                        <c:v>364572672</c:v>
                      </c:pt>
                      <c:pt idx="327">
                        <c:v>364576768</c:v>
                      </c:pt>
                      <c:pt idx="328">
                        <c:v>364576768</c:v>
                      </c:pt>
                      <c:pt idx="329">
                        <c:v>364576768</c:v>
                      </c:pt>
                      <c:pt idx="330">
                        <c:v>364580864</c:v>
                      </c:pt>
                      <c:pt idx="331">
                        <c:v>364589056</c:v>
                      </c:pt>
                      <c:pt idx="332">
                        <c:v>364593152</c:v>
                      </c:pt>
                      <c:pt idx="333">
                        <c:v>364597248</c:v>
                      </c:pt>
                      <c:pt idx="334">
                        <c:v>364605440</c:v>
                      </c:pt>
                      <c:pt idx="335">
                        <c:v>364605440</c:v>
                      </c:pt>
                      <c:pt idx="336">
                        <c:v>364621824</c:v>
                      </c:pt>
                      <c:pt idx="337">
                        <c:v>364621824</c:v>
                      </c:pt>
                      <c:pt idx="338">
                        <c:v>364621824</c:v>
                      </c:pt>
                      <c:pt idx="339">
                        <c:v>364625920</c:v>
                      </c:pt>
                      <c:pt idx="340">
                        <c:v>364617728</c:v>
                      </c:pt>
                      <c:pt idx="341">
                        <c:v>364642304</c:v>
                      </c:pt>
                      <c:pt idx="342">
                        <c:v>364642304</c:v>
                      </c:pt>
                      <c:pt idx="343">
                        <c:v>364642304</c:v>
                      </c:pt>
                      <c:pt idx="344">
                        <c:v>364646400</c:v>
                      </c:pt>
                      <c:pt idx="345">
                        <c:v>364642304</c:v>
                      </c:pt>
                      <c:pt idx="346">
                        <c:v>364662784</c:v>
                      </c:pt>
                      <c:pt idx="347">
                        <c:v>364662784</c:v>
                      </c:pt>
                      <c:pt idx="348">
                        <c:v>364666880</c:v>
                      </c:pt>
                      <c:pt idx="349">
                        <c:v>364666880</c:v>
                      </c:pt>
                      <c:pt idx="350">
                        <c:v>364658688</c:v>
                      </c:pt>
                      <c:pt idx="351">
                        <c:v>364683264</c:v>
                      </c:pt>
                      <c:pt idx="352">
                        <c:v>364687360</c:v>
                      </c:pt>
                      <c:pt idx="353">
                        <c:v>364687360</c:v>
                      </c:pt>
                      <c:pt idx="354">
                        <c:v>364687360</c:v>
                      </c:pt>
                      <c:pt idx="355">
                        <c:v>364695552</c:v>
                      </c:pt>
                      <c:pt idx="356">
                        <c:v>364695552</c:v>
                      </c:pt>
                      <c:pt idx="357">
                        <c:v>364703744</c:v>
                      </c:pt>
                      <c:pt idx="358">
                        <c:v>364707840</c:v>
                      </c:pt>
                      <c:pt idx="359">
                        <c:v>364711936</c:v>
                      </c:pt>
                      <c:pt idx="360">
                        <c:v>364711936</c:v>
                      </c:pt>
                      <c:pt idx="361">
                        <c:v>364724224</c:v>
                      </c:pt>
                      <c:pt idx="362">
                        <c:v>364728320</c:v>
                      </c:pt>
                      <c:pt idx="363">
                        <c:v>364728320</c:v>
                      </c:pt>
                      <c:pt idx="364">
                        <c:v>364732416</c:v>
                      </c:pt>
                      <c:pt idx="365">
                        <c:v>364740608</c:v>
                      </c:pt>
                      <c:pt idx="366">
                        <c:v>364748800</c:v>
                      </c:pt>
                      <c:pt idx="367">
                        <c:v>364748800</c:v>
                      </c:pt>
                      <c:pt idx="368">
                        <c:v>364752896</c:v>
                      </c:pt>
                      <c:pt idx="369">
                        <c:v>364752896</c:v>
                      </c:pt>
                      <c:pt idx="370">
                        <c:v>364769280</c:v>
                      </c:pt>
                      <c:pt idx="371">
                        <c:v>364761088</c:v>
                      </c:pt>
                      <c:pt idx="372">
                        <c:v>364769280</c:v>
                      </c:pt>
                      <c:pt idx="373">
                        <c:v>364773376</c:v>
                      </c:pt>
                      <c:pt idx="374">
                        <c:v>364777472</c:v>
                      </c:pt>
                      <c:pt idx="375">
                        <c:v>364789760</c:v>
                      </c:pt>
                      <c:pt idx="376">
                        <c:v>364789760</c:v>
                      </c:pt>
                      <c:pt idx="377">
                        <c:v>364793856</c:v>
                      </c:pt>
                      <c:pt idx="378">
                        <c:v>364793856</c:v>
                      </c:pt>
                      <c:pt idx="379">
                        <c:v>364793856</c:v>
                      </c:pt>
                      <c:pt idx="380">
                        <c:v>364806144</c:v>
                      </c:pt>
                      <c:pt idx="381">
                        <c:v>364810240</c:v>
                      </c:pt>
                      <c:pt idx="382">
                        <c:v>364810240</c:v>
                      </c:pt>
                      <c:pt idx="383">
                        <c:v>364814336</c:v>
                      </c:pt>
                      <c:pt idx="384">
                        <c:v>364814336</c:v>
                      </c:pt>
                      <c:pt idx="385">
                        <c:v>364822528</c:v>
                      </c:pt>
                      <c:pt idx="386">
                        <c:v>364822528</c:v>
                      </c:pt>
                      <c:pt idx="387">
                        <c:v>364834816</c:v>
                      </c:pt>
                      <c:pt idx="388">
                        <c:v>364834816</c:v>
                      </c:pt>
                      <c:pt idx="389">
                        <c:v>364834816</c:v>
                      </c:pt>
                      <c:pt idx="390">
                        <c:v>364851200</c:v>
                      </c:pt>
                      <c:pt idx="391">
                        <c:v>364855296</c:v>
                      </c:pt>
                      <c:pt idx="392">
                        <c:v>364855296</c:v>
                      </c:pt>
                      <c:pt idx="393">
                        <c:v>364855296</c:v>
                      </c:pt>
                      <c:pt idx="394">
                        <c:v>364859392</c:v>
                      </c:pt>
                      <c:pt idx="395">
                        <c:v>364863488</c:v>
                      </c:pt>
                      <c:pt idx="396">
                        <c:v>364863488</c:v>
                      </c:pt>
                      <c:pt idx="397">
                        <c:v>364875776</c:v>
                      </c:pt>
                      <c:pt idx="398">
                        <c:v>364879872</c:v>
                      </c:pt>
                      <c:pt idx="399">
                        <c:v>364879872</c:v>
                      </c:pt>
                      <c:pt idx="400">
                        <c:v>364883968</c:v>
                      </c:pt>
                      <c:pt idx="401">
                        <c:v>364888064</c:v>
                      </c:pt>
                      <c:pt idx="402">
                        <c:v>364896256</c:v>
                      </c:pt>
                      <c:pt idx="403">
                        <c:v>364896256</c:v>
                      </c:pt>
                      <c:pt idx="404">
                        <c:v>364900352</c:v>
                      </c:pt>
                      <c:pt idx="405">
                        <c:v>364912640</c:v>
                      </c:pt>
                      <c:pt idx="406">
                        <c:v>364904448</c:v>
                      </c:pt>
                      <c:pt idx="407">
                        <c:v>364916736</c:v>
                      </c:pt>
                      <c:pt idx="408">
                        <c:v>364916736</c:v>
                      </c:pt>
                      <c:pt idx="409">
                        <c:v>364920832</c:v>
                      </c:pt>
                      <c:pt idx="410">
                        <c:v>364929024</c:v>
                      </c:pt>
                      <c:pt idx="411">
                        <c:v>364929024</c:v>
                      </c:pt>
                      <c:pt idx="412">
                        <c:v>364937216</c:v>
                      </c:pt>
                      <c:pt idx="413">
                        <c:v>364941312</c:v>
                      </c:pt>
                      <c:pt idx="414">
                        <c:v>364941312</c:v>
                      </c:pt>
                      <c:pt idx="415">
                        <c:v>364957696</c:v>
                      </c:pt>
                      <c:pt idx="416">
                        <c:v>364953600</c:v>
                      </c:pt>
                      <c:pt idx="417">
                        <c:v>364957696</c:v>
                      </c:pt>
                      <c:pt idx="418">
                        <c:v>364965888</c:v>
                      </c:pt>
                      <c:pt idx="419">
                        <c:v>364965888</c:v>
                      </c:pt>
                      <c:pt idx="420">
                        <c:v>364965888</c:v>
                      </c:pt>
                      <c:pt idx="421">
                        <c:v>364982272</c:v>
                      </c:pt>
                      <c:pt idx="422">
                        <c:v>364986368</c:v>
                      </c:pt>
                      <c:pt idx="423">
                        <c:v>364986368</c:v>
                      </c:pt>
                      <c:pt idx="424">
                        <c:v>364990464</c:v>
                      </c:pt>
                      <c:pt idx="425">
                        <c:v>365002752</c:v>
                      </c:pt>
                      <c:pt idx="426">
                        <c:v>365006848</c:v>
                      </c:pt>
                      <c:pt idx="427">
                        <c:v>365006848</c:v>
                      </c:pt>
                      <c:pt idx="428">
                        <c:v>365006848</c:v>
                      </c:pt>
                      <c:pt idx="429">
                        <c:v>365010944</c:v>
                      </c:pt>
                      <c:pt idx="430">
                        <c:v>365015040</c:v>
                      </c:pt>
                      <c:pt idx="431">
                        <c:v>365027328</c:v>
                      </c:pt>
                      <c:pt idx="432">
                        <c:v>365019136</c:v>
                      </c:pt>
                      <c:pt idx="433">
                        <c:v>365031424</c:v>
                      </c:pt>
                      <c:pt idx="434">
                        <c:v>365031424</c:v>
                      </c:pt>
                      <c:pt idx="435">
                        <c:v>365039616</c:v>
                      </c:pt>
                      <c:pt idx="436">
                        <c:v>365047808</c:v>
                      </c:pt>
                      <c:pt idx="437">
                        <c:v>365039616</c:v>
                      </c:pt>
                      <c:pt idx="438">
                        <c:v>365051904</c:v>
                      </c:pt>
                      <c:pt idx="439">
                        <c:v>365051904</c:v>
                      </c:pt>
                      <c:pt idx="440">
                        <c:v>365060096</c:v>
                      </c:pt>
                      <c:pt idx="441">
                        <c:v>365068288</c:v>
                      </c:pt>
                      <c:pt idx="442">
                        <c:v>365060096</c:v>
                      </c:pt>
                      <c:pt idx="443">
                        <c:v>365064192</c:v>
                      </c:pt>
                      <c:pt idx="444">
                        <c:v>365072384</c:v>
                      </c:pt>
                      <c:pt idx="445">
                        <c:v>365080576</c:v>
                      </c:pt>
                      <c:pt idx="446">
                        <c:v>365088768</c:v>
                      </c:pt>
                      <c:pt idx="447">
                        <c:v>365080576</c:v>
                      </c:pt>
                      <c:pt idx="448">
                        <c:v>365088768</c:v>
                      </c:pt>
                      <c:pt idx="449">
                        <c:v>365092864</c:v>
                      </c:pt>
                      <c:pt idx="450">
                        <c:v>365105152</c:v>
                      </c:pt>
                      <c:pt idx="451">
                        <c:v>365109248</c:v>
                      </c:pt>
                      <c:pt idx="452">
                        <c:v>365109248</c:v>
                      </c:pt>
                      <c:pt idx="453">
                        <c:v>365109248</c:v>
                      </c:pt>
                      <c:pt idx="454">
                        <c:v>365113344</c:v>
                      </c:pt>
                      <c:pt idx="455">
                        <c:v>365117440</c:v>
                      </c:pt>
                      <c:pt idx="456">
                        <c:v>365125632</c:v>
                      </c:pt>
                      <c:pt idx="457">
                        <c:v>365129728</c:v>
                      </c:pt>
                      <c:pt idx="458">
                        <c:v>365129728</c:v>
                      </c:pt>
                      <c:pt idx="459">
                        <c:v>365133824</c:v>
                      </c:pt>
                      <c:pt idx="460">
                        <c:v>365150208</c:v>
                      </c:pt>
                      <c:pt idx="461">
                        <c:v>365150208</c:v>
                      </c:pt>
                      <c:pt idx="462">
                        <c:v>365142016</c:v>
                      </c:pt>
                      <c:pt idx="463">
                        <c:v>365154304</c:v>
                      </c:pt>
                      <c:pt idx="464">
                        <c:v>365154304</c:v>
                      </c:pt>
                      <c:pt idx="465">
                        <c:v>365158400</c:v>
                      </c:pt>
                      <c:pt idx="466">
                        <c:v>365174784</c:v>
                      </c:pt>
                      <c:pt idx="467">
                        <c:v>365166592</c:v>
                      </c:pt>
                      <c:pt idx="468">
                        <c:v>365178880</c:v>
                      </c:pt>
                      <c:pt idx="469">
                        <c:v>365178880</c:v>
                      </c:pt>
                      <c:pt idx="470">
                        <c:v>365191168</c:v>
                      </c:pt>
                      <c:pt idx="471">
                        <c:v>365191168</c:v>
                      </c:pt>
                      <c:pt idx="472">
                        <c:v>365187072</c:v>
                      </c:pt>
                      <c:pt idx="473">
                        <c:v>365195264</c:v>
                      </c:pt>
                      <c:pt idx="474">
                        <c:v>365199360</c:v>
                      </c:pt>
                      <c:pt idx="475">
                        <c:v>365199360</c:v>
                      </c:pt>
                      <c:pt idx="476">
                        <c:v>365211648</c:v>
                      </c:pt>
                      <c:pt idx="477">
                        <c:v>365207552</c:v>
                      </c:pt>
                      <c:pt idx="478">
                        <c:v>365215744</c:v>
                      </c:pt>
                      <c:pt idx="479">
                        <c:v>365219840</c:v>
                      </c:pt>
                      <c:pt idx="480">
                        <c:v>365236224</c:v>
                      </c:pt>
                      <c:pt idx="481">
                        <c:v>365236224</c:v>
                      </c:pt>
                      <c:pt idx="482">
                        <c:v>365228032</c:v>
                      </c:pt>
                      <c:pt idx="483">
                        <c:v>365236224</c:v>
                      </c:pt>
                      <c:pt idx="484">
                        <c:v>365240320</c:v>
                      </c:pt>
                      <c:pt idx="485">
                        <c:v>365256704</c:v>
                      </c:pt>
                      <c:pt idx="486">
                        <c:v>365260800</c:v>
                      </c:pt>
                      <c:pt idx="487">
                        <c:v>365252608</c:v>
                      </c:pt>
                      <c:pt idx="488">
                        <c:v>365260800</c:v>
                      </c:pt>
                      <c:pt idx="489">
                        <c:v>365264896</c:v>
                      </c:pt>
                      <c:pt idx="490">
                        <c:v>365264896</c:v>
                      </c:pt>
                      <c:pt idx="491">
                        <c:v>365273088</c:v>
                      </c:pt>
                      <c:pt idx="492">
                        <c:v>365281280</c:v>
                      </c:pt>
                      <c:pt idx="493">
                        <c:v>365281280</c:v>
                      </c:pt>
                      <c:pt idx="494">
                        <c:v>365281280</c:v>
                      </c:pt>
                      <c:pt idx="495">
                        <c:v>365289472</c:v>
                      </c:pt>
                      <c:pt idx="496">
                        <c:v>365297664</c:v>
                      </c:pt>
                      <c:pt idx="497">
                        <c:v>365297664</c:v>
                      </c:pt>
                      <c:pt idx="498">
                        <c:v>365301760</c:v>
                      </c:pt>
                      <c:pt idx="499">
                        <c:v>365305856</c:v>
                      </c:pt>
                      <c:pt idx="500">
                        <c:v>365309952</c:v>
                      </c:pt>
                      <c:pt idx="501">
                        <c:v>365322240</c:v>
                      </c:pt>
                      <c:pt idx="502">
                        <c:v>365322240</c:v>
                      </c:pt>
                      <c:pt idx="503">
                        <c:v>365322240</c:v>
                      </c:pt>
                      <c:pt idx="504">
                        <c:v>365326336</c:v>
                      </c:pt>
                      <c:pt idx="505">
                        <c:v>365330432</c:v>
                      </c:pt>
                      <c:pt idx="506">
                        <c:v>365342720</c:v>
                      </c:pt>
                      <c:pt idx="507">
                        <c:v>365342720</c:v>
                      </c:pt>
                      <c:pt idx="508">
                        <c:v>365334528</c:v>
                      </c:pt>
                      <c:pt idx="509">
                        <c:v>365346816</c:v>
                      </c:pt>
                      <c:pt idx="510">
                        <c:v>365346816</c:v>
                      </c:pt>
                      <c:pt idx="511">
                        <c:v>365359104</c:v>
                      </c:pt>
                      <c:pt idx="512">
                        <c:v>365363200</c:v>
                      </c:pt>
                      <c:pt idx="513">
                        <c:v>365355008</c:v>
                      </c:pt>
                      <c:pt idx="514">
                        <c:v>365363200</c:v>
                      </c:pt>
                      <c:pt idx="515">
                        <c:v>365375488</c:v>
                      </c:pt>
                      <c:pt idx="516">
                        <c:v>365379584</c:v>
                      </c:pt>
                      <c:pt idx="517">
                        <c:v>365383680</c:v>
                      </c:pt>
                      <c:pt idx="518">
                        <c:v>365383680</c:v>
                      </c:pt>
                      <c:pt idx="519">
                        <c:v>365383680</c:v>
                      </c:pt>
                      <c:pt idx="520">
                        <c:v>365400064</c:v>
                      </c:pt>
                      <c:pt idx="521">
                        <c:v>365404160</c:v>
                      </c:pt>
                      <c:pt idx="522">
                        <c:v>365404160</c:v>
                      </c:pt>
                      <c:pt idx="523">
                        <c:v>365395968</c:v>
                      </c:pt>
                      <c:pt idx="524">
                        <c:v>365408256</c:v>
                      </c:pt>
                      <c:pt idx="525">
                        <c:v>365420544</c:v>
                      </c:pt>
                      <c:pt idx="526">
                        <c:v>365424640</c:v>
                      </c:pt>
                      <c:pt idx="527">
                        <c:v>365424640</c:v>
                      </c:pt>
                      <c:pt idx="528">
                        <c:v>365416448</c:v>
                      </c:pt>
                      <c:pt idx="529">
                        <c:v>365428736</c:v>
                      </c:pt>
                      <c:pt idx="530">
                        <c:v>365436928</c:v>
                      </c:pt>
                      <c:pt idx="531">
                        <c:v>365441024</c:v>
                      </c:pt>
                      <c:pt idx="532">
                        <c:v>365449216</c:v>
                      </c:pt>
                      <c:pt idx="533">
                        <c:v>365453312</c:v>
                      </c:pt>
                      <c:pt idx="534">
                        <c:v>365453312</c:v>
                      </c:pt>
                      <c:pt idx="535">
                        <c:v>365469696</c:v>
                      </c:pt>
                      <c:pt idx="536">
                        <c:v>365469696</c:v>
                      </c:pt>
                      <c:pt idx="537">
                        <c:v>365469696</c:v>
                      </c:pt>
                      <c:pt idx="538">
                        <c:v>365461504</c:v>
                      </c:pt>
                      <c:pt idx="539">
                        <c:v>365473792</c:v>
                      </c:pt>
                      <c:pt idx="540">
                        <c:v>365486080</c:v>
                      </c:pt>
                      <c:pt idx="541">
                        <c:v>365490176</c:v>
                      </c:pt>
                      <c:pt idx="542">
                        <c:v>365490176</c:v>
                      </c:pt>
                      <c:pt idx="543">
                        <c:v>365486080</c:v>
                      </c:pt>
                      <c:pt idx="544">
                        <c:v>365494272</c:v>
                      </c:pt>
                      <c:pt idx="545">
                        <c:v>365502464</c:v>
                      </c:pt>
                      <c:pt idx="546">
                        <c:v>365506560</c:v>
                      </c:pt>
                      <c:pt idx="547">
                        <c:v>365510656</c:v>
                      </c:pt>
                      <c:pt idx="548">
                        <c:v>365510656</c:v>
                      </c:pt>
                      <c:pt idx="549">
                        <c:v>365514752</c:v>
                      </c:pt>
                      <c:pt idx="550">
                        <c:v>365514752</c:v>
                      </c:pt>
                      <c:pt idx="551">
                        <c:v>365531136</c:v>
                      </c:pt>
                      <c:pt idx="552">
                        <c:v>365531136</c:v>
                      </c:pt>
                      <c:pt idx="553">
                        <c:v>365531136</c:v>
                      </c:pt>
                      <c:pt idx="554">
                        <c:v>365531136</c:v>
                      </c:pt>
                      <c:pt idx="555">
                        <c:v>365543424</c:v>
                      </c:pt>
                      <c:pt idx="556">
                        <c:v>365547520</c:v>
                      </c:pt>
                      <c:pt idx="557">
                        <c:v>365547520</c:v>
                      </c:pt>
                      <c:pt idx="558">
                        <c:v>365547520</c:v>
                      </c:pt>
                      <c:pt idx="559">
                        <c:v>365551616</c:v>
                      </c:pt>
                      <c:pt idx="560">
                        <c:v>365568000</c:v>
                      </c:pt>
                      <c:pt idx="561">
                        <c:v>365568000</c:v>
                      </c:pt>
                      <c:pt idx="562">
                        <c:v>365572096</c:v>
                      </c:pt>
                      <c:pt idx="563">
                        <c:v>365572096</c:v>
                      </c:pt>
                      <c:pt idx="564">
                        <c:v>365576192</c:v>
                      </c:pt>
                      <c:pt idx="565">
                        <c:v>365580288</c:v>
                      </c:pt>
                      <c:pt idx="566">
                        <c:v>365592576</c:v>
                      </c:pt>
                      <c:pt idx="567">
                        <c:v>365596672</c:v>
                      </c:pt>
                      <c:pt idx="568">
                        <c:v>365588480</c:v>
                      </c:pt>
                      <c:pt idx="569">
                        <c:v>365596672</c:v>
                      </c:pt>
                      <c:pt idx="570">
                        <c:v>365604864</c:v>
                      </c:pt>
                      <c:pt idx="571">
                        <c:v>365613056</c:v>
                      </c:pt>
                      <c:pt idx="572">
                        <c:v>365613056</c:v>
                      </c:pt>
                      <c:pt idx="573">
                        <c:v>365604864</c:v>
                      </c:pt>
                      <c:pt idx="574">
                        <c:v>365617152</c:v>
                      </c:pt>
                      <c:pt idx="575">
                        <c:v>365633536</c:v>
                      </c:pt>
                      <c:pt idx="576">
                        <c:v>365637632</c:v>
                      </c:pt>
                      <c:pt idx="577">
                        <c:v>365637632</c:v>
                      </c:pt>
                      <c:pt idx="578">
                        <c:v>365629440</c:v>
                      </c:pt>
                      <c:pt idx="579">
                        <c:v>365641728</c:v>
                      </c:pt>
                      <c:pt idx="580">
                        <c:v>365654016</c:v>
                      </c:pt>
                      <c:pt idx="581">
                        <c:v>365658112</c:v>
                      </c:pt>
                      <c:pt idx="582">
                        <c:v>365658112</c:v>
                      </c:pt>
                      <c:pt idx="583">
                        <c:v>365654016</c:v>
                      </c:pt>
                      <c:pt idx="584">
                        <c:v>365662208</c:v>
                      </c:pt>
                      <c:pt idx="585">
                        <c:v>365670400</c:v>
                      </c:pt>
                      <c:pt idx="586">
                        <c:v>365678592</c:v>
                      </c:pt>
                      <c:pt idx="587">
                        <c:v>365678592</c:v>
                      </c:pt>
                      <c:pt idx="588">
                        <c:v>365678592</c:v>
                      </c:pt>
                      <c:pt idx="589">
                        <c:v>365682688</c:v>
                      </c:pt>
                      <c:pt idx="590">
                        <c:v>365686784</c:v>
                      </c:pt>
                      <c:pt idx="591">
                        <c:v>365699072</c:v>
                      </c:pt>
                      <c:pt idx="592">
                        <c:v>365699072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81617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</a:t>
                </a:r>
                <a:r>
                  <a:rPr lang="de-DE" baseline="0"/>
                  <a:t> (s)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6175920"/>
        <c:crosses val="autoZero"/>
        <c:auto val="1"/>
        <c:lblAlgn val="ctr"/>
        <c:lblOffset val="100"/>
        <c:noMultiLvlLbl val="0"/>
      </c:catAx>
      <c:valAx>
        <c:axId val="181617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MB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617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0.41627</cdr:x>
      <cdr:y>0.32292</cdr:y>
    </cdr:from>
    <cdr:to>
      <cdr:x>0.47368</cdr:x>
      <cdr:y>0.40625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H="1">
          <a:off x="4732567" y="1938973"/>
          <a:ext cx="652768" cy="500380"/>
        </a:xfrm>
        <a:prstGeom xmlns:a="http://schemas.openxmlformats.org/drawingml/2006/main" prst="straightConnector1">
          <a:avLst/>
        </a:prstGeom>
        <a:ln xmlns:a="http://schemas.openxmlformats.org/drawingml/2006/main" w="50800">
          <a:solidFill>
            <a:schemeClr val="bg1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0.19608</cdr:x>
      <cdr:y>0.22853</cdr:y>
    </cdr:from>
    <cdr:to>
      <cdr:x>0.2535</cdr:x>
      <cdr:y>0.31187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>
          <a:off x="2229279" y="1372234"/>
          <a:ext cx="652768" cy="500380"/>
        </a:xfrm>
        <a:prstGeom xmlns:a="http://schemas.openxmlformats.org/drawingml/2006/main" prst="straightConnector1">
          <a:avLst/>
        </a:prstGeom>
        <a:ln xmlns:a="http://schemas.openxmlformats.org/drawingml/2006/main" w="50800">
          <a:solidFill>
            <a:schemeClr val="bg1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Skalierbare Datenanalyse mit Apache Spark</a:t>
            </a:r>
            <a:endParaRPr lang="de-DE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Implementation einer Text-Mining-Anwendung und Betrieb auf einem Low-End-Cluster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59111"/>
            <a:ext cx="483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Kolloqiumsvortrag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zur Bachelorarbeit, 16.07.2015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4915" y="259111"/>
            <a:ext cx="16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Daniel Kirchner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68555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72009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969386" y="54730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RDD1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754635" y="29883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003926" y="54212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RDD1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78917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8038466" y="54730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RDD2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982371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10073006" y="54730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RDD2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685555" y="256071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934846" y="280401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RDD3</a:t>
            </a: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3720095" y="256071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969386" y="280401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RDD3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5754635" y="255553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6003926" y="279883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RDD3</a:t>
            </a: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7789175" y="256071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8038466" y="280401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RDD4</a:t>
            </a: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9823715" y="256071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10073006" y="280401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RDD4</a:t>
            </a: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1685555" y="4794638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3720095" y="4794638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3969386" y="5037933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RDD5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5754635" y="4789458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6003926" y="5032753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RDD5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7789175" y="4794638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8038466" y="5037933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RDD5</a:t>
            </a:r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9823715" y="4794638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own Arrow 43"/>
          <p:cNvSpPr/>
          <p:nvPr/>
        </p:nvSpPr>
        <p:spPr>
          <a:xfrm>
            <a:off x="228600" y="542129"/>
            <a:ext cx="1089660" cy="5515771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/>
              <a:t>ZEIT</a:t>
            </a:r>
            <a:endParaRPr lang="de-DE" b="1" dirty="0"/>
          </a:p>
        </p:txBody>
      </p:sp>
      <p:cxnSp>
        <p:nvCxnSpPr>
          <p:cNvPr id="46" name="Straight Arrow Connector 45"/>
          <p:cNvCxnSpPr>
            <a:stCxn id="17" idx="2"/>
            <a:endCxn id="27" idx="0"/>
          </p:cNvCxnSpPr>
          <p:nvPr/>
        </p:nvCxnSpPr>
        <p:spPr>
          <a:xfrm>
            <a:off x="4553717" y="1458160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</p:cNvCxnSpPr>
          <p:nvPr/>
        </p:nvCxnSpPr>
        <p:spPr>
          <a:xfrm>
            <a:off x="4553717" y="1458160"/>
            <a:ext cx="1527043" cy="134067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2"/>
          </p:cNvCxnSpPr>
          <p:nvPr/>
        </p:nvCxnSpPr>
        <p:spPr>
          <a:xfrm flipH="1">
            <a:off x="5138048" y="1452980"/>
            <a:ext cx="1450209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88257" y="1458160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22797" y="1458160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634477" y="1458160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2"/>
            <a:endCxn id="25" idx="0"/>
          </p:cNvCxnSpPr>
          <p:nvPr/>
        </p:nvCxnSpPr>
        <p:spPr>
          <a:xfrm flipH="1">
            <a:off x="2519177" y="1458160"/>
            <a:ext cx="203454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926080" y="1447800"/>
            <a:ext cx="3674374" cy="135103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622797" y="3709685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569974" y="3709685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53717" y="3709685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9014460" y="3686899"/>
            <a:ext cx="1620017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519177" y="3709685"/>
            <a:ext cx="1572763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006340" y="3686899"/>
            <a:ext cx="1549928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9" idx="2"/>
          </p:cNvCxnSpPr>
          <p:nvPr/>
        </p:nvCxnSpPr>
        <p:spPr>
          <a:xfrm>
            <a:off x="6588257" y="3709685"/>
            <a:ext cx="1557523" cy="1323068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Beispielanwendung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6" name="Picture 2" descr="http://www.willstdubestimmtnichtwissen.de/data/media/21/7nisexsiof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5" y="2048742"/>
            <a:ext cx="2286441" cy="183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willstdubestimmtnichtwissen.de/data/media/21/7nisexsiof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1" y="4455020"/>
            <a:ext cx="2286441" cy="183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willstdubestimmtnichtwissen.de/data/media/21/7nisexsiof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3799700"/>
            <a:ext cx="2286441" cy="183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800600" y="2048742"/>
            <a:ext cx="3246120" cy="3041496"/>
          </a:xfrm>
          <a:prstGeom prst="ellipse">
            <a:avLst/>
          </a:prstGeom>
          <a:solidFill>
            <a:schemeClr val="bg1"/>
          </a:solidFill>
          <a:ln w="1174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Beispielanwendung</a:t>
            </a: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sz="2000" b="1" dirty="0">
              <a:solidFill>
                <a:schemeClr val="tx1"/>
              </a:solidFill>
            </a:endParaRPr>
          </a:p>
          <a:p>
            <a:pPr algn="ctr"/>
            <a:endParaRPr lang="de-DE" sz="2000" b="1" dirty="0" smtClean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5220" y="3228200"/>
            <a:ext cx="1257300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Twitter</a:t>
            </a:r>
            <a:endParaRPr lang="de-DE" b="1" dirty="0"/>
          </a:p>
        </p:txBody>
      </p:sp>
      <p:sp>
        <p:nvSpPr>
          <p:cNvPr id="9" name="Rectangle 8"/>
          <p:cNvSpPr/>
          <p:nvPr/>
        </p:nvSpPr>
        <p:spPr>
          <a:xfrm>
            <a:off x="5244271" y="4799562"/>
            <a:ext cx="1310640" cy="57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Spark Mailingliste</a:t>
            </a:r>
            <a:endParaRPr lang="de-DE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5280" y="5166360"/>
            <a:ext cx="975360" cy="204702"/>
          </a:xfrm>
          <a:prstGeom prst="straightConnector1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8507730" y="3944290"/>
            <a:ext cx="1024890" cy="331653"/>
          </a:xfrm>
          <a:prstGeom prst="straightConnector1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64180" y="2895600"/>
            <a:ext cx="2156460" cy="332600"/>
          </a:xfrm>
          <a:prstGeom prst="straightConnector1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32620" y="3228200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Schreibt Tweets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1045169" y="5580731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Schreibt Emails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44845" y="3634735"/>
            <a:ext cx="2514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Liest Live-Tweets</a:t>
            </a:r>
          </a:p>
          <a:p>
            <a:r>
              <a:rPr lang="de-DE" dirty="0" smtClean="0"/>
              <a:t>zu aktuellen Themen der</a:t>
            </a:r>
          </a:p>
          <a:p>
            <a:r>
              <a:rPr lang="de-DE" dirty="0" smtClean="0"/>
              <a:t>Mailingliste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7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4433737" y="3636646"/>
            <a:ext cx="3975652" cy="1349694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Batch Layer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33737" y="2081986"/>
            <a:ext cx="3975652" cy="1394639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Streaming Layer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33737" y="629630"/>
            <a:ext cx="3975652" cy="1292335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</a:rPr>
              <a:t>Presentation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 Layer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33737" y="5150038"/>
            <a:ext cx="3975652" cy="552877"/>
          </a:xfrm>
          <a:prstGeom prst="rect">
            <a:avLst/>
          </a:prstGeom>
          <a:solidFill>
            <a:schemeClr val="bg1"/>
          </a:solidFill>
          <a:ln w="1079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HDFS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71397" y="2081986"/>
            <a:ext cx="534201" cy="3610881"/>
          </a:xfrm>
          <a:prstGeom prst="rect">
            <a:avLst/>
          </a:prstGeom>
          <a:solidFill>
            <a:schemeClr val="bg1"/>
          </a:solidFill>
          <a:ln w="1079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Spark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Beispielanwendung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94935" y="3656247"/>
            <a:ext cx="1629265" cy="2217420"/>
          </a:xfrm>
          <a:prstGeom prst="rect">
            <a:avLst/>
          </a:prstGeom>
          <a:solidFill>
            <a:schemeClr val="bg1"/>
          </a:solidFill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oup 59"/>
          <p:cNvGrpSpPr/>
          <p:nvPr/>
        </p:nvGrpSpPr>
        <p:grpSpPr>
          <a:xfrm>
            <a:off x="1728447" y="3887426"/>
            <a:ext cx="1153853" cy="1718904"/>
            <a:chOff x="1100513" y="3831906"/>
            <a:chExt cx="2095500" cy="19278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00513" y="38319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00513" y="39843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00513" y="41443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00513" y="431958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00513" y="44796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00513" y="46320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00513" y="47920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00513" y="49444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00513" y="511206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00513" y="52873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00513" y="544734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00513" y="559974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00513" y="575976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ircular Arrow 43"/>
          <p:cNvSpPr/>
          <p:nvPr/>
        </p:nvSpPr>
        <p:spPr>
          <a:xfrm>
            <a:off x="300937" y="2644125"/>
            <a:ext cx="2012600" cy="1616959"/>
          </a:xfrm>
          <a:prstGeom prst="circularArrow">
            <a:avLst/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33737" y="3636646"/>
            <a:ext cx="3975652" cy="1349694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Batch Layer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33737" y="2081986"/>
            <a:ext cx="3975652" cy="1394639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Streaming Layer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33737" y="629630"/>
            <a:ext cx="3975652" cy="1292335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</a:rPr>
              <a:t>Presentation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 Layer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805" y="3656247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Emails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0800000">
            <a:off x="7140629" y="2634616"/>
            <a:ext cx="1170557" cy="1714500"/>
          </a:xfrm>
          <a:prstGeom prst="downArrow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b="1" dirty="0" smtClean="0"/>
              <a:t>Features</a:t>
            </a:r>
            <a:endParaRPr lang="de-DE" b="1" dirty="0"/>
          </a:p>
        </p:txBody>
      </p:sp>
      <p:sp>
        <p:nvSpPr>
          <p:cNvPr id="63" name="Rectangle 62"/>
          <p:cNvSpPr/>
          <p:nvPr/>
        </p:nvSpPr>
        <p:spPr>
          <a:xfrm>
            <a:off x="4433737" y="5150038"/>
            <a:ext cx="3975652" cy="552877"/>
          </a:xfrm>
          <a:prstGeom prst="rect">
            <a:avLst/>
          </a:prstGeom>
          <a:solidFill>
            <a:schemeClr val="bg1"/>
          </a:solidFill>
          <a:ln w="1079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HDFS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71397" y="2081986"/>
            <a:ext cx="534201" cy="3610881"/>
          </a:xfrm>
          <a:prstGeom prst="rect">
            <a:avLst/>
          </a:prstGeom>
          <a:solidFill>
            <a:schemeClr val="bg1"/>
          </a:solidFill>
          <a:ln w="1079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Spark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0800000" flipH="1">
            <a:off x="3384411" y="3796494"/>
            <a:ext cx="1271409" cy="1051501"/>
          </a:xfrm>
          <a:prstGeom prst="rightArrow">
            <a:avLst>
              <a:gd name="adj1" fmla="val 50000"/>
              <a:gd name="adj2" fmla="val 41304"/>
            </a:avLst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Box 68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Beispielanwendung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94935" y="3656247"/>
            <a:ext cx="1629265" cy="2217420"/>
          </a:xfrm>
          <a:prstGeom prst="rect">
            <a:avLst/>
          </a:prstGeom>
          <a:solidFill>
            <a:schemeClr val="bg1"/>
          </a:solidFill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oup 59"/>
          <p:cNvGrpSpPr/>
          <p:nvPr/>
        </p:nvGrpSpPr>
        <p:grpSpPr>
          <a:xfrm>
            <a:off x="1728447" y="3887426"/>
            <a:ext cx="1153853" cy="1718904"/>
            <a:chOff x="1100513" y="3831906"/>
            <a:chExt cx="2095500" cy="19278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00513" y="38319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00513" y="39843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00513" y="41443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00513" y="431958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00513" y="44796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00513" y="46320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00513" y="47920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00513" y="49444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00513" y="511206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00513" y="52873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00513" y="544734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00513" y="559974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00513" y="575976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ircular Arrow 43"/>
          <p:cNvSpPr/>
          <p:nvPr/>
        </p:nvSpPr>
        <p:spPr>
          <a:xfrm>
            <a:off x="300937" y="2644125"/>
            <a:ext cx="2012600" cy="1616959"/>
          </a:xfrm>
          <a:prstGeom prst="circularArrow">
            <a:avLst/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33737" y="3636646"/>
            <a:ext cx="3975652" cy="1349694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Batch Layer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33737" y="2081986"/>
            <a:ext cx="3975652" cy="1394639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Streaming Layer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33737" y="629630"/>
            <a:ext cx="3975652" cy="1292335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</a:rPr>
              <a:t>Presentation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 Layer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805" y="3656247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Emails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0800000">
            <a:off x="7140629" y="2634616"/>
            <a:ext cx="1170557" cy="1714500"/>
          </a:xfrm>
          <a:prstGeom prst="downArrow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b="1" dirty="0" smtClean="0"/>
              <a:t>Features</a:t>
            </a:r>
            <a:endParaRPr lang="de-DE" b="1" dirty="0"/>
          </a:p>
        </p:txBody>
      </p:sp>
      <p:sp>
        <p:nvSpPr>
          <p:cNvPr id="48" name="Down Arrow 47"/>
          <p:cNvSpPr/>
          <p:nvPr/>
        </p:nvSpPr>
        <p:spPr>
          <a:xfrm rot="10800000">
            <a:off x="4544053" y="1200539"/>
            <a:ext cx="1170557" cy="1714500"/>
          </a:xfrm>
          <a:prstGeom prst="downArrow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b="1" dirty="0" smtClean="0"/>
              <a:t>Tweets</a:t>
            </a:r>
            <a:endParaRPr lang="de-DE" b="1" dirty="0"/>
          </a:p>
        </p:txBody>
      </p:sp>
      <p:sp>
        <p:nvSpPr>
          <p:cNvPr id="63" name="Rectangle 62"/>
          <p:cNvSpPr/>
          <p:nvPr/>
        </p:nvSpPr>
        <p:spPr>
          <a:xfrm>
            <a:off x="4433737" y="5150038"/>
            <a:ext cx="3975652" cy="552877"/>
          </a:xfrm>
          <a:prstGeom prst="rect">
            <a:avLst/>
          </a:prstGeom>
          <a:solidFill>
            <a:schemeClr val="bg1"/>
          </a:solidFill>
          <a:ln w="1079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HDFS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71397" y="2081986"/>
            <a:ext cx="534201" cy="3610881"/>
          </a:xfrm>
          <a:prstGeom prst="rect">
            <a:avLst/>
          </a:prstGeom>
          <a:solidFill>
            <a:schemeClr val="bg1"/>
          </a:solidFill>
          <a:ln w="1079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Spark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311187" y="2255488"/>
            <a:ext cx="3356974" cy="1051501"/>
            <a:chOff x="9250680" y="1839278"/>
            <a:chExt cx="2515711" cy="1612581"/>
          </a:xfrm>
        </p:grpSpPr>
        <p:sp>
          <p:nvSpPr>
            <p:cNvPr id="43" name="Right Arrow 42"/>
            <p:cNvSpPr/>
            <p:nvPr/>
          </p:nvSpPr>
          <p:spPr>
            <a:xfrm flipH="1">
              <a:off x="9250680" y="1839278"/>
              <a:ext cx="1857507" cy="1612581"/>
            </a:xfrm>
            <a:prstGeom prst="rightArrow">
              <a:avLst>
                <a:gd name="adj1" fmla="val 50000"/>
                <a:gd name="adj2" fmla="val 41304"/>
              </a:avLst>
            </a:prstGeom>
            <a:solidFill>
              <a:schemeClr val="bg1"/>
            </a:solidFill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54740" y="2232181"/>
              <a:ext cx="245911" cy="819630"/>
            </a:xfrm>
            <a:prstGeom prst="rect">
              <a:avLst/>
            </a:prstGeom>
            <a:solidFill>
              <a:schemeClr val="bg1"/>
            </a:solidFill>
            <a:ln w="889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623963" y="2232181"/>
              <a:ext cx="142428" cy="826772"/>
            </a:xfrm>
            <a:prstGeom prst="rect">
              <a:avLst/>
            </a:prstGeom>
            <a:solidFill>
              <a:schemeClr val="bg1"/>
            </a:solidFill>
            <a:ln w="889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771233" y="1796179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Tweets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0800000" flipH="1">
            <a:off x="3384411" y="3796494"/>
            <a:ext cx="1271409" cy="1051501"/>
          </a:xfrm>
          <a:prstGeom prst="rightArrow">
            <a:avLst>
              <a:gd name="adj1" fmla="val 50000"/>
              <a:gd name="adj2" fmla="val 41304"/>
            </a:avLst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Box 68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Beispielanwendung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8353717" y="2573081"/>
            <a:ext cx="2801962" cy="3086506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Versuchsaufbau</a:t>
            </a:r>
            <a:endParaRPr lang="de-DE" dirty="0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1256305" y="2860319"/>
            <a:ext cx="2801962" cy="3086506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572474" y="4992005"/>
            <a:ext cx="2169624" cy="645844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Spark </a:t>
            </a:r>
            <a:r>
              <a:rPr lang="de-DE" sz="2000" b="1" dirty="0" smtClean="0">
                <a:solidFill>
                  <a:schemeClr val="tx1"/>
                </a:solidFill>
              </a:rPr>
              <a:t>Master</a:t>
            </a:r>
            <a:endParaRPr lang="de-DE" sz="2000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572474" y="3175315"/>
            <a:ext cx="2169624" cy="596348"/>
          </a:xfrm>
          <a:prstGeom prst="rect">
            <a:avLst/>
          </a:prstGeom>
          <a:solidFill>
            <a:schemeClr val="bg1"/>
          </a:solidFill>
          <a:ln w="212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Demo Apps</a:t>
            </a:r>
            <a:endParaRPr lang="de-DE" sz="2000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72474" y="4060598"/>
            <a:ext cx="2169624" cy="642472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HDFS </a:t>
            </a:r>
            <a:r>
              <a:rPr lang="de-DE" sz="2000" b="1" dirty="0" err="1" smtClean="0">
                <a:solidFill>
                  <a:schemeClr val="tx1"/>
                </a:solidFill>
              </a:rPr>
              <a:t>Namenode</a:t>
            </a:r>
            <a:endParaRPr lang="de-DE" sz="200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8108551" y="2860319"/>
            <a:ext cx="2801962" cy="3086506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8431346" y="4082336"/>
            <a:ext cx="2169624" cy="645844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Spark </a:t>
            </a:r>
            <a:r>
              <a:rPr lang="de-DE" sz="2000" b="1" dirty="0" smtClean="0">
                <a:solidFill>
                  <a:schemeClr val="tx1"/>
                </a:solidFill>
              </a:rPr>
              <a:t>Worker</a:t>
            </a:r>
            <a:endParaRPr lang="de-DE" sz="2000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8431346" y="3150929"/>
            <a:ext cx="2169624" cy="642472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HDFS </a:t>
            </a:r>
            <a:r>
              <a:rPr lang="de-DE" sz="2000" b="1" dirty="0" err="1" smtClean="0">
                <a:solidFill>
                  <a:schemeClr val="tx1"/>
                </a:solidFill>
              </a:rPr>
              <a:t>Datanode</a:t>
            </a:r>
            <a:endParaRPr lang="de-DE" sz="2000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8431346" y="5013743"/>
            <a:ext cx="2169624" cy="645844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tx1"/>
                </a:solidFill>
              </a:rPr>
              <a:t>Spark </a:t>
            </a:r>
            <a:r>
              <a:rPr lang="de-DE" sz="2000" b="1" dirty="0" err="1" smtClean="0">
                <a:solidFill>
                  <a:schemeClr val="tx1"/>
                </a:solidFill>
              </a:rPr>
              <a:t>Executor</a:t>
            </a:r>
            <a:endParaRPr lang="de-DE" sz="2000" dirty="0"/>
          </a:p>
        </p:txBody>
      </p:sp>
      <p:cxnSp>
        <p:nvCxnSpPr>
          <p:cNvPr id="14" name="Straight Connector 13"/>
          <p:cNvCxnSpPr>
            <a:stCxn id="3" idx="3"/>
            <a:endCxn id="7" idx="1"/>
          </p:cNvCxnSpPr>
          <p:nvPr/>
        </p:nvCxnSpPr>
        <p:spPr>
          <a:xfrm>
            <a:off x="4058267" y="4403572"/>
            <a:ext cx="4050284" cy="0"/>
          </a:xfrm>
          <a:prstGeom prst="line">
            <a:avLst/>
          </a:prstGeom>
          <a:ln w="1143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9767" y="1924388"/>
            <a:ext cx="2955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Master/Client Knoten</a:t>
            </a:r>
            <a:endParaRPr lang="de-DE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450749" y="1924388"/>
            <a:ext cx="211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Worker Knoten</a:t>
            </a:r>
            <a:endParaRPr lang="de-DE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Versuchsaufbau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442960" cy="6332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Versuchsaufbau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21026"/>
            <a:ext cx="10058400" cy="816334"/>
          </a:xfrm>
        </p:spPr>
        <p:txBody>
          <a:bodyPr/>
          <a:lstStyle/>
          <a:p>
            <a:r>
              <a:rPr lang="de-DE" sz="4000" dirty="0" smtClean="0"/>
              <a:t>Erfasste</a:t>
            </a:r>
            <a:r>
              <a:rPr lang="de-DE" dirty="0" smtClean="0"/>
              <a:t> </a:t>
            </a:r>
            <a:r>
              <a:rPr lang="de-DE" sz="4000" dirty="0" smtClean="0"/>
              <a:t>Daten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98220" y="2113722"/>
            <a:ext cx="84248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CPU 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Netzwerk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Festspeicher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Gesamtlaufzeit (Batch-Komponente)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Verarbeitete Elemente pro Zeiteinheit (Streaming-Komponente)</a:t>
            </a:r>
            <a:endParaRPr lang="de-D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Versuchsaufbau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1002"/>
              </p:ext>
            </p:extLst>
          </p:nvPr>
        </p:nvGraphicFramePr>
        <p:xfrm>
          <a:off x="1186180" y="2434166"/>
          <a:ext cx="9969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/>
                <a:gridCol w="2492375"/>
                <a:gridCol w="2492375"/>
                <a:gridCol w="24923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 Worker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HDFS Replikate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HDFS Blockgröße (MB)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Laufzeit (s)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32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697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128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850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32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209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</a:t>
            </a:r>
            <a:r>
              <a:rPr lang="de-DE" b="1" dirty="0" smtClean="0">
                <a:solidFill>
                  <a:schemeClr val="bg1"/>
                </a:solidFill>
              </a:rPr>
              <a:t>Ergebnisse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67401"/>
              </p:ext>
            </p:extLst>
          </p:nvPr>
        </p:nvGraphicFramePr>
        <p:xfrm>
          <a:off x="243840" y="426721"/>
          <a:ext cx="11658600" cy="5844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</a:t>
            </a:r>
            <a:r>
              <a:rPr lang="de-DE" b="1" dirty="0" smtClean="0">
                <a:solidFill>
                  <a:schemeClr val="bg1"/>
                </a:solidFill>
              </a:rPr>
              <a:t>Ergebnisse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340" y="1844040"/>
            <a:ext cx="9959340" cy="4025054"/>
          </a:xfrm>
        </p:spPr>
        <p:txBody>
          <a:bodyPr/>
          <a:lstStyle/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Motivation</a:t>
            </a:r>
          </a:p>
          <a:p>
            <a:pPr marL="0" indent="0">
              <a:buNone/>
            </a:pPr>
            <a:r>
              <a:rPr lang="de-DE" sz="2800" dirty="0" smtClean="0"/>
              <a:t>Vorstellung von Spark</a:t>
            </a:r>
          </a:p>
          <a:p>
            <a:pPr marL="0" indent="0">
              <a:buNone/>
            </a:pPr>
            <a:r>
              <a:rPr lang="de-DE" sz="2800" dirty="0" smtClean="0"/>
              <a:t>Beispielanwendung</a:t>
            </a:r>
          </a:p>
          <a:p>
            <a:pPr marL="0" indent="0">
              <a:buNone/>
            </a:pPr>
            <a:r>
              <a:rPr lang="de-DE" sz="2800" dirty="0" smtClean="0"/>
              <a:t>Versuchsaufbau</a:t>
            </a:r>
          </a:p>
          <a:p>
            <a:pPr marL="0" indent="0">
              <a:buNone/>
            </a:pPr>
            <a:r>
              <a:rPr lang="de-DE" sz="2800" dirty="0" smtClean="0"/>
              <a:t>Ergebnisse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oup 2"/>
          <p:cNvGrpSpPr/>
          <p:nvPr/>
        </p:nvGrpSpPr>
        <p:grpSpPr>
          <a:xfrm>
            <a:off x="403860" y="205740"/>
            <a:ext cx="11369040" cy="6004560"/>
            <a:chOff x="0" y="0"/>
            <a:chExt cx="6967536" cy="27432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371599" y="628650"/>
              <a:ext cx="40005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900362" y="885825"/>
              <a:ext cx="40005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3"/>
            <p:cNvSpPr txBox="1"/>
            <p:nvPr/>
          </p:nvSpPr>
          <p:spPr>
            <a:xfrm>
              <a:off x="1743074" y="485774"/>
              <a:ext cx="1030218" cy="828676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/>
                <a:t>Stage 0</a:t>
              </a:r>
            </a:p>
            <a:p>
              <a:r>
                <a:rPr lang="de-DE" sz="1100" baseline="0"/>
                <a:t>Textkorpus einlesen und TF berechnen</a:t>
              </a:r>
              <a:endParaRPr lang="de-DE" sz="1100"/>
            </a:p>
          </p:txBody>
        </p:sp>
        <p:sp>
          <p:nvSpPr>
            <p:cNvPr id="9" name="TextBox 14"/>
            <p:cNvSpPr txBox="1"/>
            <p:nvPr/>
          </p:nvSpPr>
          <p:spPr>
            <a:xfrm>
              <a:off x="5048249" y="342900"/>
              <a:ext cx="1030218" cy="609013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/>
                <a:t>Stage 1</a:t>
              </a:r>
            </a:p>
            <a:p>
              <a:r>
                <a:rPr lang="de-DE" sz="1100"/>
                <a:t>TreeAggregate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Reduce-Phase</a:t>
              </a:r>
              <a:endParaRPr lang="de-DE">
                <a:effectLst/>
              </a:endParaRPr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3376611" y="557212"/>
              <a:ext cx="1038225" cy="609013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/>
                <a:t>Stage 0 TreeAggregate</a:t>
              </a:r>
            </a:p>
            <a:p>
              <a:r>
                <a:rPr lang="de-DE" sz="1100"/>
                <a:t>lokal (IDF.fit)</a:t>
              </a:r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5119686" y="1066798"/>
              <a:ext cx="847727" cy="652465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/>
                <a:t>Stage 2</a:t>
              </a:r>
            </a:p>
            <a:p>
              <a:r>
                <a:rPr lang="de-DE" sz="1100"/>
                <a:t>Transform/Take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33925" y="1409700"/>
              <a:ext cx="314325" cy="13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4007517500"/>
                </p:ext>
              </p:extLst>
            </p:nvPr>
          </p:nvGraphicFramePr>
          <p:xfrm>
            <a:off x="0" y="0"/>
            <a:ext cx="6967536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8592063" y="872159"/>
            <a:ext cx="153933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Stage 1</a:t>
            </a:r>
          </a:p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TreeAggregate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Reduce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-Phase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57734" y="2408187"/>
            <a:ext cx="121982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Stage 2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Transform/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Take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72923" y="1340513"/>
            <a:ext cx="153933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Stage 0</a:t>
            </a:r>
          </a:p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TreeAggregate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Local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-Phase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IDF.fit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072128" y="1601814"/>
            <a:ext cx="528434" cy="36485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128281" y="3254928"/>
            <a:ext cx="512888" cy="32837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0460" y="1048561"/>
            <a:ext cx="203555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Stage 0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Textkorpus einlesen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Und TF berechnen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</a:t>
            </a:r>
            <a:r>
              <a:rPr lang="de-DE" b="1" dirty="0" smtClean="0">
                <a:solidFill>
                  <a:schemeClr val="bg1"/>
                </a:solidFill>
              </a:rPr>
              <a:t>Ergebnisse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673261"/>
              </p:ext>
            </p:extLst>
          </p:nvPr>
        </p:nvGraphicFramePr>
        <p:xfrm>
          <a:off x="251460" y="0"/>
          <a:ext cx="11635740" cy="321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130521"/>
              </p:ext>
            </p:extLst>
          </p:nvPr>
        </p:nvGraphicFramePr>
        <p:xfrm>
          <a:off x="251460" y="3208020"/>
          <a:ext cx="11635739" cy="3116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</a:t>
            </a:r>
            <a:r>
              <a:rPr lang="de-DE" b="1" dirty="0" smtClean="0">
                <a:solidFill>
                  <a:schemeClr val="bg1"/>
                </a:solidFill>
              </a:rPr>
              <a:t>Ergebnisse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548079"/>
              </p:ext>
            </p:extLst>
          </p:nvPr>
        </p:nvGraphicFramePr>
        <p:xfrm>
          <a:off x="0" y="640080"/>
          <a:ext cx="12192000" cy="499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</a:t>
            </a:r>
            <a:r>
              <a:rPr lang="de-DE" b="1" dirty="0" smtClean="0">
                <a:solidFill>
                  <a:schemeClr val="bg1"/>
                </a:solidFill>
              </a:rPr>
              <a:t>Ergebnisse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556563" y="2354580"/>
            <a:ext cx="3139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/>
              <a:t>Diskussion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2451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2" y="2219739"/>
            <a:ext cx="10005968" cy="2905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028" y="3145210"/>
            <a:ext cx="231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</a:rPr>
              <a:t>Apache Spark</a:t>
            </a:r>
            <a:endParaRPr lang="de-DE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028" y="3627589"/>
            <a:ext cx="256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Apache </a:t>
            </a:r>
            <a:r>
              <a:rPr lang="de-DE" sz="2400" b="1" dirty="0" err="1" smtClean="0">
                <a:solidFill>
                  <a:srgbClr val="C00000"/>
                </a:solidFill>
              </a:rPr>
              <a:t>Hadoop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024028" y="5497105"/>
            <a:ext cx="1013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Interesse an Spark als Google Suchbegriff</a:t>
            </a:r>
          </a:p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Quelle: https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://www.google.com/trends/explore#q=apache%20spark%2C%20apache%20hadoop&amp;cmpt=q&amp;tz=Etc%2FGMT-2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8521" y="6440556"/>
            <a:ext cx="742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 | Beispielanwendung 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confitech.co/wp-content/uploads/2013/05/dc_sli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4" b="46"/>
          <a:stretch/>
        </p:blipFill>
        <p:spPr bwMode="auto">
          <a:xfrm>
            <a:off x="728966" y="0"/>
            <a:ext cx="10694620" cy="6336000"/>
          </a:xfrm>
          <a:prstGeom prst="rect">
            <a:avLst/>
          </a:prstGeom>
          <a:blipFill>
            <a:blip r:embed="rId2">
              <a:alphaModFix amt="53000"/>
            </a:blip>
            <a:stretch>
              <a:fillRect/>
            </a:stretch>
          </a:blipFill>
        </p:spPr>
      </p:pic>
      <p:sp>
        <p:nvSpPr>
          <p:cNvPr id="4" name="Rectangle 3"/>
          <p:cNvSpPr/>
          <p:nvPr/>
        </p:nvSpPr>
        <p:spPr>
          <a:xfrm>
            <a:off x="728966" y="0"/>
            <a:ext cx="10694620" cy="6336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File:IBM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26" y="4246524"/>
            <a:ext cx="2978286" cy="11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Intel-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95" y="494933"/>
            <a:ext cx="27908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Yahoo!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54" y="2243564"/>
            <a:ext cx="4711424" cy="10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18521" y="6440556"/>
            <a:ext cx="742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 | Beispielanwendung 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966" y="5971924"/>
            <a:ext cx="403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Bild: 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http://confitech.co/data-center-supplies/</a:t>
            </a:r>
          </a:p>
        </p:txBody>
      </p:sp>
      <p:pic>
        <p:nvPicPr>
          <p:cNvPr id="1036" name="Picture 12" descr="File:Microsoft logo (2012)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92" y="5042152"/>
            <a:ext cx="5032374" cy="10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Alibaba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9" y="231733"/>
            <a:ext cx="3597271" cy="15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commons/3/30/Google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06" y="2837716"/>
            <a:ext cx="4583360" cy="15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Kurzüberblick Apache Spark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605028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444741" y="4953002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883920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023366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261361" y="2398354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SQL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261361" y="3840535"/>
            <a:ext cx="7884502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Spark Core</a:t>
            </a:r>
            <a:endParaRPr lang="de-DE" sz="2400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65582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26136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03579" y="5293668"/>
            <a:ext cx="244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Rechnereinheiten</a:t>
            </a:r>
            <a:endParaRPr lang="de-DE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3579" y="3762990"/>
            <a:ext cx="2000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Spark Cluster-</a:t>
            </a:r>
            <a:endParaRPr lang="de-DE" sz="2400" b="1" dirty="0"/>
          </a:p>
          <a:p>
            <a:r>
              <a:rPr lang="de-DE" sz="2400" b="1" dirty="0" smtClean="0"/>
              <a:t>Komponenten</a:t>
            </a:r>
            <a:endParaRPr lang="de-DE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579" y="2491662"/>
            <a:ext cx="2223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Spark Standard-</a:t>
            </a:r>
            <a:endParaRPr lang="de-DE" sz="2400" b="1" dirty="0"/>
          </a:p>
          <a:p>
            <a:r>
              <a:rPr lang="de-DE" sz="2400" b="1" dirty="0" smtClean="0"/>
              <a:t>Bibliotheken</a:t>
            </a:r>
            <a:endParaRPr lang="de-DE" sz="2400" b="1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261361" y="771891"/>
            <a:ext cx="7884502" cy="753453"/>
          </a:xfrm>
          <a:prstGeom prst="rect">
            <a:avLst/>
          </a:prstGeom>
          <a:solidFill>
            <a:schemeClr val="bg1"/>
          </a:solidFill>
          <a:ln w="212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Treiber</a:t>
            </a:r>
            <a:endParaRPr lang="de-DE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579" y="694347"/>
            <a:ext cx="1939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Anwendungs-</a:t>
            </a:r>
          </a:p>
          <a:p>
            <a:r>
              <a:rPr lang="de-DE" sz="2400" b="1" dirty="0" err="1" smtClean="0"/>
              <a:t>programme</a:t>
            </a:r>
            <a:endParaRPr lang="de-DE" sz="2400" b="1" dirty="0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53941" y="2398354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GraphX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446521" y="2404028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>
                <a:solidFill>
                  <a:schemeClr val="tx1"/>
                </a:solidFill>
              </a:rPr>
              <a:t>MLlib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039101" y="2396408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Streams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393680" y="1447800"/>
            <a:ext cx="7620" cy="239273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8675370" y="148860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082790" y="1499279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17040" y="148860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37875" y="149622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768947" y="3348653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452778" y="3687833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8768947" y="4006188"/>
            <a:ext cx="2169624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Executor</a:t>
            </a:r>
            <a:endParaRPr lang="de-DE" sz="2400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8768947" y="5021277"/>
            <a:ext cx="2169624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Worker</a:t>
            </a:r>
            <a:endParaRPr lang="de-DE" sz="2400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73035" y="3687833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889204" y="4006188"/>
            <a:ext cx="2169624" cy="1690997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Manager</a:t>
            </a:r>
            <a:endParaRPr lang="de-DE" sz="2400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519864" y="395405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836033" y="1704657"/>
            <a:ext cx="2169624" cy="6978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Spark </a:t>
            </a:r>
            <a:r>
              <a:rPr lang="de-DE" sz="2400" b="1" dirty="0" err="1" smtClean="0">
                <a:solidFill>
                  <a:schemeClr val="tx1"/>
                </a:solidFill>
              </a:rPr>
              <a:t>Context</a:t>
            </a:r>
            <a:endParaRPr lang="de-DE" sz="2400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836033" y="676819"/>
            <a:ext cx="2169624" cy="710022"/>
          </a:xfrm>
          <a:prstGeom prst="rect">
            <a:avLst/>
          </a:prstGeom>
          <a:solidFill>
            <a:schemeClr val="bg1"/>
          </a:solidFill>
          <a:ln w="212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Treiber</a:t>
            </a:r>
            <a:endParaRPr lang="de-D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26720" y="2974360"/>
            <a:ext cx="208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Master Knoten</a:t>
            </a:r>
            <a:endParaRPr lang="de-DE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488223" y="2574066"/>
            <a:ext cx="211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Worker Knoten</a:t>
            </a:r>
            <a:endParaRPr lang="de-DE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17856" y="334034"/>
            <a:ext cx="1912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Client Knoten</a:t>
            </a:r>
            <a:endParaRPr lang="de-DE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68555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72009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969386" y="54730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RDD1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754635" y="29883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003926" y="54212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RDD1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78917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8038466" y="54730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RDD2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982371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10073006" y="54730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RDD2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228600" y="542129"/>
            <a:ext cx="1089660" cy="5515771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/>
              <a:t>ZEIT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909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68555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Versuchsaufbau | 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372009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969386" y="54730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RDD1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754635" y="29883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6003926" y="54212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RDD1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78917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8038466" y="54730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RDD2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9823715" y="304014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10073006" y="547309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RDD2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685555" y="256071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934846" y="280401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RDD3</a:t>
            </a: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3720095" y="256071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969386" y="280401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RDD3</a:t>
            </a:r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5754635" y="255553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6003926" y="279883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RDD3</a:t>
            </a:r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7789175" y="256071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8038466" y="280401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RDD4</a:t>
            </a:r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9823715" y="2560719"/>
            <a:ext cx="1667245" cy="1397442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10073006" y="2804014"/>
            <a:ext cx="1168662" cy="91085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RDD4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228600" y="542129"/>
            <a:ext cx="1089660" cy="5515771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/>
              <a:t>ZEIT</a:t>
            </a:r>
            <a:endParaRPr lang="de-DE" b="1" dirty="0"/>
          </a:p>
        </p:txBody>
      </p:sp>
      <p:cxnSp>
        <p:nvCxnSpPr>
          <p:cNvPr id="46" name="Straight Arrow Connector 45"/>
          <p:cNvCxnSpPr>
            <a:stCxn id="17" idx="2"/>
            <a:endCxn id="27" idx="0"/>
          </p:cNvCxnSpPr>
          <p:nvPr/>
        </p:nvCxnSpPr>
        <p:spPr>
          <a:xfrm>
            <a:off x="4553717" y="1458160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2"/>
          </p:cNvCxnSpPr>
          <p:nvPr/>
        </p:nvCxnSpPr>
        <p:spPr>
          <a:xfrm>
            <a:off x="4553717" y="1458160"/>
            <a:ext cx="1527043" cy="134067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2"/>
          </p:cNvCxnSpPr>
          <p:nvPr/>
        </p:nvCxnSpPr>
        <p:spPr>
          <a:xfrm flipH="1">
            <a:off x="5138048" y="1452980"/>
            <a:ext cx="1450209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88257" y="1458160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22797" y="1458160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634477" y="1458160"/>
            <a:ext cx="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2"/>
            <a:endCxn id="25" idx="0"/>
          </p:cNvCxnSpPr>
          <p:nvPr/>
        </p:nvCxnSpPr>
        <p:spPr>
          <a:xfrm flipH="1">
            <a:off x="2519177" y="1458160"/>
            <a:ext cx="2034540" cy="134585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926080" y="1447800"/>
            <a:ext cx="3674374" cy="1351034"/>
          </a:xfrm>
          <a:prstGeom prst="straightConnector1">
            <a:avLst/>
          </a:prstGeom>
          <a:ln w="825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541</Words>
  <Application>Microsoft Office PowerPoint</Application>
  <PresentationFormat>Widescreen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Skalierbare Datenanalyse mit Apache Spark</vt:lpstr>
      <vt:lpstr>Übersicht</vt:lpstr>
      <vt:lpstr>Motivation</vt:lpstr>
      <vt:lpstr>PowerPoint Presentation</vt:lpstr>
      <vt:lpstr>Kurzüberblick Apache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Beispielanwendung</vt:lpstr>
      <vt:lpstr>PowerPoint Presentation</vt:lpstr>
      <vt:lpstr>PowerPoint Presentation</vt:lpstr>
      <vt:lpstr>PowerPoint Presentation</vt:lpstr>
      <vt:lpstr>Versuchsaufbau</vt:lpstr>
      <vt:lpstr>PowerPoint Presentation</vt:lpstr>
      <vt:lpstr>Erfasste Daten</vt:lpstr>
      <vt:lpstr>Ergebnisse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Skalierbare Datenanalyse mit Apache Spark</dc:title>
  <dc:creator>Daniel Kirchner</dc:creator>
  <cp:lastModifiedBy>Daniel Kirchner</cp:lastModifiedBy>
  <cp:revision>107</cp:revision>
  <dcterms:created xsi:type="dcterms:W3CDTF">2015-07-15T12:06:31Z</dcterms:created>
  <dcterms:modified xsi:type="dcterms:W3CDTF">2015-07-15T23:05:00Z</dcterms:modified>
</cp:coreProperties>
</file>