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7/15/2015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7/15/2015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7200" dirty="0" smtClean="0"/>
              <a:t>Skalierbare Datenanalyse mit Apache Spark</a:t>
            </a:r>
            <a:endParaRPr lang="de-DE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Implementation einer Text-Mining-Anwendung und Betrieb auf einem Low-End-Cluster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041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r>
              <a:rPr lang="de-DE" sz="2800" dirty="0" smtClean="0"/>
              <a:t>Motivation</a:t>
            </a:r>
          </a:p>
          <a:p>
            <a:pPr marL="0" indent="0">
              <a:buNone/>
            </a:pPr>
            <a:r>
              <a:rPr lang="de-DE" sz="2800" dirty="0" smtClean="0"/>
              <a:t>Vorstellung von Spark</a:t>
            </a:r>
          </a:p>
          <a:p>
            <a:pPr marL="0" indent="0">
              <a:buNone/>
            </a:pPr>
            <a:r>
              <a:rPr lang="de-DE" sz="2800" dirty="0" smtClean="0"/>
              <a:t>Beispielanwendung</a:t>
            </a:r>
          </a:p>
          <a:p>
            <a:pPr marL="0" indent="0">
              <a:buNone/>
            </a:pPr>
            <a:r>
              <a:rPr lang="de-DE" sz="2800" dirty="0" smtClean="0"/>
              <a:t>Vorgehen bei dem Betriebstest</a:t>
            </a:r>
          </a:p>
          <a:p>
            <a:pPr marL="0" indent="0">
              <a:buNone/>
            </a:pPr>
            <a:r>
              <a:rPr lang="de-DE" sz="2800" dirty="0" smtClean="0"/>
              <a:t>Ergebnisse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90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12" y="2219739"/>
            <a:ext cx="10005968" cy="29053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4028" y="3145210"/>
            <a:ext cx="2318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70C0"/>
                </a:solidFill>
              </a:rPr>
              <a:t>Apache Spark</a:t>
            </a:r>
            <a:endParaRPr lang="de-DE" sz="2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4028" y="3627589"/>
            <a:ext cx="2561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C00000"/>
                </a:solidFill>
              </a:rPr>
              <a:t>Apache </a:t>
            </a:r>
            <a:r>
              <a:rPr lang="de-DE" sz="2400" b="1" dirty="0" err="1" smtClean="0">
                <a:solidFill>
                  <a:srgbClr val="C00000"/>
                </a:solidFill>
              </a:rPr>
              <a:t>Hadoop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1024028" y="5497105"/>
            <a:ext cx="10131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Interesse an Spark als Google Suchbegriff</a:t>
            </a:r>
          </a:p>
          <a:p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Quelle: https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://www.google.com/trends/explore#q=apache%20spark%2C%20apache%20hadoop&amp;cmpt=q&amp;tz=Etc%2FGMT-2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18521" y="6440556"/>
            <a:ext cx="707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Motivation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Vorstellung | Beispielanwendung | Betriebstest | Ergebnisse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47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://confitech.co/wp-content/uploads/2013/05/dc_slid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14" b="46"/>
          <a:stretch/>
        </p:blipFill>
        <p:spPr bwMode="auto">
          <a:xfrm>
            <a:off x="728966" y="0"/>
            <a:ext cx="10694620" cy="6336000"/>
          </a:xfrm>
          <a:prstGeom prst="rect">
            <a:avLst/>
          </a:prstGeom>
          <a:blipFill>
            <a:blip r:embed="rId2">
              <a:alphaModFix amt="53000"/>
            </a:blip>
            <a:stretch>
              <a:fillRect/>
            </a:stretch>
          </a:blipFill>
        </p:spPr>
      </p:pic>
      <p:sp>
        <p:nvSpPr>
          <p:cNvPr id="4" name="Rectangle 3"/>
          <p:cNvSpPr/>
          <p:nvPr/>
        </p:nvSpPr>
        <p:spPr>
          <a:xfrm>
            <a:off x="728966" y="0"/>
            <a:ext cx="10694620" cy="6336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26" name="Picture 2" descr="File:IBM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426" y="4246524"/>
            <a:ext cx="2978286" cy="119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Intel-logo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695" y="494933"/>
            <a:ext cx="279082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Yahoo! logo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54" y="2243564"/>
            <a:ext cx="4711424" cy="109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18521" y="6440556"/>
            <a:ext cx="707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Motivation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Vorstellung | Beispielanwendung | Betriebstest | Ergebnisse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966" y="5971924"/>
            <a:ext cx="4035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bg2">
                    <a:lumMod val="50000"/>
                  </a:schemeClr>
                </a:solidFill>
              </a:rPr>
              <a:t>Bild: 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http://confitech.co/data-center-supplies/</a:t>
            </a:r>
          </a:p>
        </p:txBody>
      </p:sp>
      <p:pic>
        <p:nvPicPr>
          <p:cNvPr id="1036" name="Picture 12" descr="File:Microsoft logo (2012)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692" y="5042152"/>
            <a:ext cx="5032374" cy="107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ile:Alibaba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39" y="231733"/>
            <a:ext cx="3597271" cy="157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upload.wikimedia.org/wikipedia/commons/3/30/Google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706" y="2837716"/>
            <a:ext cx="4583360" cy="157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41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998220" y="1447800"/>
            <a:ext cx="10256520" cy="474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6050281" y="4953001"/>
            <a:ext cx="912202" cy="1143000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7444741" y="4953002"/>
            <a:ext cx="912202" cy="1143000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8839201" y="4953001"/>
            <a:ext cx="912202" cy="1143000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0233661" y="4953001"/>
            <a:ext cx="912202" cy="1143000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3261361" y="2398354"/>
            <a:ext cx="1272539" cy="1005621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SQL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3261361" y="3840535"/>
            <a:ext cx="7884502" cy="675909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Spark Core</a:t>
            </a:r>
            <a:endParaRPr lang="de-DE" sz="2400" dirty="0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4655821" y="4953001"/>
            <a:ext cx="912202" cy="1143000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3261361" y="4953001"/>
            <a:ext cx="912202" cy="1143000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/>
          <p:cNvSpPr txBox="1"/>
          <p:nvPr/>
        </p:nvSpPr>
        <p:spPr>
          <a:xfrm>
            <a:off x="403579" y="5293668"/>
            <a:ext cx="2444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Rechnereinheiten</a:t>
            </a:r>
            <a:endParaRPr lang="de-DE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03579" y="3762990"/>
            <a:ext cx="2000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Spark Cluster-</a:t>
            </a:r>
            <a:endParaRPr lang="de-DE" sz="2400" b="1" dirty="0"/>
          </a:p>
          <a:p>
            <a:r>
              <a:rPr lang="de-DE" sz="2400" b="1" dirty="0" smtClean="0"/>
              <a:t>Komponenten</a:t>
            </a:r>
            <a:endParaRPr lang="de-DE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3579" y="2491662"/>
            <a:ext cx="2223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Spark Standard-</a:t>
            </a:r>
            <a:endParaRPr lang="de-DE" sz="2400" b="1" dirty="0"/>
          </a:p>
          <a:p>
            <a:r>
              <a:rPr lang="de-DE" sz="2400" b="1" dirty="0" smtClean="0"/>
              <a:t>Bibliotheken</a:t>
            </a:r>
            <a:endParaRPr lang="de-DE" sz="2400" b="1" dirty="0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3261361" y="771891"/>
            <a:ext cx="7884502" cy="753453"/>
          </a:xfrm>
          <a:prstGeom prst="rect">
            <a:avLst/>
          </a:prstGeom>
          <a:solidFill>
            <a:schemeClr val="bg1"/>
          </a:solidFill>
          <a:ln w="2127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Treiber</a:t>
            </a:r>
            <a:endParaRPr lang="de-DE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03579" y="694347"/>
            <a:ext cx="1939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Anwendungs-</a:t>
            </a:r>
          </a:p>
          <a:p>
            <a:r>
              <a:rPr lang="de-DE" sz="2400" b="1" dirty="0" err="1" smtClean="0"/>
              <a:t>programme</a:t>
            </a:r>
            <a:endParaRPr lang="de-DE" sz="2400" b="1" dirty="0"/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4853941" y="2398354"/>
            <a:ext cx="1272539" cy="1005621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 smtClean="0">
                <a:solidFill>
                  <a:schemeClr val="tx1"/>
                </a:solidFill>
              </a:rPr>
              <a:t>GraphX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6446521" y="2404028"/>
            <a:ext cx="1272539" cy="1005621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err="1" smtClean="0">
                <a:solidFill>
                  <a:schemeClr val="tx1"/>
                </a:solidFill>
              </a:rPr>
              <a:t>MLlib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8039101" y="2396408"/>
            <a:ext cx="1272539" cy="1005621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Streams</a:t>
            </a:r>
            <a:endParaRPr lang="de-DE" sz="1200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0393680" y="1447800"/>
            <a:ext cx="7620" cy="2392735"/>
          </a:xfrm>
          <a:prstGeom prst="straightConnector1">
            <a:avLst/>
          </a:prstGeom>
          <a:ln w="1238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3" idx="0"/>
          </p:cNvCxnSpPr>
          <p:nvPr/>
        </p:nvCxnSpPr>
        <p:spPr>
          <a:xfrm>
            <a:off x="8675370" y="1488603"/>
            <a:ext cx="1" cy="907805"/>
          </a:xfrm>
          <a:prstGeom prst="straightConnector1">
            <a:avLst/>
          </a:prstGeom>
          <a:ln w="1238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082790" y="1499279"/>
            <a:ext cx="1" cy="907805"/>
          </a:xfrm>
          <a:prstGeom prst="straightConnector1">
            <a:avLst/>
          </a:prstGeom>
          <a:ln w="1238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517040" y="1488603"/>
            <a:ext cx="1" cy="907805"/>
          </a:xfrm>
          <a:prstGeom prst="straightConnector1">
            <a:avLst/>
          </a:prstGeom>
          <a:ln w="1238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37875" y="1496223"/>
            <a:ext cx="1" cy="907805"/>
          </a:xfrm>
          <a:prstGeom prst="straightConnector1">
            <a:avLst/>
          </a:prstGeom>
          <a:ln w="1238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0931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80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Skalierbare Datenanalyse mit Apache Spark</vt:lpstr>
      <vt:lpstr>Übersicht</vt:lpstr>
      <vt:lpstr>Motivation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Skalierbare Datenanalyse mit Apache Spark</dc:title>
  <dc:creator>Daniel Kirchner</dc:creator>
  <cp:lastModifiedBy>Daniel Kirchner</cp:lastModifiedBy>
  <cp:revision>21</cp:revision>
  <dcterms:created xsi:type="dcterms:W3CDTF">2015-07-15T12:06:31Z</dcterms:created>
  <dcterms:modified xsi:type="dcterms:W3CDTF">2015-07-15T14:00:45Z</dcterms:modified>
</cp:coreProperties>
</file>