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7" r:id="rId11"/>
    <p:sldId id="273" r:id="rId12"/>
    <p:sldId id="266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ocuments\2%20past%20projects\Bachelorarbeit\5%20-%20Metrics\1W32B1R_net_cp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ocuments\2%20past%20projects\Bachelorarbeit\5%20-%20Metrics\4W64B2R_io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CPU/Netzwerk/Disk - Auslastung mit 1 Worker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'1W32B1R_dell01_18-42'!$E$4:$E$5</c:f>
              <c:strCache>
                <c:ptCount val="2"/>
                <c:pt idx="0">
                  <c:v>pi00</c:v>
                </c:pt>
                <c:pt idx="1">
                  <c:v>CPU Load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'1W32B1R_dell01_18-42'!$E$6:$E$709</c:f>
              <c:numCache>
                <c:formatCode>General</c:formatCode>
                <c:ptCount val="704"/>
                <c:pt idx="0">
                  <c:v>10.395</c:v>
                </c:pt>
                <c:pt idx="1">
                  <c:v>0</c:v>
                </c:pt>
                <c:pt idx="2">
                  <c:v>0</c:v>
                </c:pt>
                <c:pt idx="3">
                  <c:v>0.503</c:v>
                </c:pt>
                <c:pt idx="4">
                  <c:v>0</c:v>
                </c:pt>
                <c:pt idx="5">
                  <c:v>0</c:v>
                </c:pt>
                <c:pt idx="6">
                  <c:v>1.2689999999999999</c:v>
                </c:pt>
                <c:pt idx="7">
                  <c:v>28.140999999999998</c:v>
                </c:pt>
                <c:pt idx="8">
                  <c:v>25.25</c:v>
                </c:pt>
                <c:pt idx="9">
                  <c:v>22.277999999999999</c:v>
                </c:pt>
                <c:pt idx="10">
                  <c:v>26.396000000000001</c:v>
                </c:pt>
                <c:pt idx="11">
                  <c:v>24.234999999999999</c:v>
                </c:pt>
                <c:pt idx="12">
                  <c:v>21.914000000000001</c:v>
                </c:pt>
                <c:pt idx="13">
                  <c:v>25.57</c:v>
                </c:pt>
                <c:pt idx="14">
                  <c:v>27.068000000000001</c:v>
                </c:pt>
                <c:pt idx="15">
                  <c:v>23.928999999999998</c:v>
                </c:pt>
                <c:pt idx="16">
                  <c:v>29.824999999999999</c:v>
                </c:pt>
                <c:pt idx="17">
                  <c:v>33.667999999999999</c:v>
                </c:pt>
                <c:pt idx="18">
                  <c:v>27.524999999999999</c:v>
                </c:pt>
                <c:pt idx="19">
                  <c:v>29.873000000000001</c:v>
                </c:pt>
                <c:pt idx="20">
                  <c:v>30.922999999999998</c:v>
                </c:pt>
                <c:pt idx="21">
                  <c:v>34.936999999999998</c:v>
                </c:pt>
                <c:pt idx="22">
                  <c:v>31.818000000000001</c:v>
                </c:pt>
                <c:pt idx="23">
                  <c:v>26.992000000000001</c:v>
                </c:pt>
                <c:pt idx="24">
                  <c:v>31.122</c:v>
                </c:pt>
                <c:pt idx="25">
                  <c:v>26.817</c:v>
                </c:pt>
                <c:pt idx="26">
                  <c:v>19.898</c:v>
                </c:pt>
                <c:pt idx="27">
                  <c:v>31.312999999999999</c:v>
                </c:pt>
                <c:pt idx="28">
                  <c:v>32.75</c:v>
                </c:pt>
                <c:pt idx="29">
                  <c:v>41.265999999999998</c:v>
                </c:pt>
                <c:pt idx="30">
                  <c:v>25.189</c:v>
                </c:pt>
                <c:pt idx="31">
                  <c:v>27.273</c:v>
                </c:pt>
                <c:pt idx="32">
                  <c:v>32.746000000000002</c:v>
                </c:pt>
                <c:pt idx="33">
                  <c:v>52.820999999999998</c:v>
                </c:pt>
                <c:pt idx="34">
                  <c:v>85.965000000000003</c:v>
                </c:pt>
                <c:pt idx="35">
                  <c:v>94.471999999999994</c:v>
                </c:pt>
                <c:pt idx="36">
                  <c:v>97.257000000000005</c:v>
                </c:pt>
                <c:pt idx="37">
                  <c:v>92.230999999999995</c:v>
                </c:pt>
                <c:pt idx="38">
                  <c:v>95.522000000000006</c:v>
                </c:pt>
                <c:pt idx="39">
                  <c:v>95.5</c:v>
                </c:pt>
                <c:pt idx="40">
                  <c:v>95.477000000000004</c:v>
                </c:pt>
                <c:pt idx="41">
                  <c:v>90.475999999999999</c:v>
                </c:pt>
                <c:pt idx="42">
                  <c:v>95.25</c:v>
                </c:pt>
                <c:pt idx="43">
                  <c:v>94.974999999999994</c:v>
                </c:pt>
                <c:pt idx="44">
                  <c:v>95.489000000000004</c:v>
                </c:pt>
                <c:pt idx="45">
                  <c:v>92.75</c:v>
                </c:pt>
                <c:pt idx="46">
                  <c:v>94.263999999999996</c:v>
                </c:pt>
                <c:pt idx="47">
                  <c:v>95.225999999999999</c:v>
                </c:pt>
                <c:pt idx="48">
                  <c:v>94.736999999999995</c:v>
                </c:pt>
                <c:pt idx="49">
                  <c:v>90.977000000000004</c:v>
                </c:pt>
                <c:pt idx="50">
                  <c:v>95</c:v>
                </c:pt>
                <c:pt idx="51">
                  <c:v>94.986999999999995</c:v>
                </c:pt>
                <c:pt idx="52">
                  <c:v>96.75</c:v>
                </c:pt>
                <c:pt idx="53">
                  <c:v>92.947000000000003</c:v>
                </c:pt>
                <c:pt idx="54">
                  <c:v>96.509</c:v>
                </c:pt>
                <c:pt idx="55">
                  <c:v>95.25</c:v>
                </c:pt>
                <c:pt idx="56">
                  <c:v>94.486000000000004</c:v>
                </c:pt>
                <c:pt idx="57">
                  <c:v>91.709000000000003</c:v>
                </c:pt>
                <c:pt idx="58">
                  <c:v>97.733000000000004</c:v>
                </c:pt>
                <c:pt idx="59">
                  <c:v>95.262</c:v>
                </c:pt>
                <c:pt idx="60">
                  <c:v>95.510999999999996</c:v>
                </c:pt>
                <c:pt idx="61">
                  <c:v>88.06</c:v>
                </c:pt>
                <c:pt idx="62">
                  <c:v>95</c:v>
                </c:pt>
                <c:pt idx="63">
                  <c:v>97.257000000000005</c:v>
                </c:pt>
                <c:pt idx="64">
                  <c:v>96</c:v>
                </c:pt>
                <c:pt idx="65">
                  <c:v>90.5</c:v>
                </c:pt>
                <c:pt idx="66">
                  <c:v>95.75</c:v>
                </c:pt>
                <c:pt idx="67">
                  <c:v>94.763000000000005</c:v>
                </c:pt>
                <c:pt idx="68">
                  <c:v>95.718000000000004</c:v>
                </c:pt>
                <c:pt idx="69">
                  <c:v>90</c:v>
                </c:pt>
                <c:pt idx="70">
                  <c:v>96</c:v>
                </c:pt>
                <c:pt idx="71">
                  <c:v>95.771000000000001</c:v>
                </c:pt>
                <c:pt idx="72">
                  <c:v>94.71</c:v>
                </c:pt>
                <c:pt idx="73">
                  <c:v>92.480999999999995</c:v>
                </c:pt>
                <c:pt idx="74">
                  <c:v>96.230999999999995</c:v>
                </c:pt>
                <c:pt idx="75">
                  <c:v>96.474000000000004</c:v>
                </c:pt>
                <c:pt idx="76">
                  <c:v>94.75</c:v>
                </c:pt>
                <c:pt idx="77">
                  <c:v>91.206000000000003</c:v>
                </c:pt>
                <c:pt idx="78">
                  <c:v>95.522000000000006</c:v>
                </c:pt>
                <c:pt idx="79">
                  <c:v>96.733999999999995</c:v>
                </c:pt>
                <c:pt idx="80">
                  <c:v>90.796000000000006</c:v>
                </c:pt>
                <c:pt idx="81">
                  <c:v>95.75</c:v>
                </c:pt>
                <c:pt idx="82">
                  <c:v>95.75</c:v>
                </c:pt>
                <c:pt idx="83">
                  <c:v>95.98</c:v>
                </c:pt>
                <c:pt idx="84">
                  <c:v>88.692999999999998</c:v>
                </c:pt>
                <c:pt idx="85">
                  <c:v>85.533000000000001</c:v>
                </c:pt>
                <c:pt idx="86">
                  <c:v>37.121000000000002</c:v>
                </c:pt>
                <c:pt idx="87">
                  <c:v>24.81</c:v>
                </c:pt>
                <c:pt idx="88">
                  <c:v>80.525999999999996</c:v>
                </c:pt>
                <c:pt idx="89">
                  <c:v>69.597999999999999</c:v>
                </c:pt>
                <c:pt idx="90">
                  <c:v>90.977000000000004</c:v>
                </c:pt>
                <c:pt idx="91">
                  <c:v>95.5</c:v>
                </c:pt>
                <c:pt idx="92">
                  <c:v>96.465000000000003</c:v>
                </c:pt>
                <c:pt idx="93">
                  <c:v>95.274000000000001</c:v>
                </c:pt>
                <c:pt idx="94">
                  <c:v>92.480999999999995</c:v>
                </c:pt>
                <c:pt idx="95">
                  <c:v>95.477000000000004</c:v>
                </c:pt>
                <c:pt idx="96">
                  <c:v>95.025000000000006</c:v>
                </c:pt>
                <c:pt idx="97">
                  <c:v>94.974999999999994</c:v>
                </c:pt>
                <c:pt idx="98">
                  <c:v>94.236000000000004</c:v>
                </c:pt>
                <c:pt idx="99">
                  <c:v>93.266999999999996</c:v>
                </c:pt>
                <c:pt idx="100">
                  <c:v>96.221999999999994</c:v>
                </c:pt>
                <c:pt idx="101">
                  <c:v>94.25</c:v>
                </c:pt>
                <c:pt idx="102">
                  <c:v>95.477000000000004</c:v>
                </c:pt>
                <c:pt idx="103">
                  <c:v>91.96</c:v>
                </c:pt>
                <c:pt idx="104">
                  <c:v>95.25</c:v>
                </c:pt>
                <c:pt idx="105">
                  <c:v>95.728999999999999</c:v>
                </c:pt>
                <c:pt idx="106">
                  <c:v>94.25</c:v>
                </c:pt>
                <c:pt idx="107">
                  <c:v>92.694999999999993</c:v>
                </c:pt>
                <c:pt idx="108">
                  <c:v>94</c:v>
                </c:pt>
                <c:pt idx="109">
                  <c:v>95.98</c:v>
                </c:pt>
                <c:pt idx="110">
                  <c:v>95.75</c:v>
                </c:pt>
                <c:pt idx="111">
                  <c:v>93.5</c:v>
                </c:pt>
                <c:pt idx="112">
                  <c:v>92.981999999999999</c:v>
                </c:pt>
                <c:pt idx="113">
                  <c:v>96.481999999999999</c:v>
                </c:pt>
                <c:pt idx="114">
                  <c:v>96</c:v>
                </c:pt>
                <c:pt idx="115">
                  <c:v>93.483999999999995</c:v>
                </c:pt>
                <c:pt idx="116">
                  <c:v>92.269000000000005</c:v>
                </c:pt>
                <c:pt idx="117">
                  <c:v>95.99</c:v>
                </c:pt>
                <c:pt idx="118">
                  <c:v>95.5</c:v>
                </c:pt>
                <c:pt idx="119">
                  <c:v>93.450999999999993</c:v>
                </c:pt>
                <c:pt idx="120">
                  <c:v>90.977000000000004</c:v>
                </c:pt>
                <c:pt idx="121">
                  <c:v>95.75</c:v>
                </c:pt>
                <c:pt idx="122">
                  <c:v>95.75</c:v>
                </c:pt>
                <c:pt idx="123">
                  <c:v>94.736999999999995</c:v>
                </c:pt>
                <c:pt idx="124">
                  <c:v>90.727000000000004</c:v>
                </c:pt>
                <c:pt idx="125">
                  <c:v>94.25</c:v>
                </c:pt>
                <c:pt idx="126">
                  <c:v>95.728999999999999</c:v>
                </c:pt>
                <c:pt idx="127">
                  <c:v>95.012</c:v>
                </c:pt>
                <c:pt idx="128">
                  <c:v>90.977000000000004</c:v>
                </c:pt>
                <c:pt idx="129">
                  <c:v>95.771000000000001</c:v>
                </c:pt>
                <c:pt idx="130">
                  <c:v>95.75</c:v>
                </c:pt>
                <c:pt idx="131">
                  <c:v>96.724999999999994</c:v>
                </c:pt>
                <c:pt idx="132">
                  <c:v>92.442999999999998</c:v>
                </c:pt>
                <c:pt idx="133">
                  <c:v>96.03</c:v>
                </c:pt>
                <c:pt idx="134">
                  <c:v>96.757999999999996</c:v>
                </c:pt>
                <c:pt idx="135">
                  <c:v>93.233000000000004</c:v>
                </c:pt>
                <c:pt idx="136">
                  <c:v>90.75</c:v>
                </c:pt>
                <c:pt idx="137">
                  <c:v>78.391999999999996</c:v>
                </c:pt>
                <c:pt idx="138">
                  <c:v>25.757999999999999</c:v>
                </c:pt>
                <c:pt idx="139">
                  <c:v>95.238</c:v>
                </c:pt>
                <c:pt idx="140">
                  <c:v>98</c:v>
                </c:pt>
                <c:pt idx="141">
                  <c:v>97</c:v>
                </c:pt>
                <c:pt idx="142">
                  <c:v>94.236000000000004</c:v>
                </c:pt>
                <c:pt idx="143">
                  <c:v>95.522000000000006</c:v>
                </c:pt>
                <c:pt idx="144">
                  <c:v>86.328999999999994</c:v>
                </c:pt>
                <c:pt idx="145">
                  <c:v>94.724000000000004</c:v>
                </c:pt>
                <c:pt idx="146">
                  <c:v>96.992000000000004</c:v>
                </c:pt>
                <c:pt idx="147">
                  <c:v>94.513999999999996</c:v>
                </c:pt>
                <c:pt idx="148">
                  <c:v>96.25</c:v>
                </c:pt>
                <c:pt idx="149">
                  <c:v>96.259</c:v>
                </c:pt>
                <c:pt idx="150">
                  <c:v>94.263999999999996</c:v>
                </c:pt>
                <c:pt idx="151">
                  <c:v>93.016999999999996</c:v>
                </c:pt>
                <c:pt idx="152">
                  <c:v>95.225999999999999</c:v>
                </c:pt>
                <c:pt idx="153">
                  <c:v>95.489000000000004</c:v>
                </c:pt>
                <c:pt idx="154">
                  <c:v>95.25</c:v>
                </c:pt>
                <c:pt idx="155">
                  <c:v>90.932000000000002</c:v>
                </c:pt>
                <c:pt idx="156">
                  <c:v>95.760999999999996</c:v>
                </c:pt>
                <c:pt idx="157">
                  <c:v>96.75</c:v>
                </c:pt>
                <c:pt idx="158">
                  <c:v>95.465999999999994</c:v>
                </c:pt>
                <c:pt idx="159">
                  <c:v>91.436000000000007</c:v>
                </c:pt>
                <c:pt idx="160">
                  <c:v>82.915000000000006</c:v>
                </c:pt>
                <c:pt idx="161">
                  <c:v>25.062999999999999</c:v>
                </c:pt>
                <c:pt idx="162">
                  <c:v>82.206000000000003</c:v>
                </c:pt>
                <c:pt idx="163">
                  <c:v>98.004999999999995</c:v>
                </c:pt>
                <c:pt idx="164">
                  <c:v>96.733999999999995</c:v>
                </c:pt>
                <c:pt idx="165">
                  <c:v>96.516999999999996</c:v>
                </c:pt>
                <c:pt idx="166">
                  <c:v>91.899000000000001</c:v>
                </c:pt>
                <c:pt idx="167">
                  <c:v>95.75</c:v>
                </c:pt>
                <c:pt idx="168">
                  <c:v>95.728999999999999</c:v>
                </c:pt>
                <c:pt idx="169">
                  <c:v>95.5</c:v>
                </c:pt>
                <c:pt idx="170">
                  <c:v>97.744</c:v>
                </c:pt>
                <c:pt idx="171">
                  <c:v>97.512</c:v>
                </c:pt>
                <c:pt idx="172">
                  <c:v>98.245999999999995</c:v>
                </c:pt>
                <c:pt idx="173">
                  <c:v>94.457999999999998</c:v>
                </c:pt>
                <c:pt idx="174">
                  <c:v>97.494</c:v>
                </c:pt>
                <c:pt idx="175">
                  <c:v>97.242999999999995</c:v>
                </c:pt>
                <c:pt idx="176">
                  <c:v>96.25</c:v>
                </c:pt>
                <c:pt idx="177">
                  <c:v>92.191000000000003</c:v>
                </c:pt>
                <c:pt idx="178">
                  <c:v>34.847999999999999</c:v>
                </c:pt>
                <c:pt idx="179">
                  <c:v>98.75</c:v>
                </c:pt>
                <c:pt idx="180">
                  <c:v>97.744</c:v>
                </c:pt>
                <c:pt idx="181">
                  <c:v>96.984999999999999</c:v>
                </c:pt>
                <c:pt idx="182">
                  <c:v>97.506</c:v>
                </c:pt>
                <c:pt idx="183">
                  <c:v>99</c:v>
                </c:pt>
                <c:pt idx="184">
                  <c:v>98.992000000000004</c:v>
                </c:pt>
                <c:pt idx="185">
                  <c:v>97.007000000000005</c:v>
                </c:pt>
                <c:pt idx="186">
                  <c:v>98.504000000000005</c:v>
                </c:pt>
                <c:pt idx="187">
                  <c:v>98.747</c:v>
                </c:pt>
                <c:pt idx="188">
                  <c:v>96.509</c:v>
                </c:pt>
                <c:pt idx="189">
                  <c:v>98.75</c:v>
                </c:pt>
                <c:pt idx="190">
                  <c:v>98.004999999999995</c:v>
                </c:pt>
                <c:pt idx="191">
                  <c:v>99</c:v>
                </c:pt>
                <c:pt idx="192">
                  <c:v>98.004999999999995</c:v>
                </c:pt>
                <c:pt idx="193">
                  <c:v>98.747</c:v>
                </c:pt>
                <c:pt idx="194">
                  <c:v>97.995000000000005</c:v>
                </c:pt>
                <c:pt idx="195">
                  <c:v>97.75</c:v>
                </c:pt>
                <c:pt idx="196">
                  <c:v>97.242999999999995</c:v>
                </c:pt>
                <c:pt idx="197">
                  <c:v>97.263999999999996</c:v>
                </c:pt>
                <c:pt idx="198">
                  <c:v>90.954999999999998</c:v>
                </c:pt>
                <c:pt idx="199">
                  <c:v>96.75</c:v>
                </c:pt>
                <c:pt idx="200">
                  <c:v>96.525999999999996</c:v>
                </c:pt>
                <c:pt idx="201">
                  <c:v>96.212000000000003</c:v>
                </c:pt>
                <c:pt idx="202">
                  <c:v>92.519000000000005</c:v>
                </c:pt>
                <c:pt idx="203">
                  <c:v>95.25</c:v>
                </c:pt>
                <c:pt idx="204">
                  <c:v>93.450999999999993</c:v>
                </c:pt>
                <c:pt idx="205">
                  <c:v>95.510999999999996</c:v>
                </c:pt>
                <c:pt idx="206">
                  <c:v>92.713999999999999</c:v>
                </c:pt>
                <c:pt idx="207">
                  <c:v>95.25</c:v>
                </c:pt>
                <c:pt idx="208">
                  <c:v>94.986999999999995</c:v>
                </c:pt>
                <c:pt idx="209">
                  <c:v>95.489000000000004</c:v>
                </c:pt>
                <c:pt idx="210">
                  <c:v>92.230999999999995</c:v>
                </c:pt>
                <c:pt idx="211">
                  <c:v>96.01</c:v>
                </c:pt>
                <c:pt idx="212">
                  <c:v>93.984999999999999</c:v>
                </c:pt>
                <c:pt idx="213">
                  <c:v>96.742000000000004</c:v>
                </c:pt>
                <c:pt idx="214">
                  <c:v>92.191000000000003</c:v>
                </c:pt>
                <c:pt idx="215">
                  <c:v>78.534999999999997</c:v>
                </c:pt>
                <c:pt idx="216">
                  <c:v>34.683999999999997</c:v>
                </c:pt>
                <c:pt idx="217">
                  <c:v>97.5</c:v>
                </c:pt>
                <c:pt idx="218">
                  <c:v>96.75</c:v>
                </c:pt>
                <c:pt idx="219">
                  <c:v>96.474000000000004</c:v>
                </c:pt>
                <c:pt idx="220">
                  <c:v>96.733999999999995</c:v>
                </c:pt>
                <c:pt idx="221">
                  <c:v>96.97</c:v>
                </c:pt>
                <c:pt idx="222">
                  <c:v>96</c:v>
                </c:pt>
                <c:pt idx="223">
                  <c:v>91.98</c:v>
                </c:pt>
                <c:pt idx="224">
                  <c:v>96.733999999999995</c:v>
                </c:pt>
                <c:pt idx="225">
                  <c:v>98</c:v>
                </c:pt>
                <c:pt idx="226">
                  <c:v>98.245999999999995</c:v>
                </c:pt>
                <c:pt idx="227">
                  <c:v>97.739000000000004</c:v>
                </c:pt>
                <c:pt idx="228">
                  <c:v>98.25</c:v>
                </c:pt>
                <c:pt idx="229">
                  <c:v>98.747</c:v>
                </c:pt>
                <c:pt idx="230">
                  <c:v>97.512</c:v>
                </c:pt>
                <c:pt idx="231">
                  <c:v>98.492000000000004</c:v>
                </c:pt>
                <c:pt idx="232">
                  <c:v>99.25</c:v>
                </c:pt>
                <c:pt idx="233">
                  <c:v>99.25</c:v>
                </c:pt>
                <c:pt idx="234">
                  <c:v>97.236000000000004</c:v>
                </c:pt>
                <c:pt idx="235">
                  <c:v>97.739000000000004</c:v>
                </c:pt>
                <c:pt idx="236">
                  <c:v>99</c:v>
                </c:pt>
                <c:pt idx="237">
                  <c:v>96.491</c:v>
                </c:pt>
                <c:pt idx="238">
                  <c:v>98</c:v>
                </c:pt>
                <c:pt idx="239">
                  <c:v>99.248000000000005</c:v>
                </c:pt>
                <c:pt idx="240">
                  <c:v>97.756</c:v>
                </c:pt>
                <c:pt idx="241">
                  <c:v>98.004999999999995</c:v>
                </c:pt>
                <c:pt idx="242">
                  <c:v>98.5</c:v>
                </c:pt>
                <c:pt idx="243">
                  <c:v>98.747</c:v>
                </c:pt>
                <c:pt idx="244">
                  <c:v>97.022000000000006</c:v>
                </c:pt>
                <c:pt idx="245">
                  <c:v>98.747</c:v>
                </c:pt>
                <c:pt idx="246">
                  <c:v>97.494</c:v>
                </c:pt>
                <c:pt idx="247">
                  <c:v>96.766000000000005</c:v>
                </c:pt>
                <c:pt idx="248">
                  <c:v>98.741</c:v>
                </c:pt>
                <c:pt idx="249">
                  <c:v>98.5</c:v>
                </c:pt>
                <c:pt idx="250">
                  <c:v>94.763000000000005</c:v>
                </c:pt>
                <c:pt idx="251">
                  <c:v>90.863</c:v>
                </c:pt>
                <c:pt idx="252">
                  <c:v>94.486000000000004</c:v>
                </c:pt>
                <c:pt idx="253">
                  <c:v>97.25</c:v>
                </c:pt>
                <c:pt idx="254">
                  <c:v>93.198999999999998</c:v>
                </c:pt>
                <c:pt idx="255">
                  <c:v>96.241</c:v>
                </c:pt>
                <c:pt idx="256">
                  <c:v>96.509</c:v>
                </c:pt>
                <c:pt idx="257">
                  <c:v>95.99</c:v>
                </c:pt>
                <c:pt idx="258">
                  <c:v>92.171999999999997</c:v>
                </c:pt>
                <c:pt idx="259">
                  <c:v>95.99</c:v>
                </c:pt>
                <c:pt idx="260">
                  <c:v>93.215999999999994</c:v>
                </c:pt>
                <c:pt idx="261">
                  <c:v>95.760999999999996</c:v>
                </c:pt>
                <c:pt idx="262">
                  <c:v>95</c:v>
                </c:pt>
                <c:pt idx="263">
                  <c:v>91.811000000000007</c:v>
                </c:pt>
                <c:pt idx="264">
                  <c:v>95.489000000000004</c:v>
                </c:pt>
                <c:pt idx="265">
                  <c:v>94.724000000000004</c:v>
                </c:pt>
                <c:pt idx="266">
                  <c:v>96.01</c:v>
                </c:pt>
                <c:pt idx="267">
                  <c:v>26.141999999999999</c:v>
                </c:pt>
                <c:pt idx="268">
                  <c:v>96.733999999999995</c:v>
                </c:pt>
                <c:pt idx="269">
                  <c:v>96.259</c:v>
                </c:pt>
                <c:pt idx="270">
                  <c:v>97.995000000000005</c:v>
                </c:pt>
                <c:pt idx="271">
                  <c:v>94.457999999999998</c:v>
                </c:pt>
                <c:pt idx="272">
                  <c:v>97.494</c:v>
                </c:pt>
                <c:pt idx="273">
                  <c:v>97.733000000000004</c:v>
                </c:pt>
                <c:pt idx="274">
                  <c:v>95.760999999999996</c:v>
                </c:pt>
                <c:pt idx="275">
                  <c:v>92</c:v>
                </c:pt>
                <c:pt idx="276">
                  <c:v>96.25</c:v>
                </c:pt>
                <c:pt idx="277">
                  <c:v>58.585999999999999</c:v>
                </c:pt>
                <c:pt idx="278">
                  <c:v>41.31</c:v>
                </c:pt>
                <c:pt idx="279">
                  <c:v>98.75</c:v>
                </c:pt>
                <c:pt idx="280">
                  <c:v>98.5</c:v>
                </c:pt>
                <c:pt idx="281">
                  <c:v>96.977000000000004</c:v>
                </c:pt>
                <c:pt idx="282">
                  <c:v>98.01</c:v>
                </c:pt>
                <c:pt idx="283">
                  <c:v>98.495999999999995</c:v>
                </c:pt>
                <c:pt idx="284">
                  <c:v>96.525999999999996</c:v>
                </c:pt>
                <c:pt idx="285">
                  <c:v>98.495999999999995</c:v>
                </c:pt>
                <c:pt idx="286">
                  <c:v>97.99</c:v>
                </c:pt>
                <c:pt idx="287">
                  <c:v>98.254000000000005</c:v>
                </c:pt>
                <c:pt idx="288">
                  <c:v>97.506</c:v>
                </c:pt>
                <c:pt idx="289">
                  <c:v>98.25</c:v>
                </c:pt>
                <c:pt idx="290">
                  <c:v>93.483999999999995</c:v>
                </c:pt>
                <c:pt idx="291">
                  <c:v>98.254000000000005</c:v>
                </c:pt>
                <c:pt idx="292">
                  <c:v>97.263999999999996</c:v>
                </c:pt>
                <c:pt idx="293">
                  <c:v>98.997</c:v>
                </c:pt>
                <c:pt idx="294">
                  <c:v>98.004999999999995</c:v>
                </c:pt>
                <c:pt idx="295">
                  <c:v>97.007000000000005</c:v>
                </c:pt>
                <c:pt idx="296">
                  <c:v>98.507000000000005</c:v>
                </c:pt>
                <c:pt idx="297">
                  <c:v>98.492000000000004</c:v>
                </c:pt>
                <c:pt idx="298">
                  <c:v>97.99</c:v>
                </c:pt>
                <c:pt idx="299">
                  <c:v>98.504000000000005</c:v>
                </c:pt>
                <c:pt idx="300">
                  <c:v>96.992000000000004</c:v>
                </c:pt>
                <c:pt idx="301">
                  <c:v>97.733000000000004</c:v>
                </c:pt>
                <c:pt idx="302">
                  <c:v>97.744</c:v>
                </c:pt>
                <c:pt idx="303">
                  <c:v>97.5</c:v>
                </c:pt>
                <c:pt idx="304">
                  <c:v>92.02</c:v>
                </c:pt>
                <c:pt idx="305">
                  <c:v>93.233000000000004</c:v>
                </c:pt>
                <c:pt idx="306">
                  <c:v>93.984999999999999</c:v>
                </c:pt>
                <c:pt idx="307">
                  <c:v>97.242999999999995</c:v>
                </c:pt>
                <c:pt idx="308">
                  <c:v>95.739000000000004</c:v>
                </c:pt>
                <c:pt idx="309">
                  <c:v>94.015000000000001</c:v>
                </c:pt>
                <c:pt idx="310">
                  <c:v>95.225999999999999</c:v>
                </c:pt>
                <c:pt idx="311">
                  <c:v>96.465000000000003</c:v>
                </c:pt>
                <c:pt idx="312">
                  <c:v>94.962000000000003</c:v>
                </c:pt>
                <c:pt idx="313">
                  <c:v>92.537000000000006</c:v>
                </c:pt>
                <c:pt idx="314">
                  <c:v>96.733999999999995</c:v>
                </c:pt>
                <c:pt idx="315">
                  <c:v>96.03</c:v>
                </c:pt>
                <c:pt idx="316">
                  <c:v>95.477000000000004</c:v>
                </c:pt>
                <c:pt idx="317">
                  <c:v>92.981999999999999</c:v>
                </c:pt>
                <c:pt idx="318">
                  <c:v>94.75</c:v>
                </c:pt>
                <c:pt idx="319">
                  <c:v>96.230999999999995</c:v>
                </c:pt>
                <c:pt idx="320">
                  <c:v>96.75</c:v>
                </c:pt>
                <c:pt idx="321">
                  <c:v>92.519000000000005</c:v>
                </c:pt>
                <c:pt idx="322">
                  <c:v>96.491</c:v>
                </c:pt>
                <c:pt idx="323">
                  <c:v>95.238</c:v>
                </c:pt>
                <c:pt idx="324">
                  <c:v>95.25</c:v>
                </c:pt>
                <c:pt idx="325">
                  <c:v>91.206000000000003</c:v>
                </c:pt>
                <c:pt idx="326">
                  <c:v>72.796000000000006</c:v>
                </c:pt>
                <c:pt idx="327">
                  <c:v>38.945</c:v>
                </c:pt>
                <c:pt idx="328">
                  <c:v>98.254000000000005</c:v>
                </c:pt>
                <c:pt idx="329">
                  <c:v>96.757999999999996</c:v>
                </c:pt>
                <c:pt idx="330">
                  <c:v>96.25</c:v>
                </c:pt>
                <c:pt idx="331">
                  <c:v>97.5</c:v>
                </c:pt>
                <c:pt idx="332">
                  <c:v>97.007000000000005</c:v>
                </c:pt>
                <c:pt idx="333">
                  <c:v>98.75</c:v>
                </c:pt>
                <c:pt idx="334">
                  <c:v>97.739000000000004</c:v>
                </c:pt>
                <c:pt idx="335">
                  <c:v>98.254000000000005</c:v>
                </c:pt>
                <c:pt idx="336">
                  <c:v>98.504000000000005</c:v>
                </c:pt>
                <c:pt idx="337">
                  <c:v>96.25</c:v>
                </c:pt>
                <c:pt idx="338">
                  <c:v>98.753</c:v>
                </c:pt>
                <c:pt idx="339">
                  <c:v>98.997</c:v>
                </c:pt>
                <c:pt idx="340">
                  <c:v>97.744</c:v>
                </c:pt>
                <c:pt idx="341">
                  <c:v>98.015000000000001</c:v>
                </c:pt>
                <c:pt idx="342">
                  <c:v>98.495999999999995</c:v>
                </c:pt>
                <c:pt idx="343">
                  <c:v>98.75</c:v>
                </c:pt>
                <c:pt idx="344">
                  <c:v>97.733000000000004</c:v>
                </c:pt>
                <c:pt idx="345">
                  <c:v>98.25</c:v>
                </c:pt>
                <c:pt idx="346">
                  <c:v>98.75</c:v>
                </c:pt>
                <c:pt idx="347">
                  <c:v>97.506</c:v>
                </c:pt>
                <c:pt idx="348">
                  <c:v>98.997</c:v>
                </c:pt>
                <c:pt idx="349">
                  <c:v>98.75</c:v>
                </c:pt>
                <c:pt idx="350">
                  <c:v>97.519000000000005</c:v>
                </c:pt>
                <c:pt idx="351">
                  <c:v>97.494</c:v>
                </c:pt>
                <c:pt idx="352">
                  <c:v>97.760999999999996</c:v>
                </c:pt>
                <c:pt idx="353">
                  <c:v>98.495999999999995</c:v>
                </c:pt>
                <c:pt idx="354">
                  <c:v>96.25</c:v>
                </c:pt>
                <c:pt idx="355">
                  <c:v>98.5</c:v>
                </c:pt>
                <c:pt idx="356">
                  <c:v>97.756</c:v>
                </c:pt>
                <c:pt idx="357">
                  <c:v>90.394000000000005</c:v>
                </c:pt>
                <c:pt idx="358">
                  <c:v>92.02</c:v>
                </c:pt>
                <c:pt idx="359">
                  <c:v>96.757999999999996</c:v>
                </c:pt>
                <c:pt idx="360">
                  <c:v>95.465999999999994</c:v>
                </c:pt>
                <c:pt idx="361">
                  <c:v>92.480999999999995</c:v>
                </c:pt>
                <c:pt idx="362">
                  <c:v>94.789000000000001</c:v>
                </c:pt>
                <c:pt idx="363">
                  <c:v>95</c:v>
                </c:pt>
                <c:pt idx="364">
                  <c:v>96.5</c:v>
                </c:pt>
                <c:pt idx="365">
                  <c:v>93.483999999999995</c:v>
                </c:pt>
                <c:pt idx="366">
                  <c:v>95.728999999999999</c:v>
                </c:pt>
                <c:pt idx="367">
                  <c:v>95</c:v>
                </c:pt>
                <c:pt idx="368">
                  <c:v>96.491</c:v>
                </c:pt>
                <c:pt idx="369">
                  <c:v>93.25</c:v>
                </c:pt>
                <c:pt idx="370">
                  <c:v>95.97</c:v>
                </c:pt>
                <c:pt idx="371">
                  <c:v>96.724999999999994</c:v>
                </c:pt>
                <c:pt idx="372">
                  <c:v>95.489000000000004</c:v>
                </c:pt>
                <c:pt idx="373">
                  <c:v>92.786000000000001</c:v>
                </c:pt>
                <c:pt idx="374">
                  <c:v>95.99</c:v>
                </c:pt>
                <c:pt idx="375">
                  <c:v>63.889000000000003</c:v>
                </c:pt>
                <c:pt idx="376">
                  <c:v>60.25</c:v>
                </c:pt>
                <c:pt idx="377">
                  <c:v>98.245999999999995</c:v>
                </c:pt>
                <c:pt idx="378">
                  <c:v>94.5</c:v>
                </c:pt>
                <c:pt idx="379">
                  <c:v>95.213999999999999</c:v>
                </c:pt>
                <c:pt idx="380">
                  <c:v>95.75</c:v>
                </c:pt>
                <c:pt idx="381">
                  <c:v>97.480999999999995</c:v>
                </c:pt>
                <c:pt idx="382">
                  <c:v>91.272000000000006</c:v>
                </c:pt>
                <c:pt idx="383">
                  <c:v>93.733999999999995</c:v>
                </c:pt>
                <c:pt idx="384">
                  <c:v>96.241</c:v>
                </c:pt>
                <c:pt idx="385">
                  <c:v>97.494</c:v>
                </c:pt>
                <c:pt idx="386">
                  <c:v>85.93</c:v>
                </c:pt>
                <c:pt idx="387">
                  <c:v>42.965000000000003</c:v>
                </c:pt>
                <c:pt idx="388">
                  <c:v>96.474000000000004</c:v>
                </c:pt>
                <c:pt idx="389">
                  <c:v>98</c:v>
                </c:pt>
                <c:pt idx="390">
                  <c:v>97.512</c:v>
                </c:pt>
                <c:pt idx="391">
                  <c:v>98.997</c:v>
                </c:pt>
                <c:pt idx="392">
                  <c:v>98.741</c:v>
                </c:pt>
                <c:pt idx="393">
                  <c:v>97.995000000000005</c:v>
                </c:pt>
                <c:pt idx="394">
                  <c:v>98.75</c:v>
                </c:pt>
                <c:pt idx="395">
                  <c:v>98.245999999999995</c:v>
                </c:pt>
                <c:pt idx="396">
                  <c:v>98.75</c:v>
                </c:pt>
                <c:pt idx="397">
                  <c:v>97.015000000000001</c:v>
                </c:pt>
                <c:pt idx="398">
                  <c:v>97.242999999999995</c:v>
                </c:pt>
                <c:pt idx="399">
                  <c:v>98.997</c:v>
                </c:pt>
                <c:pt idx="400">
                  <c:v>97.007000000000005</c:v>
                </c:pt>
                <c:pt idx="401">
                  <c:v>98.5</c:v>
                </c:pt>
                <c:pt idx="402">
                  <c:v>98.5</c:v>
                </c:pt>
                <c:pt idx="403">
                  <c:v>99.244</c:v>
                </c:pt>
                <c:pt idx="404">
                  <c:v>97.756</c:v>
                </c:pt>
                <c:pt idx="405">
                  <c:v>98.25</c:v>
                </c:pt>
                <c:pt idx="406">
                  <c:v>98.995000000000005</c:v>
                </c:pt>
                <c:pt idx="407">
                  <c:v>98.01</c:v>
                </c:pt>
                <c:pt idx="408">
                  <c:v>95.477000000000004</c:v>
                </c:pt>
                <c:pt idx="409">
                  <c:v>98.75</c:v>
                </c:pt>
                <c:pt idx="410">
                  <c:v>94.307000000000002</c:v>
                </c:pt>
                <c:pt idx="411">
                  <c:v>87.97</c:v>
                </c:pt>
                <c:pt idx="412">
                  <c:v>92.462000000000003</c:v>
                </c:pt>
                <c:pt idx="413">
                  <c:v>97.5</c:v>
                </c:pt>
                <c:pt idx="414">
                  <c:v>94.25</c:v>
                </c:pt>
                <c:pt idx="415">
                  <c:v>96.221999999999994</c:v>
                </c:pt>
                <c:pt idx="416">
                  <c:v>95.25</c:v>
                </c:pt>
                <c:pt idx="417">
                  <c:v>96.742000000000004</c:v>
                </c:pt>
                <c:pt idx="418">
                  <c:v>93.75</c:v>
                </c:pt>
                <c:pt idx="419">
                  <c:v>95.238</c:v>
                </c:pt>
                <c:pt idx="420">
                  <c:v>95.739000000000004</c:v>
                </c:pt>
                <c:pt idx="421">
                  <c:v>95.75</c:v>
                </c:pt>
                <c:pt idx="422">
                  <c:v>95.99</c:v>
                </c:pt>
                <c:pt idx="423">
                  <c:v>92.713999999999999</c:v>
                </c:pt>
                <c:pt idx="424">
                  <c:v>95.489000000000004</c:v>
                </c:pt>
                <c:pt idx="425">
                  <c:v>95.25</c:v>
                </c:pt>
                <c:pt idx="426">
                  <c:v>95.465999999999994</c:v>
                </c:pt>
                <c:pt idx="427">
                  <c:v>76.308999999999997</c:v>
                </c:pt>
                <c:pt idx="428">
                  <c:v>93.198999999999998</c:v>
                </c:pt>
                <c:pt idx="429">
                  <c:v>95.262</c:v>
                </c:pt>
                <c:pt idx="430">
                  <c:v>94.25</c:v>
                </c:pt>
                <c:pt idx="431">
                  <c:v>41.771999999999998</c:v>
                </c:pt>
                <c:pt idx="432">
                  <c:v>49.622</c:v>
                </c:pt>
                <c:pt idx="433">
                  <c:v>98</c:v>
                </c:pt>
                <c:pt idx="434">
                  <c:v>96.516999999999996</c:v>
                </c:pt>
                <c:pt idx="435">
                  <c:v>94.697000000000003</c:v>
                </c:pt>
                <c:pt idx="436">
                  <c:v>96.5</c:v>
                </c:pt>
                <c:pt idx="437">
                  <c:v>96.241</c:v>
                </c:pt>
                <c:pt idx="438">
                  <c:v>93.97</c:v>
                </c:pt>
                <c:pt idx="439">
                  <c:v>83.375</c:v>
                </c:pt>
                <c:pt idx="440">
                  <c:v>45.225999999999999</c:v>
                </c:pt>
                <c:pt idx="441">
                  <c:v>98.25</c:v>
                </c:pt>
                <c:pt idx="442">
                  <c:v>98.5</c:v>
                </c:pt>
                <c:pt idx="443">
                  <c:v>97.494</c:v>
                </c:pt>
                <c:pt idx="444">
                  <c:v>98.75</c:v>
                </c:pt>
                <c:pt idx="445">
                  <c:v>98.004999999999995</c:v>
                </c:pt>
                <c:pt idx="446">
                  <c:v>97.756</c:v>
                </c:pt>
                <c:pt idx="447">
                  <c:v>98.241</c:v>
                </c:pt>
                <c:pt idx="448">
                  <c:v>98.5</c:v>
                </c:pt>
                <c:pt idx="449">
                  <c:v>98.01</c:v>
                </c:pt>
                <c:pt idx="450">
                  <c:v>97.486999999999995</c:v>
                </c:pt>
                <c:pt idx="451">
                  <c:v>98.245999999999995</c:v>
                </c:pt>
                <c:pt idx="452">
                  <c:v>98</c:v>
                </c:pt>
                <c:pt idx="453">
                  <c:v>97</c:v>
                </c:pt>
                <c:pt idx="454">
                  <c:v>98.495999999999995</c:v>
                </c:pt>
                <c:pt idx="455">
                  <c:v>98.5</c:v>
                </c:pt>
                <c:pt idx="456">
                  <c:v>98</c:v>
                </c:pt>
                <c:pt idx="457">
                  <c:v>97.486999999999995</c:v>
                </c:pt>
                <c:pt idx="458">
                  <c:v>97.766999999999996</c:v>
                </c:pt>
                <c:pt idx="459">
                  <c:v>98.744</c:v>
                </c:pt>
                <c:pt idx="460">
                  <c:v>98</c:v>
                </c:pt>
                <c:pt idx="461">
                  <c:v>98.5</c:v>
                </c:pt>
                <c:pt idx="462">
                  <c:v>97.75</c:v>
                </c:pt>
                <c:pt idx="463">
                  <c:v>98.004999999999995</c:v>
                </c:pt>
                <c:pt idx="464">
                  <c:v>97.228999999999999</c:v>
                </c:pt>
                <c:pt idx="465">
                  <c:v>98.015000000000001</c:v>
                </c:pt>
                <c:pt idx="466">
                  <c:v>90.152000000000001</c:v>
                </c:pt>
                <c:pt idx="467">
                  <c:v>95.037000000000006</c:v>
                </c:pt>
                <c:pt idx="468">
                  <c:v>97.756</c:v>
                </c:pt>
                <c:pt idx="469">
                  <c:v>96.75</c:v>
                </c:pt>
                <c:pt idx="470">
                  <c:v>92.289000000000001</c:v>
                </c:pt>
                <c:pt idx="471">
                  <c:v>97.257000000000005</c:v>
                </c:pt>
                <c:pt idx="472">
                  <c:v>95.213999999999999</c:v>
                </c:pt>
                <c:pt idx="473">
                  <c:v>93.984999999999999</c:v>
                </c:pt>
                <c:pt idx="474">
                  <c:v>92.947000000000003</c:v>
                </c:pt>
                <c:pt idx="475">
                  <c:v>96.230999999999995</c:v>
                </c:pt>
                <c:pt idx="476">
                  <c:v>95.262</c:v>
                </c:pt>
                <c:pt idx="477">
                  <c:v>96.259</c:v>
                </c:pt>
                <c:pt idx="478">
                  <c:v>89.974999999999994</c:v>
                </c:pt>
                <c:pt idx="479">
                  <c:v>96.241</c:v>
                </c:pt>
                <c:pt idx="480">
                  <c:v>96.259</c:v>
                </c:pt>
                <c:pt idx="481">
                  <c:v>95.718000000000004</c:v>
                </c:pt>
                <c:pt idx="482">
                  <c:v>90.703999999999994</c:v>
                </c:pt>
                <c:pt idx="483">
                  <c:v>93.766000000000005</c:v>
                </c:pt>
                <c:pt idx="484">
                  <c:v>94.471999999999994</c:v>
                </c:pt>
                <c:pt idx="485">
                  <c:v>95.489000000000004</c:v>
                </c:pt>
                <c:pt idx="486">
                  <c:v>95.225999999999999</c:v>
                </c:pt>
                <c:pt idx="487">
                  <c:v>95.771000000000001</c:v>
                </c:pt>
                <c:pt idx="488">
                  <c:v>94</c:v>
                </c:pt>
                <c:pt idx="489">
                  <c:v>53.552999999999997</c:v>
                </c:pt>
                <c:pt idx="490">
                  <c:v>56.061</c:v>
                </c:pt>
                <c:pt idx="491">
                  <c:v>97.25</c:v>
                </c:pt>
                <c:pt idx="492">
                  <c:v>95.177999999999997</c:v>
                </c:pt>
                <c:pt idx="493">
                  <c:v>98</c:v>
                </c:pt>
                <c:pt idx="494">
                  <c:v>98.504000000000005</c:v>
                </c:pt>
                <c:pt idx="495">
                  <c:v>97</c:v>
                </c:pt>
                <c:pt idx="496">
                  <c:v>95.477000000000004</c:v>
                </c:pt>
                <c:pt idx="497">
                  <c:v>96.5</c:v>
                </c:pt>
                <c:pt idx="498">
                  <c:v>98.747</c:v>
                </c:pt>
                <c:pt idx="499">
                  <c:v>97.007000000000005</c:v>
                </c:pt>
                <c:pt idx="500">
                  <c:v>98.75</c:v>
                </c:pt>
                <c:pt idx="501">
                  <c:v>99.498999999999995</c:v>
                </c:pt>
                <c:pt idx="502">
                  <c:v>96.75</c:v>
                </c:pt>
                <c:pt idx="503">
                  <c:v>97.25</c:v>
                </c:pt>
                <c:pt idx="504">
                  <c:v>98.75</c:v>
                </c:pt>
                <c:pt idx="505">
                  <c:v>97.75</c:v>
                </c:pt>
                <c:pt idx="506">
                  <c:v>95.75</c:v>
                </c:pt>
                <c:pt idx="507">
                  <c:v>98.995000000000005</c:v>
                </c:pt>
                <c:pt idx="508">
                  <c:v>97.25</c:v>
                </c:pt>
                <c:pt idx="509">
                  <c:v>97.99</c:v>
                </c:pt>
                <c:pt idx="510">
                  <c:v>95.802000000000007</c:v>
                </c:pt>
                <c:pt idx="511">
                  <c:v>98.997</c:v>
                </c:pt>
                <c:pt idx="512">
                  <c:v>97.015000000000001</c:v>
                </c:pt>
                <c:pt idx="513">
                  <c:v>97</c:v>
                </c:pt>
                <c:pt idx="514">
                  <c:v>98.75</c:v>
                </c:pt>
                <c:pt idx="515">
                  <c:v>98.015000000000001</c:v>
                </c:pt>
                <c:pt idx="516">
                  <c:v>97.25</c:v>
                </c:pt>
                <c:pt idx="517">
                  <c:v>94.697000000000003</c:v>
                </c:pt>
                <c:pt idx="518">
                  <c:v>95.274000000000001</c:v>
                </c:pt>
                <c:pt idx="519">
                  <c:v>93.466999999999999</c:v>
                </c:pt>
                <c:pt idx="520">
                  <c:v>91.227999999999994</c:v>
                </c:pt>
                <c:pt idx="521">
                  <c:v>95.718000000000004</c:v>
                </c:pt>
                <c:pt idx="522">
                  <c:v>80.951999999999998</c:v>
                </c:pt>
                <c:pt idx="523">
                  <c:v>95.706999999999994</c:v>
                </c:pt>
                <c:pt idx="524">
                  <c:v>90.772999999999996</c:v>
                </c:pt>
                <c:pt idx="525">
                  <c:v>93.450999999999993</c:v>
                </c:pt>
                <c:pt idx="526">
                  <c:v>96.509</c:v>
                </c:pt>
                <c:pt idx="527">
                  <c:v>94.962000000000003</c:v>
                </c:pt>
                <c:pt idx="528">
                  <c:v>38.539000000000001</c:v>
                </c:pt>
                <c:pt idx="529">
                  <c:v>90.772999999999996</c:v>
                </c:pt>
                <c:pt idx="530">
                  <c:v>98.25</c:v>
                </c:pt>
                <c:pt idx="531">
                  <c:v>96.984999999999999</c:v>
                </c:pt>
                <c:pt idx="532">
                  <c:v>96.221999999999994</c:v>
                </c:pt>
                <c:pt idx="533">
                  <c:v>92.947000000000003</c:v>
                </c:pt>
                <c:pt idx="534">
                  <c:v>96.230999999999995</c:v>
                </c:pt>
                <c:pt idx="535">
                  <c:v>96.259</c:v>
                </c:pt>
                <c:pt idx="536">
                  <c:v>95.430999999999997</c:v>
                </c:pt>
                <c:pt idx="537">
                  <c:v>94.236000000000004</c:v>
                </c:pt>
                <c:pt idx="538">
                  <c:v>96.491</c:v>
                </c:pt>
                <c:pt idx="539">
                  <c:v>94.71</c:v>
                </c:pt>
                <c:pt idx="540">
                  <c:v>94.5</c:v>
                </c:pt>
                <c:pt idx="541">
                  <c:v>94.278999999999996</c:v>
                </c:pt>
                <c:pt idx="542">
                  <c:v>97.25</c:v>
                </c:pt>
                <c:pt idx="543">
                  <c:v>95.510999999999996</c:v>
                </c:pt>
                <c:pt idx="544">
                  <c:v>95.728999999999999</c:v>
                </c:pt>
                <c:pt idx="545">
                  <c:v>97.99</c:v>
                </c:pt>
                <c:pt idx="546">
                  <c:v>97.486999999999995</c:v>
                </c:pt>
                <c:pt idx="547">
                  <c:v>48.75</c:v>
                </c:pt>
                <c:pt idx="548">
                  <c:v>79.698999999999998</c:v>
                </c:pt>
                <c:pt idx="549">
                  <c:v>96.481999999999999</c:v>
                </c:pt>
                <c:pt idx="550">
                  <c:v>92.210999999999999</c:v>
                </c:pt>
                <c:pt idx="551">
                  <c:v>99.25</c:v>
                </c:pt>
                <c:pt idx="552">
                  <c:v>98.504000000000005</c:v>
                </c:pt>
                <c:pt idx="553">
                  <c:v>97.242999999999995</c:v>
                </c:pt>
                <c:pt idx="554">
                  <c:v>99.244</c:v>
                </c:pt>
                <c:pt idx="555">
                  <c:v>98.004999999999995</c:v>
                </c:pt>
                <c:pt idx="556">
                  <c:v>98.004999999999995</c:v>
                </c:pt>
                <c:pt idx="557">
                  <c:v>98.241</c:v>
                </c:pt>
                <c:pt idx="558">
                  <c:v>98.236999999999995</c:v>
                </c:pt>
                <c:pt idx="559">
                  <c:v>97.995000000000005</c:v>
                </c:pt>
                <c:pt idx="560">
                  <c:v>98</c:v>
                </c:pt>
                <c:pt idx="561">
                  <c:v>98.489000000000004</c:v>
                </c:pt>
                <c:pt idx="562">
                  <c:v>98.25</c:v>
                </c:pt>
                <c:pt idx="563">
                  <c:v>97.242999999999995</c:v>
                </c:pt>
                <c:pt idx="564">
                  <c:v>97.75</c:v>
                </c:pt>
                <c:pt idx="565">
                  <c:v>98.75</c:v>
                </c:pt>
                <c:pt idx="566">
                  <c:v>97.022000000000006</c:v>
                </c:pt>
                <c:pt idx="567">
                  <c:v>99.25</c:v>
                </c:pt>
                <c:pt idx="568">
                  <c:v>97.75</c:v>
                </c:pt>
                <c:pt idx="569">
                  <c:v>97.263999999999996</c:v>
                </c:pt>
                <c:pt idx="570">
                  <c:v>95.545000000000002</c:v>
                </c:pt>
                <c:pt idx="571">
                  <c:v>96.742000000000004</c:v>
                </c:pt>
                <c:pt idx="572">
                  <c:v>94.527000000000001</c:v>
                </c:pt>
                <c:pt idx="573">
                  <c:v>91.94</c:v>
                </c:pt>
                <c:pt idx="574">
                  <c:v>94.5</c:v>
                </c:pt>
                <c:pt idx="575">
                  <c:v>93.25</c:v>
                </c:pt>
                <c:pt idx="576">
                  <c:v>94.974999999999994</c:v>
                </c:pt>
                <c:pt idx="577">
                  <c:v>92.677000000000007</c:v>
                </c:pt>
                <c:pt idx="578">
                  <c:v>95.99</c:v>
                </c:pt>
                <c:pt idx="579">
                  <c:v>95.025000000000006</c:v>
                </c:pt>
                <c:pt idx="580">
                  <c:v>95.75</c:v>
                </c:pt>
                <c:pt idx="581">
                  <c:v>93.233000000000004</c:v>
                </c:pt>
                <c:pt idx="582">
                  <c:v>95</c:v>
                </c:pt>
                <c:pt idx="583">
                  <c:v>96.5</c:v>
                </c:pt>
                <c:pt idx="584">
                  <c:v>95.739000000000004</c:v>
                </c:pt>
                <c:pt idx="585">
                  <c:v>92.02</c:v>
                </c:pt>
                <c:pt idx="586">
                  <c:v>95.533000000000001</c:v>
                </c:pt>
                <c:pt idx="587">
                  <c:v>95.477000000000004</c:v>
                </c:pt>
                <c:pt idx="588">
                  <c:v>95.760999999999996</c:v>
                </c:pt>
                <c:pt idx="589">
                  <c:v>93.5</c:v>
                </c:pt>
                <c:pt idx="590">
                  <c:v>94.03</c:v>
                </c:pt>
                <c:pt idx="591">
                  <c:v>96.757999999999996</c:v>
                </c:pt>
                <c:pt idx="592">
                  <c:v>46.055999999999997</c:v>
                </c:pt>
                <c:pt idx="593">
                  <c:v>82.206000000000003</c:v>
                </c:pt>
                <c:pt idx="594">
                  <c:v>97.236000000000004</c:v>
                </c:pt>
                <c:pt idx="595">
                  <c:v>97</c:v>
                </c:pt>
                <c:pt idx="596">
                  <c:v>96.25</c:v>
                </c:pt>
                <c:pt idx="597">
                  <c:v>93.733999999999995</c:v>
                </c:pt>
                <c:pt idx="598">
                  <c:v>97.984999999999999</c:v>
                </c:pt>
                <c:pt idx="599">
                  <c:v>98</c:v>
                </c:pt>
                <c:pt idx="600">
                  <c:v>96.525999999999996</c:v>
                </c:pt>
                <c:pt idx="601">
                  <c:v>94.236000000000004</c:v>
                </c:pt>
                <c:pt idx="602">
                  <c:v>97.494</c:v>
                </c:pt>
                <c:pt idx="603">
                  <c:v>97</c:v>
                </c:pt>
                <c:pt idx="604">
                  <c:v>98.259</c:v>
                </c:pt>
                <c:pt idx="605">
                  <c:v>98.507000000000005</c:v>
                </c:pt>
                <c:pt idx="606">
                  <c:v>98.004999999999995</c:v>
                </c:pt>
                <c:pt idx="607">
                  <c:v>98.747</c:v>
                </c:pt>
                <c:pt idx="608">
                  <c:v>96.230999999999995</c:v>
                </c:pt>
                <c:pt idx="609">
                  <c:v>97.744</c:v>
                </c:pt>
                <c:pt idx="610">
                  <c:v>98.747</c:v>
                </c:pt>
                <c:pt idx="611">
                  <c:v>97.27</c:v>
                </c:pt>
                <c:pt idx="612">
                  <c:v>98.489000000000004</c:v>
                </c:pt>
                <c:pt idx="613">
                  <c:v>97.99</c:v>
                </c:pt>
                <c:pt idx="614">
                  <c:v>98.75</c:v>
                </c:pt>
                <c:pt idx="615">
                  <c:v>96.481999999999999</c:v>
                </c:pt>
                <c:pt idx="616">
                  <c:v>98.015000000000001</c:v>
                </c:pt>
                <c:pt idx="617">
                  <c:v>99</c:v>
                </c:pt>
                <c:pt idx="618">
                  <c:v>97.486999999999995</c:v>
                </c:pt>
                <c:pt idx="619">
                  <c:v>98</c:v>
                </c:pt>
                <c:pt idx="620">
                  <c:v>98.5</c:v>
                </c:pt>
                <c:pt idx="621">
                  <c:v>97.506</c:v>
                </c:pt>
                <c:pt idx="622">
                  <c:v>98.75</c:v>
                </c:pt>
                <c:pt idx="623">
                  <c:v>92.981999999999999</c:v>
                </c:pt>
                <c:pt idx="624">
                  <c:v>94.763000000000005</c:v>
                </c:pt>
                <c:pt idx="625">
                  <c:v>98.489000000000004</c:v>
                </c:pt>
                <c:pt idx="626">
                  <c:v>88.161000000000001</c:v>
                </c:pt>
                <c:pt idx="627">
                  <c:v>74.372</c:v>
                </c:pt>
                <c:pt idx="628">
                  <c:v>55.216000000000001</c:v>
                </c:pt>
                <c:pt idx="629">
                  <c:v>49.491999999999997</c:v>
                </c:pt>
                <c:pt idx="630">
                  <c:v>49.874000000000002</c:v>
                </c:pt>
                <c:pt idx="631">
                  <c:v>48.866</c:v>
                </c:pt>
                <c:pt idx="632">
                  <c:v>49.49</c:v>
                </c:pt>
                <c:pt idx="633">
                  <c:v>51.02</c:v>
                </c:pt>
                <c:pt idx="634">
                  <c:v>49.494999999999997</c:v>
                </c:pt>
                <c:pt idx="635">
                  <c:v>49.494999999999997</c:v>
                </c:pt>
                <c:pt idx="636">
                  <c:v>51.262999999999998</c:v>
                </c:pt>
                <c:pt idx="637">
                  <c:v>49.366999999999997</c:v>
                </c:pt>
                <c:pt idx="638">
                  <c:v>49.872999999999998</c:v>
                </c:pt>
                <c:pt idx="639">
                  <c:v>50.886000000000003</c:v>
                </c:pt>
                <c:pt idx="640">
                  <c:v>49.746000000000002</c:v>
                </c:pt>
                <c:pt idx="641">
                  <c:v>49.744999999999997</c:v>
                </c:pt>
                <c:pt idx="642">
                  <c:v>51.145000000000003</c:v>
                </c:pt>
                <c:pt idx="643">
                  <c:v>50</c:v>
                </c:pt>
                <c:pt idx="644">
                  <c:v>48.99</c:v>
                </c:pt>
                <c:pt idx="645">
                  <c:v>50.761000000000003</c:v>
                </c:pt>
                <c:pt idx="646">
                  <c:v>49.494999999999997</c:v>
                </c:pt>
                <c:pt idx="647">
                  <c:v>49.497</c:v>
                </c:pt>
                <c:pt idx="648">
                  <c:v>51.139000000000003</c:v>
                </c:pt>
                <c:pt idx="649">
                  <c:v>49.62</c:v>
                </c:pt>
                <c:pt idx="650">
                  <c:v>49.37</c:v>
                </c:pt>
                <c:pt idx="651">
                  <c:v>50.38</c:v>
                </c:pt>
                <c:pt idx="652">
                  <c:v>31.486000000000001</c:v>
                </c:pt>
                <c:pt idx="653">
                  <c:v>45.363</c:v>
                </c:pt>
                <c:pt idx="654">
                  <c:v>45.546999999999997</c:v>
                </c:pt>
                <c:pt idx="655">
                  <c:v>25.315999999999999</c:v>
                </c:pt>
                <c:pt idx="656">
                  <c:v>26.02</c:v>
                </c:pt>
                <c:pt idx="657">
                  <c:v>25.440999999999999</c:v>
                </c:pt>
                <c:pt idx="658">
                  <c:v>25.315999999999999</c:v>
                </c:pt>
                <c:pt idx="659">
                  <c:v>25.062999999999999</c:v>
                </c:pt>
                <c:pt idx="660">
                  <c:v>25.7</c:v>
                </c:pt>
                <c:pt idx="661">
                  <c:v>25.062999999999999</c:v>
                </c:pt>
                <c:pt idx="662">
                  <c:v>25.635000000000002</c:v>
                </c:pt>
                <c:pt idx="663">
                  <c:v>25.765000000000001</c:v>
                </c:pt>
                <c:pt idx="664">
                  <c:v>25.126999999999999</c:v>
                </c:pt>
                <c:pt idx="665">
                  <c:v>25.381</c:v>
                </c:pt>
                <c:pt idx="666">
                  <c:v>25</c:v>
                </c:pt>
                <c:pt idx="667">
                  <c:v>25.445</c:v>
                </c:pt>
                <c:pt idx="668">
                  <c:v>25.315999999999999</c:v>
                </c:pt>
                <c:pt idx="669">
                  <c:v>25.126999999999999</c:v>
                </c:pt>
                <c:pt idx="670">
                  <c:v>25.757999999999999</c:v>
                </c:pt>
                <c:pt idx="671">
                  <c:v>25.381</c:v>
                </c:pt>
                <c:pt idx="672">
                  <c:v>25.823</c:v>
                </c:pt>
                <c:pt idx="673">
                  <c:v>34.625</c:v>
                </c:pt>
                <c:pt idx="674">
                  <c:v>83.123000000000005</c:v>
                </c:pt>
                <c:pt idx="675">
                  <c:v>26.718</c:v>
                </c:pt>
                <c:pt idx="676">
                  <c:v>76.179000000000002</c:v>
                </c:pt>
                <c:pt idx="677">
                  <c:v>76.768000000000001</c:v>
                </c:pt>
                <c:pt idx="678">
                  <c:v>25.815000000000001</c:v>
                </c:pt>
                <c:pt idx="679">
                  <c:v>83.626999999999995</c:v>
                </c:pt>
                <c:pt idx="680">
                  <c:v>80.905000000000001</c:v>
                </c:pt>
                <c:pt idx="681">
                  <c:v>43.073</c:v>
                </c:pt>
                <c:pt idx="682">
                  <c:v>36.962000000000003</c:v>
                </c:pt>
                <c:pt idx="683">
                  <c:v>31.218</c:v>
                </c:pt>
                <c:pt idx="684">
                  <c:v>26.01</c:v>
                </c:pt>
                <c:pt idx="685">
                  <c:v>35.232999999999997</c:v>
                </c:pt>
                <c:pt idx="686">
                  <c:v>33.165999999999997</c:v>
                </c:pt>
                <c:pt idx="687">
                  <c:v>29.486999999999998</c:v>
                </c:pt>
                <c:pt idx="688">
                  <c:v>31.138999999999999</c:v>
                </c:pt>
                <c:pt idx="689">
                  <c:v>36.453000000000003</c:v>
                </c:pt>
                <c:pt idx="690">
                  <c:v>29.442</c:v>
                </c:pt>
                <c:pt idx="691">
                  <c:v>51.231999999999999</c:v>
                </c:pt>
                <c:pt idx="692">
                  <c:v>50.375999999999998</c:v>
                </c:pt>
                <c:pt idx="693">
                  <c:v>34.271000000000001</c:v>
                </c:pt>
                <c:pt idx="694">
                  <c:v>37.878999999999998</c:v>
                </c:pt>
                <c:pt idx="695">
                  <c:v>40.908999999999999</c:v>
                </c:pt>
                <c:pt idx="696">
                  <c:v>32.134</c:v>
                </c:pt>
                <c:pt idx="697">
                  <c:v>25.693000000000001</c:v>
                </c:pt>
                <c:pt idx="698">
                  <c:v>18.681000000000001</c:v>
                </c:pt>
                <c:pt idx="699">
                  <c:v>9.5960000000000001</c:v>
                </c:pt>
                <c:pt idx="700">
                  <c:v>4.8470000000000004</c:v>
                </c:pt>
                <c:pt idx="701">
                  <c:v>0</c:v>
                </c:pt>
                <c:pt idx="702">
                  <c:v>1.0049999999999999</c:v>
                </c:pt>
                <c:pt idx="703">
                  <c:v>6.2809999999999997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1853216"/>
        <c:axId val="1341857024"/>
      </c:lineChart>
      <c:lineChart>
        <c:grouping val="standard"/>
        <c:varyColors val="0"/>
        <c:ser>
          <c:idx val="1"/>
          <c:order val="1"/>
          <c:tx>
            <c:strRef>
              <c:f>'1W32B1R_dell01_18-42'!$F$4:$F$5</c:f>
              <c:strCache>
                <c:ptCount val="2"/>
                <c:pt idx="0">
                  <c:v>pi00</c:v>
                </c:pt>
                <c:pt idx="1">
                  <c:v>Received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'1W32B1R_dell01_18-42'!$F$6:$F$709</c:f>
              <c:numCache>
                <c:formatCode>General</c:formatCode>
                <c:ptCount val="704"/>
                <c:pt idx="0">
                  <c:v>0</c:v>
                </c:pt>
                <c:pt idx="1">
                  <c:v>4.6E-5</c:v>
                </c:pt>
                <c:pt idx="2">
                  <c:v>4.6E-5</c:v>
                </c:pt>
                <c:pt idx="3">
                  <c:v>1.9000000000000001E-4</c:v>
                </c:pt>
                <c:pt idx="4">
                  <c:v>0</c:v>
                </c:pt>
                <c:pt idx="5">
                  <c:v>0</c:v>
                </c:pt>
                <c:pt idx="6">
                  <c:v>2.1489999999999999E-3</c:v>
                </c:pt>
                <c:pt idx="7">
                  <c:v>0</c:v>
                </c:pt>
                <c:pt idx="8">
                  <c:v>0</c:v>
                </c:pt>
                <c:pt idx="9">
                  <c:v>9.2E-5</c:v>
                </c:pt>
                <c:pt idx="10">
                  <c:v>0</c:v>
                </c:pt>
                <c:pt idx="11">
                  <c:v>0</c:v>
                </c:pt>
                <c:pt idx="12">
                  <c:v>9.2E-5</c:v>
                </c:pt>
                <c:pt idx="13">
                  <c:v>0</c:v>
                </c:pt>
                <c:pt idx="14">
                  <c:v>0</c:v>
                </c:pt>
                <c:pt idx="15">
                  <c:v>2.34E-4</c:v>
                </c:pt>
                <c:pt idx="16">
                  <c:v>0</c:v>
                </c:pt>
                <c:pt idx="17">
                  <c:v>0</c:v>
                </c:pt>
                <c:pt idx="18">
                  <c:v>1.44E-4</c:v>
                </c:pt>
                <c:pt idx="19">
                  <c:v>0</c:v>
                </c:pt>
                <c:pt idx="20">
                  <c:v>4.6E-5</c:v>
                </c:pt>
                <c:pt idx="21">
                  <c:v>1.4220000000000001E-3</c:v>
                </c:pt>
                <c:pt idx="22">
                  <c:v>1.245E-3</c:v>
                </c:pt>
                <c:pt idx="23">
                  <c:v>9.4979999999999995E-3</c:v>
                </c:pt>
                <c:pt idx="24">
                  <c:v>1.0449999999999999E-3</c:v>
                </c:pt>
                <c:pt idx="25">
                  <c:v>2.7299E-2</c:v>
                </c:pt>
                <c:pt idx="26">
                  <c:v>3.9290000000000002E-3</c:v>
                </c:pt>
                <c:pt idx="27">
                  <c:v>9.2E-5</c:v>
                </c:pt>
                <c:pt idx="28">
                  <c:v>3.9354E-2</c:v>
                </c:pt>
                <c:pt idx="29">
                  <c:v>0</c:v>
                </c:pt>
                <c:pt idx="30">
                  <c:v>9.2E-5</c:v>
                </c:pt>
                <c:pt idx="31">
                  <c:v>0</c:v>
                </c:pt>
                <c:pt idx="32">
                  <c:v>4.5199999999999997E-2</c:v>
                </c:pt>
                <c:pt idx="33">
                  <c:v>1.44E-4</c:v>
                </c:pt>
                <c:pt idx="34">
                  <c:v>0</c:v>
                </c:pt>
                <c:pt idx="35">
                  <c:v>5.1999999999999997E-5</c:v>
                </c:pt>
                <c:pt idx="36">
                  <c:v>9.2E-5</c:v>
                </c:pt>
                <c:pt idx="37">
                  <c:v>0</c:v>
                </c:pt>
                <c:pt idx="38">
                  <c:v>0</c:v>
                </c:pt>
                <c:pt idx="39">
                  <c:v>9.2E-5</c:v>
                </c:pt>
                <c:pt idx="40">
                  <c:v>0</c:v>
                </c:pt>
                <c:pt idx="41">
                  <c:v>3.68E-4</c:v>
                </c:pt>
                <c:pt idx="42">
                  <c:v>1.44E-4</c:v>
                </c:pt>
                <c:pt idx="43">
                  <c:v>0</c:v>
                </c:pt>
                <c:pt idx="44">
                  <c:v>4.6E-5</c:v>
                </c:pt>
                <c:pt idx="45">
                  <c:v>9.2E-5</c:v>
                </c:pt>
                <c:pt idx="46">
                  <c:v>0</c:v>
                </c:pt>
                <c:pt idx="47">
                  <c:v>0</c:v>
                </c:pt>
                <c:pt idx="48">
                  <c:v>1.44E-4</c:v>
                </c:pt>
                <c:pt idx="49">
                  <c:v>0</c:v>
                </c:pt>
                <c:pt idx="50">
                  <c:v>0</c:v>
                </c:pt>
                <c:pt idx="51">
                  <c:v>4.1399999999999998E-4</c:v>
                </c:pt>
                <c:pt idx="52">
                  <c:v>0</c:v>
                </c:pt>
                <c:pt idx="53">
                  <c:v>4.6E-5</c:v>
                </c:pt>
                <c:pt idx="54">
                  <c:v>9.2E-5</c:v>
                </c:pt>
                <c:pt idx="55">
                  <c:v>0</c:v>
                </c:pt>
                <c:pt idx="56">
                  <c:v>0</c:v>
                </c:pt>
                <c:pt idx="57">
                  <c:v>9.2E-5</c:v>
                </c:pt>
                <c:pt idx="58">
                  <c:v>0</c:v>
                </c:pt>
                <c:pt idx="59">
                  <c:v>0</c:v>
                </c:pt>
                <c:pt idx="60">
                  <c:v>9.2E-5</c:v>
                </c:pt>
                <c:pt idx="61">
                  <c:v>3.68E-4</c:v>
                </c:pt>
                <c:pt idx="62">
                  <c:v>0</c:v>
                </c:pt>
                <c:pt idx="63">
                  <c:v>1.44E-4</c:v>
                </c:pt>
                <c:pt idx="64">
                  <c:v>4.6E-5</c:v>
                </c:pt>
                <c:pt idx="65">
                  <c:v>0</c:v>
                </c:pt>
                <c:pt idx="66">
                  <c:v>9.2E-5</c:v>
                </c:pt>
                <c:pt idx="67">
                  <c:v>0</c:v>
                </c:pt>
                <c:pt idx="68">
                  <c:v>0</c:v>
                </c:pt>
                <c:pt idx="69">
                  <c:v>9.2E-5</c:v>
                </c:pt>
                <c:pt idx="70">
                  <c:v>0</c:v>
                </c:pt>
                <c:pt idx="71">
                  <c:v>3.2200000000000002E-4</c:v>
                </c:pt>
                <c:pt idx="72">
                  <c:v>9.2E-5</c:v>
                </c:pt>
                <c:pt idx="73">
                  <c:v>0</c:v>
                </c:pt>
                <c:pt idx="74">
                  <c:v>0</c:v>
                </c:pt>
                <c:pt idx="75">
                  <c:v>9.2E-5</c:v>
                </c:pt>
                <c:pt idx="76">
                  <c:v>0</c:v>
                </c:pt>
                <c:pt idx="77">
                  <c:v>0</c:v>
                </c:pt>
                <c:pt idx="78">
                  <c:v>1.44E-4</c:v>
                </c:pt>
                <c:pt idx="79">
                  <c:v>0</c:v>
                </c:pt>
                <c:pt idx="80">
                  <c:v>0</c:v>
                </c:pt>
                <c:pt idx="81">
                  <c:v>1.3799999999999999E-4</c:v>
                </c:pt>
                <c:pt idx="82">
                  <c:v>3.2200000000000002E-4</c:v>
                </c:pt>
                <c:pt idx="83">
                  <c:v>0</c:v>
                </c:pt>
                <c:pt idx="84">
                  <c:v>1.3799999999999999E-4</c:v>
                </c:pt>
                <c:pt idx="85">
                  <c:v>4.6999999999999999E-4</c:v>
                </c:pt>
                <c:pt idx="86">
                  <c:v>4.6999999999999999E-4</c:v>
                </c:pt>
                <c:pt idx="87">
                  <c:v>9.2E-5</c:v>
                </c:pt>
                <c:pt idx="88">
                  <c:v>0</c:v>
                </c:pt>
                <c:pt idx="89">
                  <c:v>5.4907999999999998E-2</c:v>
                </c:pt>
                <c:pt idx="90">
                  <c:v>9.2E-5</c:v>
                </c:pt>
                <c:pt idx="91">
                  <c:v>0</c:v>
                </c:pt>
                <c:pt idx="92">
                  <c:v>3.2200000000000002E-4</c:v>
                </c:pt>
                <c:pt idx="93">
                  <c:v>1.44E-4</c:v>
                </c:pt>
                <c:pt idx="94">
                  <c:v>0</c:v>
                </c:pt>
                <c:pt idx="95">
                  <c:v>0</c:v>
                </c:pt>
                <c:pt idx="96">
                  <c:v>9.2E-5</c:v>
                </c:pt>
                <c:pt idx="97">
                  <c:v>0</c:v>
                </c:pt>
                <c:pt idx="98">
                  <c:v>0</c:v>
                </c:pt>
                <c:pt idx="99">
                  <c:v>1.44E-4</c:v>
                </c:pt>
                <c:pt idx="100">
                  <c:v>0</c:v>
                </c:pt>
                <c:pt idx="101">
                  <c:v>4.6E-5</c:v>
                </c:pt>
                <c:pt idx="102">
                  <c:v>4.1399999999999998E-4</c:v>
                </c:pt>
                <c:pt idx="103">
                  <c:v>0</c:v>
                </c:pt>
                <c:pt idx="104">
                  <c:v>4.6E-5</c:v>
                </c:pt>
                <c:pt idx="105">
                  <c:v>9.2E-5</c:v>
                </c:pt>
                <c:pt idx="106">
                  <c:v>0</c:v>
                </c:pt>
                <c:pt idx="107">
                  <c:v>0</c:v>
                </c:pt>
                <c:pt idx="108">
                  <c:v>1.44E-4</c:v>
                </c:pt>
                <c:pt idx="109">
                  <c:v>0</c:v>
                </c:pt>
                <c:pt idx="110">
                  <c:v>0</c:v>
                </c:pt>
                <c:pt idx="111">
                  <c:v>9.2E-5</c:v>
                </c:pt>
                <c:pt idx="112">
                  <c:v>3.2200000000000002E-4</c:v>
                </c:pt>
                <c:pt idx="113">
                  <c:v>0</c:v>
                </c:pt>
                <c:pt idx="114">
                  <c:v>9.2E-5</c:v>
                </c:pt>
                <c:pt idx="115">
                  <c:v>0</c:v>
                </c:pt>
                <c:pt idx="116">
                  <c:v>0</c:v>
                </c:pt>
                <c:pt idx="117">
                  <c:v>9.2E-5</c:v>
                </c:pt>
                <c:pt idx="118">
                  <c:v>0</c:v>
                </c:pt>
                <c:pt idx="119">
                  <c:v>0</c:v>
                </c:pt>
                <c:pt idx="120">
                  <c:v>9.2E-5</c:v>
                </c:pt>
                <c:pt idx="121">
                  <c:v>4.6E-5</c:v>
                </c:pt>
                <c:pt idx="122">
                  <c:v>3.2200000000000002E-4</c:v>
                </c:pt>
                <c:pt idx="123">
                  <c:v>1.44E-4</c:v>
                </c:pt>
                <c:pt idx="124">
                  <c:v>4.6E-5</c:v>
                </c:pt>
                <c:pt idx="125">
                  <c:v>0</c:v>
                </c:pt>
                <c:pt idx="126">
                  <c:v>9.2E-5</c:v>
                </c:pt>
                <c:pt idx="127">
                  <c:v>0</c:v>
                </c:pt>
                <c:pt idx="128">
                  <c:v>0</c:v>
                </c:pt>
                <c:pt idx="129">
                  <c:v>9.2E-5</c:v>
                </c:pt>
                <c:pt idx="130">
                  <c:v>0</c:v>
                </c:pt>
                <c:pt idx="131">
                  <c:v>0</c:v>
                </c:pt>
                <c:pt idx="132">
                  <c:v>4.1399999999999998E-4</c:v>
                </c:pt>
                <c:pt idx="133">
                  <c:v>0</c:v>
                </c:pt>
                <c:pt idx="134">
                  <c:v>0</c:v>
                </c:pt>
                <c:pt idx="135">
                  <c:v>9.2E-5</c:v>
                </c:pt>
                <c:pt idx="136">
                  <c:v>0</c:v>
                </c:pt>
                <c:pt idx="137">
                  <c:v>0</c:v>
                </c:pt>
                <c:pt idx="138">
                  <c:v>1.44E-4</c:v>
                </c:pt>
                <c:pt idx="139">
                  <c:v>0</c:v>
                </c:pt>
                <c:pt idx="140">
                  <c:v>0</c:v>
                </c:pt>
                <c:pt idx="141">
                  <c:v>1.3799999999999999E-4</c:v>
                </c:pt>
                <c:pt idx="142">
                  <c:v>5.5699999999999999E-4</c:v>
                </c:pt>
                <c:pt idx="143">
                  <c:v>1.4255E-2</c:v>
                </c:pt>
                <c:pt idx="144">
                  <c:v>4.1002999999999998E-2</c:v>
                </c:pt>
                <c:pt idx="145">
                  <c:v>0</c:v>
                </c:pt>
                <c:pt idx="146">
                  <c:v>0</c:v>
                </c:pt>
                <c:pt idx="147">
                  <c:v>9.2E-5</c:v>
                </c:pt>
                <c:pt idx="148">
                  <c:v>0</c:v>
                </c:pt>
                <c:pt idx="149">
                  <c:v>0</c:v>
                </c:pt>
                <c:pt idx="150">
                  <c:v>9.2E-5</c:v>
                </c:pt>
                <c:pt idx="151">
                  <c:v>0</c:v>
                </c:pt>
                <c:pt idx="152">
                  <c:v>3.2200000000000002E-4</c:v>
                </c:pt>
                <c:pt idx="153">
                  <c:v>1.44E-4</c:v>
                </c:pt>
                <c:pt idx="154">
                  <c:v>5.1999999999999997E-5</c:v>
                </c:pt>
                <c:pt idx="155">
                  <c:v>0</c:v>
                </c:pt>
                <c:pt idx="156">
                  <c:v>9.2E-5</c:v>
                </c:pt>
                <c:pt idx="157">
                  <c:v>0</c:v>
                </c:pt>
                <c:pt idx="158">
                  <c:v>0</c:v>
                </c:pt>
                <c:pt idx="159">
                  <c:v>9.2E-5</c:v>
                </c:pt>
                <c:pt idx="160">
                  <c:v>0</c:v>
                </c:pt>
                <c:pt idx="161">
                  <c:v>4.6E-5</c:v>
                </c:pt>
                <c:pt idx="162">
                  <c:v>4.1399999999999998E-4</c:v>
                </c:pt>
                <c:pt idx="163">
                  <c:v>0</c:v>
                </c:pt>
                <c:pt idx="164">
                  <c:v>4.6E-5</c:v>
                </c:pt>
                <c:pt idx="165">
                  <c:v>9.2E-5</c:v>
                </c:pt>
                <c:pt idx="166">
                  <c:v>0</c:v>
                </c:pt>
                <c:pt idx="167">
                  <c:v>0</c:v>
                </c:pt>
                <c:pt idx="168">
                  <c:v>1.44E-4</c:v>
                </c:pt>
                <c:pt idx="169">
                  <c:v>0</c:v>
                </c:pt>
                <c:pt idx="170">
                  <c:v>0</c:v>
                </c:pt>
                <c:pt idx="171">
                  <c:v>9.2E-5</c:v>
                </c:pt>
                <c:pt idx="172">
                  <c:v>3.2200000000000002E-4</c:v>
                </c:pt>
                <c:pt idx="173">
                  <c:v>0</c:v>
                </c:pt>
                <c:pt idx="174">
                  <c:v>9.2E-5</c:v>
                </c:pt>
                <c:pt idx="175">
                  <c:v>0</c:v>
                </c:pt>
                <c:pt idx="176">
                  <c:v>0</c:v>
                </c:pt>
                <c:pt idx="177">
                  <c:v>9.2E-5</c:v>
                </c:pt>
                <c:pt idx="178">
                  <c:v>0</c:v>
                </c:pt>
                <c:pt idx="179">
                  <c:v>0</c:v>
                </c:pt>
                <c:pt idx="180">
                  <c:v>9.2E-5</c:v>
                </c:pt>
                <c:pt idx="181">
                  <c:v>4.6E-5</c:v>
                </c:pt>
                <c:pt idx="182">
                  <c:v>3.2200000000000002E-4</c:v>
                </c:pt>
                <c:pt idx="183">
                  <c:v>1.44E-4</c:v>
                </c:pt>
                <c:pt idx="184">
                  <c:v>4.6E-5</c:v>
                </c:pt>
                <c:pt idx="185">
                  <c:v>0</c:v>
                </c:pt>
                <c:pt idx="186">
                  <c:v>9.2E-5</c:v>
                </c:pt>
                <c:pt idx="187">
                  <c:v>0</c:v>
                </c:pt>
                <c:pt idx="188">
                  <c:v>0</c:v>
                </c:pt>
                <c:pt idx="189">
                  <c:v>9.2E-5</c:v>
                </c:pt>
                <c:pt idx="190">
                  <c:v>0</c:v>
                </c:pt>
                <c:pt idx="191">
                  <c:v>0</c:v>
                </c:pt>
                <c:pt idx="192">
                  <c:v>4.1399999999999998E-4</c:v>
                </c:pt>
                <c:pt idx="193">
                  <c:v>0</c:v>
                </c:pt>
                <c:pt idx="194">
                  <c:v>0</c:v>
                </c:pt>
                <c:pt idx="195">
                  <c:v>9.2E-5</c:v>
                </c:pt>
                <c:pt idx="196">
                  <c:v>7.6000000000000004E-5</c:v>
                </c:pt>
                <c:pt idx="197">
                  <c:v>4.6E-5</c:v>
                </c:pt>
                <c:pt idx="198">
                  <c:v>5.4795999999999997E-2</c:v>
                </c:pt>
                <c:pt idx="199">
                  <c:v>0</c:v>
                </c:pt>
                <c:pt idx="200">
                  <c:v>0</c:v>
                </c:pt>
                <c:pt idx="201">
                  <c:v>9.2E-5</c:v>
                </c:pt>
                <c:pt idx="202">
                  <c:v>3.68E-4</c:v>
                </c:pt>
                <c:pt idx="203">
                  <c:v>0</c:v>
                </c:pt>
                <c:pt idx="204">
                  <c:v>1.3799999999999999E-4</c:v>
                </c:pt>
                <c:pt idx="205">
                  <c:v>0</c:v>
                </c:pt>
                <c:pt idx="206">
                  <c:v>0</c:v>
                </c:pt>
                <c:pt idx="207">
                  <c:v>9.2E-5</c:v>
                </c:pt>
                <c:pt idx="208">
                  <c:v>5.1999999999999997E-5</c:v>
                </c:pt>
                <c:pt idx="209">
                  <c:v>0</c:v>
                </c:pt>
                <c:pt idx="210">
                  <c:v>9.2E-5</c:v>
                </c:pt>
                <c:pt idx="211">
                  <c:v>0</c:v>
                </c:pt>
                <c:pt idx="212">
                  <c:v>3.2200000000000002E-4</c:v>
                </c:pt>
                <c:pt idx="213">
                  <c:v>1.44E-4</c:v>
                </c:pt>
                <c:pt idx="214">
                  <c:v>0</c:v>
                </c:pt>
                <c:pt idx="215">
                  <c:v>0</c:v>
                </c:pt>
                <c:pt idx="216">
                  <c:v>9.2E-5</c:v>
                </c:pt>
                <c:pt idx="217">
                  <c:v>0</c:v>
                </c:pt>
                <c:pt idx="218">
                  <c:v>0</c:v>
                </c:pt>
                <c:pt idx="219">
                  <c:v>9.2E-5</c:v>
                </c:pt>
                <c:pt idx="220">
                  <c:v>0</c:v>
                </c:pt>
                <c:pt idx="221">
                  <c:v>0</c:v>
                </c:pt>
                <c:pt idx="222">
                  <c:v>4.6000000000000001E-4</c:v>
                </c:pt>
                <c:pt idx="223">
                  <c:v>0</c:v>
                </c:pt>
                <c:pt idx="224">
                  <c:v>4.6E-5</c:v>
                </c:pt>
                <c:pt idx="225">
                  <c:v>9.2E-5</c:v>
                </c:pt>
                <c:pt idx="226">
                  <c:v>0</c:v>
                </c:pt>
                <c:pt idx="227">
                  <c:v>0</c:v>
                </c:pt>
                <c:pt idx="228">
                  <c:v>1.44E-4</c:v>
                </c:pt>
                <c:pt idx="229">
                  <c:v>0</c:v>
                </c:pt>
                <c:pt idx="230">
                  <c:v>0</c:v>
                </c:pt>
                <c:pt idx="231">
                  <c:v>9.2E-5</c:v>
                </c:pt>
                <c:pt idx="232">
                  <c:v>3.2200000000000002E-4</c:v>
                </c:pt>
                <c:pt idx="233">
                  <c:v>0</c:v>
                </c:pt>
                <c:pt idx="234">
                  <c:v>9.2E-5</c:v>
                </c:pt>
                <c:pt idx="235">
                  <c:v>0</c:v>
                </c:pt>
                <c:pt idx="236">
                  <c:v>0</c:v>
                </c:pt>
                <c:pt idx="237">
                  <c:v>9.2E-5</c:v>
                </c:pt>
                <c:pt idx="238">
                  <c:v>0</c:v>
                </c:pt>
                <c:pt idx="239">
                  <c:v>0</c:v>
                </c:pt>
                <c:pt idx="240">
                  <c:v>9.2E-5</c:v>
                </c:pt>
                <c:pt idx="241">
                  <c:v>0</c:v>
                </c:pt>
                <c:pt idx="242">
                  <c:v>3.68E-4</c:v>
                </c:pt>
                <c:pt idx="243">
                  <c:v>1.44E-4</c:v>
                </c:pt>
                <c:pt idx="244">
                  <c:v>0</c:v>
                </c:pt>
                <c:pt idx="245">
                  <c:v>4.6E-5</c:v>
                </c:pt>
                <c:pt idx="246">
                  <c:v>9.2E-5</c:v>
                </c:pt>
                <c:pt idx="247">
                  <c:v>0</c:v>
                </c:pt>
                <c:pt idx="248">
                  <c:v>0</c:v>
                </c:pt>
                <c:pt idx="249">
                  <c:v>9.2E-5</c:v>
                </c:pt>
                <c:pt idx="250">
                  <c:v>1.3786E-2</c:v>
                </c:pt>
                <c:pt idx="251">
                  <c:v>4.0866E-2</c:v>
                </c:pt>
                <c:pt idx="252">
                  <c:v>4.1399999999999998E-4</c:v>
                </c:pt>
                <c:pt idx="253">
                  <c:v>0</c:v>
                </c:pt>
                <c:pt idx="254">
                  <c:v>0</c:v>
                </c:pt>
                <c:pt idx="255">
                  <c:v>9.2E-5</c:v>
                </c:pt>
                <c:pt idx="256">
                  <c:v>0</c:v>
                </c:pt>
                <c:pt idx="257">
                  <c:v>0</c:v>
                </c:pt>
                <c:pt idx="258">
                  <c:v>1.44E-4</c:v>
                </c:pt>
                <c:pt idx="259">
                  <c:v>0</c:v>
                </c:pt>
                <c:pt idx="260">
                  <c:v>0</c:v>
                </c:pt>
                <c:pt idx="261">
                  <c:v>1.44E-4</c:v>
                </c:pt>
                <c:pt idx="262">
                  <c:v>3.68E-4</c:v>
                </c:pt>
                <c:pt idx="263">
                  <c:v>0</c:v>
                </c:pt>
                <c:pt idx="264">
                  <c:v>9.2E-5</c:v>
                </c:pt>
                <c:pt idx="265">
                  <c:v>4.6E-5</c:v>
                </c:pt>
                <c:pt idx="266">
                  <c:v>0</c:v>
                </c:pt>
                <c:pt idx="267">
                  <c:v>9.2E-5</c:v>
                </c:pt>
                <c:pt idx="268">
                  <c:v>0</c:v>
                </c:pt>
                <c:pt idx="269">
                  <c:v>0</c:v>
                </c:pt>
                <c:pt idx="270">
                  <c:v>9.2E-5</c:v>
                </c:pt>
                <c:pt idx="271">
                  <c:v>0</c:v>
                </c:pt>
                <c:pt idx="272">
                  <c:v>3.2200000000000002E-4</c:v>
                </c:pt>
                <c:pt idx="273">
                  <c:v>1.44E-4</c:v>
                </c:pt>
                <c:pt idx="274">
                  <c:v>0</c:v>
                </c:pt>
                <c:pt idx="275">
                  <c:v>0</c:v>
                </c:pt>
                <c:pt idx="276">
                  <c:v>9.2E-5</c:v>
                </c:pt>
                <c:pt idx="277">
                  <c:v>0</c:v>
                </c:pt>
                <c:pt idx="278">
                  <c:v>0</c:v>
                </c:pt>
                <c:pt idx="279">
                  <c:v>9.2E-5</c:v>
                </c:pt>
                <c:pt idx="280">
                  <c:v>0</c:v>
                </c:pt>
                <c:pt idx="281">
                  <c:v>0</c:v>
                </c:pt>
                <c:pt idx="282">
                  <c:v>4.6000000000000001E-4</c:v>
                </c:pt>
                <c:pt idx="283">
                  <c:v>0</c:v>
                </c:pt>
                <c:pt idx="284">
                  <c:v>0</c:v>
                </c:pt>
                <c:pt idx="285">
                  <c:v>1.3799999999999999E-4</c:v>
                </c:pt>
                <c:pt idx="286">
                  <c:v>0</c:v>
                </c:pt>
                <c:pt idx="287">
                  <c:v>0</c:v>
                </c:pt>
                <c:pt idx="288">
                  <c:v>1.44E-4</c:v>
                </c:pt>
                <c:pt idx="289">
                  <c:v>0</c:v>
                </c:pt>
                <c:pt idx="290">
                  <c:v>0</c:v>
                </c:pt>
                <c:pt idx="291">
                  <c:v>9.2E-5</c:v>
                </c:pt>
                <c:pt idx="292">
                  <c:v>3.2200000000000002E-4</c:v>
                </c:pt>
                <c:pt idx="293">
                  <c:v>0</c:v>
                </c:pt>
                <c:pt idx="294">
                  <c:v>9.2E-5</c:v>
                </c:pt>
                <c:pt idx="295">
                  <c:v>0</c:v>
                </c:pt>
                <c:pt idx="296">
                  <c:v>0</c:v>
                </c:pt>
                <c:pt idx="297">
                  <c:v>9.2E-5</c:v>
                </c:pt>
                <c:pt idx="298">
                  <c:v>0</c:v>
                </c:pt>
                <c:pt idx="299">
                  <c:v>0</c:v>
                </c:pt>
                <c:pt idx="300">
                  <c:v>9.2E-5</c:v>
                </c:pt>
                <c:pt idx="301">
                  <c:v>0</c:v>
                </c:pt>
                <c:pt idx="302">
                  <c:v>3.68E-4</c:v>
                </c:pt>
                <c:pt idx="303">
                  <c:v>1.44E-4</c:v>
                </c:pt>
                <c:pt idx="304">
                  <c:v>2.7408999999999999E-2</c:v>
                </c:pt>
                <c:pt idx="305">
                  <c:v>1.5887999999999999E-2</c:v>
                </c:pt>
                <c:pt idx="306">
                  <c:v>1.1651999999999999E-2</c:v>
                </c:pt>
                <c:pt idx="307">
                  <c:v>7.7999999999999999E-5</c:v>
                </c:pt>
                <c:pt idx="308">
                  <c:v>0</c:v>
                </c:pt>
                <c:pt idx="309">
                  <c:v>9.2E-5</c:v>
                </c:pt>
                <c:pt idx="310">
                  <c:v>0</c:v>
                </c:pt>
                <c:pt idx="311">
                  <c:v>0</c:v>
                </c:pt>
                <c:pt idx="312">
                  <c:v>4.15E-4</c:v>
                </c:pt>
                <c:pt idx="313">
                  <c:v>0</c:v>
                </c:pt>
                <c:pt idx="314">
                  <c:v>0</c:v>
                </c:pt>
                <c:pt idx="315">
                  <c:v>9.2E-5</c:v>
                </c:pt>
                <c:pt idx="316">
                  <c:v>5.1999999999999997E-5</c:v>
                </c:pt>
                <c:pt idx="317">
                  <c:v>0</c:v>
                </c:pt>
                <c:pt idx="318">
                  <c:v>1.44E-4</c:v>
                </c:pt>
                <c:pt idx="319">
                  <c:v>0</c:v>
                </c:pt>
                <c:pt idx="320">
                  <c:v>0</c:v>
                </c:pt>
                <c:pt idx="321">
                  <c:v>9.2E-5</c:v>
                </c:pt>
                <c:pt idx="322">
                  <c:v>3.6900000000000002E-4</c:v>
                </c:pt>
                <c:pt idx="323">
                  <c:v>0</c:v>
                </c:pt>
                <c:pt idx="324">
                  <c:v>9.2E-5</c:v>
                </c:pt>
                <c:pt idx="325">
                  <c:v>4.6E-5</c:v>
                </c:pt>
                <c:pt idx="326">
                  <c:v>0</c:v>
                </c:pt>
                <c:pt idx="327">
                  <c:v>9.2E-5</c:v>
                </c:pt>
                <c:pt idx="328">
                  <c:v>0</c:v>
                </c:pt>
                <c:pt idx="329">
                  <c:v>0</c:v>
                </c:pt>
                <c:pt idx="330">
                  <c:v>9.2E-5</c:v>
                </c:pt>
                <c:pt idx="331">
                  <c:v>0</c:v>
                </c:pt>
                <c:pt idx="332">
                  <c:v>3.2299999999999999E-4</c:v>
                </c:pt>
                <c:pt idx="333">
                  <c:v>1.44E-4</c:v>
                </c:pt>
                <c:pt idx="334">
                  <c:v>0</c:v>
                </c:pt>
                <c:pt idx="335">
                  <c:v>0</c:v>
                </c:pt>
                <c:pt idx="336">
                  <c:v>9.2E-5</c:v>
                </c:pt>
                <c:pt idx="337">
                  <c:v>0</c:v>
                </c:pt>
                <c:pt idx="338">
                  <c:v>0</c:v>
                </c:pt>
                <c:pt idx="339">
                  <c:v>9.2E-5</c:v>
                </c:pt>
                <c:pt idx="340">
                  <c:v>0</c:v>
                </c:pt>
                <c:pt idx="341">
                  <c:v>0</c:v>
                </c:pt>
                <c:pt idx="342">
                  <c:v>4.6099999999999998E-4</c:v>
                </c:pt>
                <c:pt idx="343">
                  <c:v>0</c:v>
                </c:pt>
                <c:pt idx="344">
                  <c:v>0</c:v>
                </c:pt>
                <c:pt idx="345">
                  <c:v>1.3799999999999999E-4</c:v>
                </c:pt>
                <c:pt idx="346">
                  <c:v>0</c:v>
                </c:pt>
                <c:pt idx="347">
                  <c:v>0</c:v>
                </c:pt>
                <c:pt idx="348">
                  <c:v>1.44E-4</c:v>
                </c:pt>
                <c:pt idx="349">
                  <c:v>0</c:v>
                </c:pt>
                <c:pt idx="350">
                  <c:v>0</c:v>
                </c:pt>
                <c:pt idx="351">
                  <c:v>9.2E-5</c:v>
                </c:pt>
                <c:pt idx="352">
                  <c:v>3.2299999999999999E-4</c:v>
                </c:pt>
                <c:pt idx="353">
                  <c:v>0</c:v>
                </c:pt>
                <c:pt idx="354">
                  <c:v>9.2E-5</c:v>
                </c:pt>
                <c:pt idx="355">
                  <c:v>0</c:v>
                </c:pt>
                <c:pt idx="356">
                  <c:v>0</c:v>
                </c:pt>
                <c:pt idx="357">
                  <c:v>2.7501999999999999E-2</c:v>
                </c:pt>
                <c:pt idx="358">
                  <c:v>2.7245999999999999E-2</c:v>
                </c:pt>
                <c:pt idx="359">
                  <c:v>0</c:v>
                </c:pt>
                <c:pt idx="360">
                  <c:v>9.2E-5</c:v>
                </c:pt>
                <c:pt idx="361">
                  <c:v>0</c:v>
                </c:pt>
                <c:pt idx="362">
                  <c:v>3.6900000000000002E-4</c:v>
                </c:pt>
                <c:pt idx="363">
                  <c:v>1.44E-4</c:v>
                </c:pt>
                <c:pt idx="364">
                  <c:v>0</c:v>
                </c:pt>
                <c:pt idx="365">
                  <c:v>4.6E-5</c:v>
                </c:pt>
                <c:pt idx="366">
                  <c:v>9.2E-5</c:v>
                </c:pt>
                <c:pt idx="367">
                  <c:v>0</c:v>
                </c:pt>
                <c:pt idx="368">
                  <c:v>5.1999999999999997E-5</c:v>
                </c:pt>
                <c:pt idx="369">
                  <c:v>9.2E-5</c:v>
                </c:pt>
                <c:pt idx="370">
                  <c:v>0</c:v>
                </c:pt>
                <c:pt idx="371">
                  <c:v>0</c:v>
                </c:pt>
                <c:pt idx="372">
                  <c:v>4.15E-4</c:v>
                </c:pt>
                <c:pt idx="373">
                  <c:v>0</c:v>
                </c:pt>
                <c:pt idx="374">
                  <c:v>0</c:v>
                </c:pt>
                <c:pt idx="375">
                  <c:v>9.2E-5</c:v>
                </c:pt>
                <c:pt idx="376">
                  <c:v>0</c:v>
                </c:pt>
                <c:pt idx="377">
                  <c:v>0</c:v>
                </c:pt>
                <c:pt idx="378">
                  <c:v>1.44E-4</c:v>
                </c:pt>
                <c:pt idx="379">
                  <c:v>0</c:v>
                </c:pt>
                <c:pt idx="380">
                  <c:v>0</c:v>
                </c:pt>
                <c:pt idx="381">
                  <c:v>9.2E-5</c:v>
                </c:pt>
                <c:pt idx="382">
                  <c:v>3.6900000000000002E-4</c:v>
                </c:pt>
                <c:pt idx="383">
                  <c:v>0</c:v>
                </c:pt>
                <c:pt idx="384">
                  <c:v>9.2E-5</c:v>
                </c:pt>
                <c:pt idx="385">
                  <c:v>4.6E-5</c:v>
                </c:pt>
                <c:pt idx="386">
                  <c:v>0</c:v>
                </c:pt>
                <c:pt idx="387">
                  <c:v>9.2E-5</c:v>
                </c:pt>
                <c:pt idx="388">
                  <c:v>0</c:v>
                </c:pt>
                <c:pt idx="389">
                  <c:v>0</c:v>
                </c:pt>
                <c:pt idx="390">
                  <c:v>3.21E-4</c:v>
                </c:pt>
                <c:pt idx="391">
                  <c:v>0</c:v>
                </c:pt>
                <c:pt idx="392">
                  <c:v>3.2299999999999999E-4</c:v>
                </c:pt>
                <c:pt idx="393">
                  <c:v>1.44E-4</c:v>
                </c:pt>
                <c:pt idx="394">
                  <c:v>0</c:v>
                </c:pt>
                <c:pt idx="395">
                  <c:v>0</c:v>
                </c:pt>
                <c:pt idx="396">
                  <c:v>9.2E-5</c:v>
                </c:pt>
                <c:pt idx="397">
                  <c:v>0</c:v>
                </c:pt>
                <c:pt idx="398">
                  <c:v>0</c:v>
                </c:pt>
                <c:pt idx="399">
                  <c:v>9.2E-5</c:v>
                </c:pt>
                <c:pt idx="400">
                  <c:v>0</c:v>
                </c:pt>
                <c:pt idx="401">
                  <c:v>0</c:v>
                </c:pt>
                <c:pt idx="402">
                  <c:v>4.6099999999999998E-4</c:v>
                </c:pt>
                <c:pt idx="403">
                  <c:v>0</c:v>
                </c:pt>
                <c:pt idx="404">
                  <c:v>0</c:v>
                </c:pt>
                <c:pt idx="405">
                  <c:v>1.3799999999999999E-4</c:v>
                </c:pt>
                <c:pt idx="406">
                  <c:v>0</c:v>
                </c:pt>
                <c:pt idx="407">
                  <c:v>0</c:v>
                </c:pt>
                <c:pt idx="408">
                  <c:v>1.44E-4</c:v>
                </c:pt>
                <c:pt idx="409">
                  <c:v>0</c:v>
                </c:pt>
                <c:pt idx="410">
                  <c:v>1.3787000000000001E-2</c:v>
                </c:pt>
                <c:pt idx="411">
                  <c:v>1.3715E-2</c:v>
                </c:pt>
                <c:pt idx="412">
                  <c:v>2.7569E-2</c:v>
                </c:pt>
                <c:pt idx="413">
                  <c:v>0</c:v>
                </c:pt>
                <c:pt idx="414">
                  <c:v>9.2E-5</c:v>
                </c:pt>
                <c:pt idx="415">
                  <c:v>0</c:v>
                </c:pt>
                <c:pt idx="416">
                  <c:v>0</c:v>
                </c:pt>
                <c:pt idx="417">
                  <c:v>9.2E-5</c:v>
                </c:pt>
                <c:pt idx="418">
                  <c:v>0</c:v>
                </c:pt>
                <c:pt idx="419">
                  <c:v>0</c:v>
                </c:pt>
                <c:pt idx="420">
                  <c:v>9.2E-5</c:v>
                </c:pt>
                <c:pt idx="421">
                  <c:v>0</c:v>
                </c:pt>
                <c:pt idx="422">
                  <c:v>3.7500000000000001E-4</c:v>
                </c:pt>
                <c:pt idx="423">
                  <c:v>1.9000000000000001E-4</c:v>
                </c:pt>
                <c:pt idx="424">
                  <c:v>0</c:v>
                </c:pt>
                <c:pt idx="425">
                  <c:v>4.6E-5</c:v>
                </c:pt>
                <c:pt idx="426">
                  <c:v>0</c:v>
                </c:pt>
                <c:pt idx="427">
                  <c:v>9.2E-5</c:v>
                </c:pt>
                <c:pt idx="428">
                  <c:v>0</c:v>
                </c:pt>
                <c:pt idx="429">
                  <c:v>9.2E-5</c:v>
                </c:pt>
                <c:pt idx="430">
                  <c:v>0</c:v>
                </c:pt>
                <c:pt idx="431">
                  <c:v>0</c:v>
                </c:pt>
                <c:pt idx="432">
                  <c:v>4.15E-4</c:v>
                </c:pt>
                <c:pt idx="433">
                  <c:v>0</c:v>
                </c:pt>
                <c:pt idx="434">
                  <c:v>0</c:v>
                </c:pt>
                <c:pt idx="435">
                  <c:v>9.2E-5</c:v>
                </c:pt>
                <c:pt idx="436">
                  <c:v>0</c:v>
                </c:pt>
                <c:pt idx="437">
                  <c:v>0</c:v>
                </c:pt>
                <c:pt idx="438">
                  <c:v>1.44E-4</c:v>
                </c:pt>
                <c:pt idx="439">
                  <c:v>0</c:v>
                </c:pt>
                <c:pt idx="440">
                  <c:v>0</c:v>
                </c:pt>
                <c:pt idx="441">
                  <c:v>1.6799999999999999E-4</c:v>
                </c:pt>
                <c:pt idx="442">
                  <c:v>3.2299999999999999E-4</c:v>
                </c:pt>
                <c:pt idx="443">
                  <c:v>4.6E-5</c:v>
                </c:pt>
                <c:pt idx="444">
                  <c:v>9.2E-5</c:v>
                </c:pt>
                <c:pt idx="445">
                  <c:v>4.6E-5</c:v>
                </c:pt>
                <c:pt idx="446">
                  <c:v>4.6E-5</c:v>
                </c:pt>
                <c:pt idx="447">
                  <c:v>9.2E-5</c:v>
                </c:pt>
                <c:pt idx="448">
                  <c:v>0</c:v>
                </c:pt>
                <c:pt idx="449">
                  <c:v>0</c:v>
                </c:pt>
                <c:pt idx="450">
                  <c:v>9.2E-5</c:v>
                </c:pt>
                <c:pt idx="451">
                  <c:v>0</c:v>
                </c:pt>
                <c:pt idx="452">
                  <c:v>4.35E-4</c:v>
                </c:pt>
                <c:pt idx="453">
                  <c:v>1.44E-4</c:v>
                </c:pt>
                <c:pt idx="454">
                  <c:v>0</c:v>
                </c:pt>
                <c:pt idx="455">
                  <c:v>0</c:v>
                </c:pt>
                <c:pt idx="456">
                  <c:v>9.2E-5</c:v>
                </c:pt>
                <c:pt idx="457">
                  <c:v>0</c:v>
                </c:pt>
                <c:pt idx="458">
                  <c:v>0</c:v>
                </c:pt>
                <c:pt idx="459">
                  <c:v>9.2E-5</c:v>
                </c:pt>
                <c:pt idx="460">
                  <c:v>0</c:v>
                </c:pt>
                <c:pt idx="461">
                  <c:v>0</c:v>
                </c:pt>
                <c:pt idx="462">
                  <c:v>4.15E-4</c:v>
                </c:pt>
                <c:pt idx="463">
                  <c:v>4.6E-5</c:v>
                </c:pt>
                <c:pt idx="464">
                  <c:v>1.3787000000000001E-2</c:v>
                </c:pt>
                <c:pt idx="465">
                  <c:v>9.2E-5</c:v>
                </c:pt>
                <c:pt idx="466">
                  <c:v>4.0915E-2</c:v>
                </c:pt>
                <c:pt idx="467">
                  <c:v>0</c:v>
                </c:pt>
                <c:pt idx="468">
                  <c:v>1.44E-4</c:v>
                </c:pt>
                <c:pt idx="469">
                  <c:v>0</c:v>
                </c:pt>
                <c:pt idx="470">
                  <c:v>0</c:v>
                </c:pt>
                <c:pt idx="471">
                  <c:v>9.2E-5</c:v>
                </c:pt>
                <c:pt idx="472">
                  <c:v>3.2299999999999999E-4</c:v>
                </c:pt>
                <c:pt idx="473">
                  <c:v>0</c:v>
                </c:pt>
                <c:pt idx="474">
                  <c:v>9.2E-5</c:v>
                </c:pt>
                <c:pt idx="475">
                  <c:v>0</c:v>
                </c:pt>
                <c:pt idx="476">
                  <c:v>5.1999999999999997E-5</c:v>
                </c:pt>
                <c:pt idx="477">
                  <c:v>9.2E-5</c:v>
                </c:pt>
                <c:pt idx="478">
                  <c:v>0</c:v>
                </c:pt>
                <c:pt idx="479">
                  <c:v>0</c:v>
                </c:pt>
                <c:pt idx="480">
                  <c:v>9.2E-5</c:v>
                </c:pt>
                <c:pt idx="481">
                  <c:v>0</c:v>
                </c:pt>
                <c:pt idx="482">
                  <c:v>0</c:v>
                </c:pt>
                <c:pt idx="483">
                  <c:v>5.5900000000000004E-4</c:v>
                </c:pt>
                <c:pt idx="484">
                  <c:v>0</c:v>
                </c:pt>
                <c:pt idx="485">
                  <c:v>0</c:v>
                </c:pt>
                <c:pt idx="486">
                  <c:v>1.3799999999999999E-4</c:v>
                </c:pt>
                <c:pt idx="487">
                  <c:v>0</c:v>
                </c:pt>
                <c:pt idx="488">
                  <c:v>0</c:v>
                </c:pt>
                <c:pt idx="489">
                  <c:v>9.2E-5</c:v>
                </c:pt>
                <c:pt idx="490">
                  <c:v>0</c:v>
                </c:pt>
                <c:pt idx="491">
                  <c:v>0</c:v>
                </c:pt>
                <c:pt idx="492">
                  <c:v>9.2E-5</c:v>
                </c:pt>
                <c:pt idx="493">
                  <c:v>3.2299999999999999E-4</c:v>
                </c:pt>
                <c:pt idx="494">
                  <c:v>0</c:v>
                </c:pt>
                <c:pt idx="495">
                  <c:v>9.2E-5</c:v>
                </c:pt>
                <c:pt idx="496">
                  <c:v>0</c:v>
                </c:pt>
                <c:pt idx="497">
                  <c:v>0</c:v>
                </c:pt>
                <c:pt idx="498">
                  <c:v>1.44E-4</c:v>
                </c:pt>
                <c:pt idx="499">
                  <c:v>7.7999999999999999E-5</c:v>
                </c:pt>
                <c:pt idx="500">
                  <c:v>7.7999999999999999E-5</c:v>
                </c:pt>
                <c:pt idx="501">
                  <c:v>1.7000000000000001E-4</c:v>
                </c:pt>
                <c:pt idx="502">
                  <c:v>0</c:v>
                </c:pt>
                <c:pt idx="503">
                  <c:v>3.6900000000000002E-4</c:v>
                </c:pt>
                <c:pt idx="504">
                  <c:v>9.2E-5</c:v>
                </c:pt>
                <c:pt idx="505">
                  <c:v>0</c:v>
                </c:pt>
                <c:pt idx="506">
                  <c:v>4.6E-5</c:v>
                </c:pt>
                <c:pt idx="507">
                  <c:v>9.2E-5</c:v>
                </c:pt>
                <c:pt idx="508">
                  <c:v>0</c:v>
                </c:pt>
                <c:pt idx="509">
                  <c:v>0</c:v>
                </c:pt>
                <c:pt idx="510">
                  <c:v>9.2E-5</c:v>
                </c:pt>
                <c:pt idx="511">
                  <c:v>0</c:v>
                </c:pt>
                <c:pt idx="512">
                  <c:v>0</c:v>
                </c:pt>
                <c:pt idx="513">
                  <c:v>4.6700000000000002E-4</c:v>
                </c:pt>
                <c:pt idx="514">
                  <c:v>0</c:v>
                </c:pt>
                <c:pt idx="515">
                  <c:v>2.3699999999999999E-4</c:v>
                </c:pt>
                <c:pt idx="516">
                  <c:v>9.2E-5</c:v>
                </c:pt>
                <c:pt idx="517">
                  <c:v>1.3787000000000001E-2</c:v>
                </c:pt>
                <c:pt idx="518">
                  <c:v>1.3623E-2</c:v>
                </c:pt>
                <c:pt idx="519">
                  <c:v>1.44E-4</c:v>
                </c:pt>
                <c:pt idx="520">
                  <c:v>2.7245999999999999E-2</c:v>
                </c:pt>
                <c:pt idx="521">
                  <c:v>0</c:v>
                </c:pt>
                <c:pt idx="522">
                  <c:v>9.2E-5</c:v>
                </c:pt>
                <c:pt idx="523">
                  <c:v>4.2099999999999999E-4</c:v>
                </c:pt>
                <c:pt idx="524">
                  <c:v>0</c:v>
                </c:pt>
                <c:pt idx="525">
                  <c:v>9.2E-5</c:v>
                </c:pt>
                <c:pt idx="526">
                  <c:v>4.6E-5</c:v>
                </c:pt>
                <c:pt idx="527">
                  <c:v>0</c:v>
                </c:pt>
                <c:pt idx="528">
                  <c:v>1.44E-4</c:v>
                </c:pt>
                <c:pt idx="529">
                  <c:v>0</c:v>
                </c:pt>
                <c:pt idx="530">
                  <c:v>5.1999999999999997E-5</c:v>
                </c:pt>
                <c:pt idx="531">
                  <c:v>9.2E-5</c:v>
                </c:pt>
                <c:pt idx="532">
                  <c:v>0</c:v>
                </c:pt>
                <c:pt idx="533">
                  <c:v>3.2299999999999999E-4</c:v>
                </c:pt>
                <c:pt idx="534">
                  <c:v>9.2E-5</c:v>
                </c:pt>
                <c:pt idx="535">
                  <c:v>0</c:v>
                </c:pt>
                <c:pt idx="536">
                  <c:v>0</c:v>
                </c:pt>
                <c:pt idx="537">
                  <c:v>1.3799999999999999E-4</c:v>
                </c:pt>
                <c:pt idx="538">
                  <c:v>0</c:v>
                </c:pt>
                <c:pt idx="539">
                  <c:v>0</c:v>
                </c:pt>
                <c:pt idx="540">
                  <c:v>9.2E-5</c:v>
                </c:pt>
                <c:pt idx="541">
                  <c:v>0</c:v>
                </c:pt>
                <c:pt idx="542">
                  <c:v>0</c:v>
                </c:pt>
                <c:pt idx="543">
                  <c:v>5.13E-4</c:v>
                </c:pt>
                <c:pt idx="544">
                  <c:v>0</c:v>
                </c:pt>
                <c:pt idx="545">
                  <c:v>0</c:v>
                </c:pt>
                <c:pt idx="546">
                  <c:v>1.3799999999999999E-4</c:v>
                </c:pt>
                <c:pt idx="547">
                  <c:v>0</c:v>
                </c:pt>
                <c:pt idx="548">
                  <c:v>0</c:v>
                </c:pt>
                <c:pt idx="549">
                  <c:v>9.2E-5</c:v>
                </c:pt>
                <c:pt idx="550">
                  <c:v>0</c:v>
                </c:pt>
                <c:pt idx="551">
                  <c:v>0</c:v>
                </c:pt>
                <c:pt idx="552">
                  <c:v>9.2E-5</c:v>
                </c:pt>
                <c:pt idx="553">
                  <c:v>3.2299999999999999E-4</c:v>
                </c:pt>
                <c:pt idx="554">
                  <c:v>0</c:v>
                </c:pt>
                <c:pt idx="555">
                  <c:v>9.2E-5</c:v>
                </c:pt>
                <c:pt idx="556">
                  <c:v>0</c:v>
                </c:pt>
                <c:pt idx="557">
                  <c:v>0</c:v>
                </c:pt>
                <c:pt idx="558">
                  <c:v>1.44E-4</c:v>
                </c:pt>
                <c:pt idx="559">
                  <c:v>0</c:v>
                </c:pt>
                <c:pt idx="560">
                  <c:v>0</c:v>
                </c:pt>
                <c:pt idx="561">
                  <c:v>9.2E-5</c:v>
                </c:pt>
                <c:pt idx="562">
                  <c:v>0</c:v>
                </c:pt>
                <c:pt idx="563">
                  <c:v>3.6900000000000002E-4</c:v>
                </c:pt>
                <c:pt idx="564">
                  <c:v>9.2E-5</c:v>
                </c:pt>
                <c:pt idx="565">
                  <c:v>0</c:v>
                </c:pt>
                <c:pt idx="566">
                  <c:v>4.6E-5</c:v>
                </c:pt>
                <c:pt idx="567">
                  <c:v>9.2E-5</c:v>
                </c:pt>
                <c:pt idx="568">
                  <c:v>0</c:v>
                </c:pt>
                <c:pt idx="569">
                  <c:v>0</c:v>
                </c:pt>
                <c:pt idx="570">
                  <c:v>1.5848999999999999E-2</c:v>
                </c:pt>
                <c:pt idx="571">
                  <c:v>0</c:v>
                </c:pt>
                <c:pt idx="572">
                  <c:v>1.5332999999999999E-2</c:v>
                </c:pt>
                <c:pt idx="573">
                  <c:v>1.5488E-2</c:v>
                </c:pt>
                <c:pt idx="574">
                  <c:v>1.97E-3</c:v>
                </c:pt>
                <c:pt idx="575">
                  <c:v>1.4761E-2</c:v>
                </c:pt>
                <c:pt idx="576">
                  <c:v>9.2E-5</c:v>
                </c:pt>
                <c:pt idx="577">
                  <c:v>0</c:v>
                </c:pt>
                <c:pt idx="578">
                  <c:v>0</c:v>
                </c:pt>
                <c:pt idx="579">
                  <c:v>9.2E-5</c:v>
                </c:pt>
                <c:pt idx="580">
                  <c:v>0</c:v>
                </c:pt>
                <c:pt idx="581">
                  <c:v>0</c:v>
                </c:pt>
                <c:pt idx="582">
                  <c:v>9.2E-5</c:v>
                </c:pt>
                <c:pt idx="583">
                  <c:v>3.6900000000000002E-4</c:v>
                </c:pt>
                <c:pt idx="584">
                  <c:v>0</c:v>
                </c:pt>
                <c:pt idx="585">
                  <c:v>1.44E-4</c:v>
                </c:pt>
                <c:pt idx="586">
                  <c:v>4.6E-5</c:v>
                </c:pt>
                <c:pt idx="587">
                  <c:v>0</c:v>
                </c:pt>
                <c:pt idx="588">
                  <c:v>1.44E-4</c:v>
                </c:pt>
                <c:pt idx="589">
                  <c:v>0</c:v>
                </c:pt>
                <c:pt idx="590">
                  <c:v>0</c:v>
                </c:pt>
                <c:pt idx="591">
                  <c:v>9.2E-5</c:v>
                </c:pt>
                <c:pt idx="592">
                  <c:v>0</c:v>
                </c:pt>
                <c:pt idx="593">
                  <c:v>3.2299999999999999E-4</c:v>
                </c:pt>
                <c:pt idx="594">
                  <c:v>9.2E-5</c:v>
                </c:pt>
                <c:pt idx="595">
                  <c:v>0</c:v>
                </c:pt>
                <c:pt idx="596">
                  <c:v>0</c:v>
                </c:pt>
                <c:pt idx="597">
                  <c:v>9.2E-5</c:v>
                </c:pt>
                <c:pt idx="598">
                  <c:v>0</c:v>
                </c:pt>
                <c:pt idx="599">
                  <c:v>0</c:v>
                </c:pt>
                <c:pt idx="600">
                  <c:v>9.2E-5</c:v>
                </c:pt>
                <c:pt idx="601">
                  <c:v>0</c:v>
                </c:pt>
                <c:pt idx="602">
                  <c:v>0</c:v>
                </c:pt>
                <c:pt idx="603">
                  <c:v>5.13E-4</c:v>
                </c:pt>
                <c:pt idx="604">
                  <c:v>0</c:v>
                </c:pt>
                <c:pt idx="605">
                  <c:v>0</c:v>
                </c:pt>
                <c:pt idx="606">
                  <c:v>1.3799999999999999E-4</c:v>
                </c:pt>
                <c:pt idx="607">
                  <c:v>0</c:v>
                </c:pt>
                <c:pt idx="608">
                  <c:v>0</c:v>
                </c:pt>
                <c:pt idx="609">
                  <c:v>9.2E-5</c:v>
                </c:pt>
                <c:pt idx="610">
                  <c:v>0</c:v>
                </c:pt>
                <c:pt idx="611">
                  <c:v>0</c:v>
                </c:pt>
                <c:pt idx="612">
                  <c:v>9.2E-5</c:v>
                </c:pt>
                <c:pt idx="613">
                  <c:v>3.2299999999999999E-4</c:v>
                </c:pt>
                <c:pt idx="614">
                  <c:v>0</c:v>
                </c:pt>
                <c:pt idx="615">
                  <c:v>9.2E-5</c:v>
                </c:pt>
                <c:pt idx="616">
                  <c:v>0</c:v>
                </c:pt>
                <c:pt idx="617">
                  <c:v>0</c:v>
                </c:pt>
                <c:pt idx="618">
                  <c:v>1.44E-4</c:v>
                </c:pt>
                <c:pt idx="619">
                  <c:v>0</c:v>
                </c:pt>
                <c:pt idx="620">
                  <c:v>0</c:v>
                </c:pt>
                <c:pt idx="621">
                  <c:v>9.2E-5</c:v>
                </c:pt>
                <c:pt idx="622">
                  <c:v>0</c:v>
                </c:pt>
                <c:pt idx="623">
                  <c:v>1.7305000000000001E-2</c:v>
                </c:pt>
                <c:pt idx="624">
                  <c:v>1.2062E-2</c:v>
                </c:pt>
                <c:pt idx="625">
                  <c:v>0</c:v>
                </c:pt>
                <c:pt idx="626">
                  <c:v>9.7999999999999997E-5</c:v>
                </c:pt>
                <c:pt idx="627">
                  <c:v>9.2E-5</c:v>
                </c:pt>
                <c:pt idx="628">
                  <c:v>5.1999999999999997E-5</c:v>
                </c:pt>
                <c:pt idx="629">
                  <c:v>0</c:v>
                </c:pt>
                <c:pt idx="630">
                  <c:v>9.2E-5</c:v>
                </c:pt>
                <c:pt idx="631">
                  <c:v>0</c:v>
                </c:pt>
                <c:pt idx="632">
                  <c:v>0</c:v>
                </c:pt>
                <c:pt idx="633">
                  <c:v>4.6700000000000002E-4</c:v>
                </c:pt>
                <c:pt idx="634">
                  <c:v>5.1999999999999997E-5</c:v>
                </c:pt>
                <c:pt idx="635">
                  <c:v>0</c:v>
                </c:pt>
                <c:pt idx="636">
                  <c:v>9.2E-5</c:v>
                </c:pt>
                <c:pt idx="637">
                  <c:v>0</c:v>
                </c:pt>
                <c:pt idx="638">
                  <c:v>0</c:v>
                </c:pt>
                <c:pt idx="639">
                  <c:v>9.2E-5</c:v>
                </c:pt>
                <c:pt idx="640">
                  <c:v>0</c:v>
                </c:pt>
                <c:pt idx="641">
                  <c:v>0</c:v>
                </c:pt>
                <c:pt idx="642">
                  <c:v>9.2E-5</c:v>
                </c:pt>
                <c:pt idx="643">
                  <c:v>3.2299999999999999E-4</c:v>
                </c:pt>
                <c:pt idx="644">
                  <c:v>4.6E-5</c:v>
                </c:pt>
                <c:pt idx="645">
                  <c:v>9.2E-5</c:v>
                </c:pt>
                <c:pt idx="646">
                  <c:v>4.6E-5</c:v>
                </c:pt>
                <c:pt idx="647">
                  <c:v>0</c:v>
                </c:pt>
                <c:pt idx="648">
                  <c:v>1.44E-4</c:v>
                </c:pt>
                <c:pt idx="649">
                  <c:v>0</c:v>
                </c:pt>
                <c:pt idx="650">
                  <c:v>0</c:v>
                </c:pt>
                <c:pt idx="651">
                  <c:v>9.2E-5</c:v>
                </c:pt>
                <c:pt idx="652">
                  <c:v>0</c:v>
                </c:pt>
                <c:pt idx="653">
                  <c:v>3.2299999999999999E-4</c:v>
                </c:pt>
                <c:pt idx="654">
                  <c:v>3.8000000000000002E-4</c:v>
                </c:pt>
                <c:pt idx="655">
                  <c:v>0</c:v>
                </c:pt>
                <c:pt idx="656">
                  <c:v>0</c:v>
                </c:pt>
                <c:pt idx="657">
                  <c:v>9.2E-5</c:v>
                </c:pt>
                <c:pt idx="658">
                  <c:v>0</c:v>
                </c:pt>
                <c:pt idx="659">
                  <c:v>0</c:v>
                </c:pt>
                <c:pt idx="660">
                  <c:v>9.2E-5</c:v>
                </c:pt>
                <c:pt idx="661">
                  <c:v>0</c:v>
                </c:pt>
                <c:pt idx="662">
                  <c:v>0</c:v>
                </c:pt>
                <c:pt idx="663">
                  <c:v>4.6700000000000002E-4</c:v>
                </c:pt>
                <c:pt idx="664">
                  <c:v>4.6E-5</c:v>
                </c:pt>
                <c:pt idx="665">
                  <c:v>0</c:v>
                </c:pt>
                <c:pt idx="666">
                  <c:v>1.3799999999999999E-4</c:v>
                </c:pt>
                <c:pt idx="667">
                  <c:v>0</c:v>
                </c:pt>
                <c:pt idx="668">
                  <c:v>0</c:v>
                </c:pt>
                <c:pt idx="669">
                  <c:v>9.2E-5</c:v>
                </c:pt>
                <c:pt idx="670">
                  <c:v>0</c:v>
                </c:pt>
                <c:pt idx="671">
                  <c:v>0</c:v>
                </c:pt>
                <c:pt idx="672">
                  <c:v>9.2E-5</c:v>
                </c:pt>
                <c:pt idx="673">
                  <c:v>1.1429E-2</c:v>
                </c:pt>
                <c:pt idx="674">
                  <c:v>0</c:v>
                </c:pt>
                <c:pt idx="675">
                  <c:v>9.2E-5</c:v>
                </c:pt>
                <c:pt idx="676">
                  <c:v>0</c:v>
                </c:pt>
                <c:pt idx="677">
                  <c:v>0</c:v>
                </c:pt>
                <c:pt idx="678">
                  <c:v>1.44E-4</c:v>
                </c:pt>
                <c:pt idx="679">
                  <c:v>0</c:v>
                </c:pt>
                <c:pt idx="680">
                  <c:v>0</c:v>
                </c:pt>
                <c:pt idx="681">
                  <c:v>9.2E-5</c:v>
                </c:pt>
                <c:pt idx="682">
                  <c:v>0</c:v>
                </c:pt>
                <c:pt idx="683">
                  <c:v>0</c:v>
                </c:pt>
                <c:pt idx="684">
                  <c:v>1.3799999999999999E-4</c:v>
                </c:pt>
                <c:pt idx="685">
                  <c:v>4.1079999999999998E-2</c:v>
                </c:pt>
                <c:pt idx="686">
                  <c:v>4.6384000000000002E-2</c:v>
                </c:pt>
                <c:pt idx="687">
                  <c:v>4.7822000000000003E-2</c:v>
                </c:pt>
                <c:pt idx="688">
                  <c:v>1.5174E-2</c:v>
                </c:pt>
                <c:pt idx="689">
                  <c:v>0.120184</c:v>
                </c:pt>
                <c:pt idx="690">
                  <c:v>1.0378E-2</c:v>
                </c:pt>
                <c:pt idx="691">
                  <c:v>9.0387999999999996E-2</c:v>
                </c:pt>
                <c:pt idx="692">
                  <c:v>0.12548699999999999</c:v>
                </c:pt>
                <c:pt idx="693">
                  <c:v>1.1988E-2</c:v>
                </c:pt>
                <c:pt idx="694">
                  <c:v>0</c:v>
                </c:pt>
                <c:pt idx="695">
                  <c:v>0</c:v>
                </c:pt>
                <c:pt idx="696">
                  <c:v>0.14382</c:v>
                </c:pt>
                <c:pt idx="697">
                  <c:v>0</c:v>
                </c:pt>
                <c:pt idx="698">
                  <c:v>0.14196</c:v>
                </c:pt>
                <c:pt idx="699">
                  <c:v>0.99315699999999996</c:v>
                </c:pt>
                <c:pt idx="700">
                  <c:v>5.9280000000000001E-3</c:v>
                </c:pt>
                <c:pt idx="701">
                  <c:v>0</c:v>
                </c:pt>
                <c:pt idx="702">
                  <c:v>3.6299999999999999E-4</c:v>
                </c:pt>
                <c:pt idx="703">
                  <c:v>4.7650000000000001E-3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'1W32B1R_dell01_18-42'!$G$4:$G$5</c:f>
              <c:strCache>
                <c:ptCount val="2"/>
                <c:pt idx="0">
                  <c:v>pi00</c:v>
                </c:pt>
                <c:pt idx="1">
                  <c:v>Read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'1W32B1R_dell01_18-42'!$G$6:$G$709</c:f>
              <c:numCache>
                <c:formatCode>General</c:formatCode>
                <c:ptCount val="704"/>
                <c:pt idx="0">
                  <c:v>0.50542566300000002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0.237568</c:v>
                </c:pt>
                <c:pt idx="7">
                  <c:v>2.0070399999999999</c:v>
                </c:pt>
                <c:pt idx="8">
                  <c:v>0</c:v>
                </c:pt>
                <c:pt idx="9">
                  <c:v>0.229376</c:v>
                </c:pt>
                <c:pt idx="10">
                  <c:v>0.76185599999999998</c:v>
                </c:pt>
                <c:pt idx="11">
                  <c:v>1.196032</c:v>
                </c:pt>
                <c:pt idx="12">
                  <c:v>2.8180480000000001</c:v>
                </c:pt>
                <c:pt idx="13">
                  <c:v>2.0234239999999999</c:v>
                </c:pt>
                <c:pt idx="14">
                  <c:v>0.31129600000000002</c:v>
                </c:pt>
                <c:pt idx="15">
                  <c:v>2.2937599999999998</c:v>
                </c:pt>
                <c:pt idx="16">
                  <c:v>1.1714560000000001</c:v>
                </c:pt>
                <c:pt idx="17">
                  <c:v>0.48332799999999998</c:v>
                </c:pt>
                <c:pt idx="18">
                  <c:v>0.58982400000000001</c:v>
                </c:pt>
                <c:pt idx="19">
                  <c:v>0.93388800000000005</c:v>
                </c:pt>
                <c:pt idx="20">
                  <c:v>0.56524799999999997</c:v>
                </c:pt>
                <c:pt idx="21">
                  <c:v>1.9251199999999999</c:v>
                </c:pt>
                <c:pt idx="22">
                  <c:v>1.204224</c:v>
                </c:pt>
                <c:pt idx="23">
                  <c:v>1.343488</c:v>
                </c:pt>
                <c:pt idx="24">
                  <c:v>0.557056</c:v>
                </c:pt>
                <c:pt idx="25">
                  <c:v>2.1626880000000002</c:v>
                </c:pt>
                <c:pt idx="26">
                  <c:v>1.286144</c:v>
                </c:pt>
                <c:pt idx="27">
                  <c:v>1.5319039999999999</c:v>
                </c:pt>
                <c:pt idx="28">
                  <c:v>0.38502399999999998</c:v>
                </c:pt>
                <c:pt idx="29">
                  <c:v>1.59744</c:v>
                </c:pt>
                <c:pt idx="30">
                  <c:v>0.39321600000000001</c:v>
                </c:pt>
                <c:pt idx="31">
                  <c:v>0.93388800000000005</c:v>
                </c:pt>
                <c:pt idx="32">
                  <c:v>2.8180480000000001</c:v>
                </c:pt>
                <c:pt idx="33">
                  <c:v>28.966912000000001</c:v>
                </c:pt>
                <c:pt idx="34">
                  <c:v>24.215551999999999</c:v>
                </c:pt>
                <c:pt idx="35">
                  <c:v>3.9321600000000001</c:v>
                </c:pt>
                <c:pt idx="36">
                  <c:v>5.3739520000000001</c:v>
                </c:pt>
                <c:pt idx="37">
                  <c:v>4.9807360000000003</c:v>
                </c:pt>
                <c:pt idx="38">
                  <c:v>6.5536000000000003</c:v>
                </c:pt>
                <c:pt idx="39">
                  <c:v>5.5050239999999997</c:v>
                </c:pt>
                <c:pt idx="40">
                  <c:v>5.5050239999999997</c:v>
                </c:pt>
                <c:pt idx="41">
                  <c:v>5.2428800000000004</c:v>
                </c:pt>
                <c:pt idx="42">
                  <c:v>6.7747840000000004</c:v>
                </c:pt>
                <c:pt idx="43">
                  <c:v>4.1943039999999998</c:v>
                </c:pt>
                <c:pt idx="44">
                  <c:v>6.029312</c:v>
                </c:pt>
                <c:pt idx="45">
                  <c:v>4.7185920000000001</c:v>
                </c:pt>
                <c:pt idx="46">
                  <c:v>6.0702720000000001</c:v>
                </c:pt>
                <c:pt idx="47">
                  <c:v>5.2428800000000004</c:v>
                </c:pt>
                <c:pt idx="48">
                  <c:v>5.7671679999999999</c:v>
                </c:pt>
                <c:pt idx="49">
                  <c:v>4.7349759999999996</c:v>
                </c:pt>
                <c:pt idx="50">
                  <c:v>4.7185920000000001</c:v>
                </c:pt>
                <c:pt idx="51">
                  <c:v>5.5050239999999997</c:v>
                </c:pt>
                <c:pt idx="52">
                  <c:v>5.5050239999999997</c:v>
                </c:pt>
                <c:pt idx="53">
                  <c:v>5.2428800000000004</c:v>
                </c:pt>
                <c:pt idx="54">
                  <c:v>5.5050239999999997</c:v>
                </c:pt>
                <c:pt idx="55">
                  <c:v>4.7185920000000001</c:v>
                </c:pt>
                <c:pt idx="56">
                  <c:v>4.9807360000000003</c:v>
                </c:pt>
                <c:pt idx="57">
                  <c:v>6.029312</c:v>
                </c:pt>
                <c:pt idx="58">
                  <c:v>5.5050239999999997</c:v>
                </c:pt>
                <c:pt idx="59">
                  <c:v>4.9807360000000003</c:v>
                </c:pt>
                <c:pt idx="60">
                  <c:v>5.7671679999999999</c:v>
                </c:pt>
                <c:pt idx="61">
                  <c:v>4.9807360000000003</c:v>
                </c:pt>
                <c:pt idx="62">
                  <c:v>4.456448</c:v>
                </c:pt>
                <c:pt idx="63">
                  <c:v>5.2428800000000004</c:v>
                </c:pt>
                <c:pt idx="64">
                  <c:v>5.5050239999999997</c:v>
                </c:pt>
                <c:pt idx="65">
                  <c:v>4.7185920000000001</c:v>
                </c:pt>
                <c:pt idx="66">
                  <c:v>5.2428800000000004</c:v>
                </c:pt>
                <c:pt idx="67">
                  <c:v>5.5050239999999997</c:v>
                </c:pt>
                <c:pt idx="68">
                  <c:v>4.9807360000000003</c:v>
                </c:pt>
                <c:pt idx="69">
                  <c:v>5.5050239999999997</c:v>
                </c:pt>
                <c:pt idx="70">
                  <c:v>4.9807360000000003</c:v>
                </c:pt>
                <c:pt idx="71">
                  <c:v>4.9807360000000003</c:v>
                </c:pt>
                <c:pt idx="72">
                  <c:v>5.7671679999999999</c:v>
                </c:pt>
                <c:pt idx="73">
                  <c:v>5.2428800000000004</c:v>
                </c:pt>
                <c:pt idx="74">
                  <c:v>4.7185920000000001</c:v>
                </c:pt>
                <c:pt idx="75">
                  <c:v>4.1943039999999998</c:v>
                </c:pt>
                <c:pt idx="76">
                  <c:v>0.26214399999999999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1.810432</c:v>
                </c:pt>
                <c:pt idx="86">
                  <c:v>3.6290559999999998</c:v>
                </c:pt>
                <c:pt idx="87">
                  <c:v>2.3592960000000001</c:v>
                </c:pt>
                <c:pt idx="88">
                  <c:v>0.417792</c:v>
                </c:pt>
                <c:pt idx="89">
                  <c:v>18.595839999999999</c:v>
                </c:pt>
                <c:pt idx="90">
                  <c:v>32.768000000000001</c:v>
                </c:pt>
                <c:pt idx="91">
                  <c:v>8.9128959999999999</c:v>
                </c:pt>
                <c:pt idx="92">
                  <c:v>5.2428800000000004</c:v>
                </c:pt>
                <c:pt idx="93">
                  <c:v>5.2428800000000004</c:v>
                </c:pt>
                <c:pt idx="94">
                  <c:v>4.1943039999999998</c:v>
                </c:pt>
                <c:pt idx="95">
                  <c:v>2.3592960000000001</c:v>
                </c:pt>
                <c:pt idx="96">
                  <c:v>9.4371840000000002</c:v>
                </c:pt>
                <c:pt idx="97">
                  <c:v>5.2428800000000004</c:v>
                </c:pt>
                <c:pt idx="98">
                  <c:v>5.2428800000000004</c:v>
                </c:pt>
                <c:pt idx="99">
                  <c:v>4.9807360000000003</c:v>
                </c:pt>
                <c:pt idx="100">
                  <c:v>5.2428800000000004</c:v>
                </c:pt>
                <c:pt idx="101">
                  <c:v>5.3903359999999996</c:v>
                </c:pt>
                <c:pt idx="102">
                  <c:v>6.029312</c:v>
                </c:pt>
                <c:pt idx="103">
                  <c:v>4.7841279999999999</c:v>
                </c:pt>
                <c:pt idx="104">
                  <c:v>5.2756480000000003</c:v>
                </c:pt>
                <c:pt idx="105">
                  <c:v>5.2428800000000004</c:v>
                </c:pt>
                <c:pt idx="106">
                  <c:v>5.5050239999999997</c:v>
                </c:pt>
                <c:pt idx="107">
                  <c:v>4.9807360000000003</c:v>
                </c:pt>
                <c:pt idx="108">
                  <c:v>4.7185920000000001</c:v>
                </c:pt>
                <c:pt idx="109">
                  <c:v>5.5050239999999997</c:v>
                </c:pt>
                <c:pt idx="110">
                  <c:v>4.9807360000000003</c:v>
                </c:pt>
                <c:pt idx="111">
                  <c:v>6.2914560000000002</c:v>
                </c:pt>
                <c:pt idx="112">
                  <c:v>4.7185920000000001</c:v>
                </c:pt>
                <c:pt idx="113">
                  <c:v>5.7671679999999999</c:v>
                </c:pt>
                <c:pt idx="114">
                  <c:v>4.9807360000000003</c:v>
                </c:pt>
                <c:pt idx="115">
                  <c:v>4.7185920000000001</c:v>
                </c:pt>
                <c:pt idx="116">
                  <c:v>5.5050239999999997</c:v>
                </c:pt>
                <c:pt idx="117">
                  <c:v>5.2428800000000004</c:v>
                </c:pt>
                <c:pt idx="118">
                  <c:v>4.9807360000000003</c:v>
                </c:pt>
                <c:pt idx="119">
                  <c:v>5.2428800000000004</c:v>
                </c:pt>
                <c:pt idx="120">
                  <c:v>4.9807360000000003</c:v>
                </c:pt>
                <c:pt idx="121">
                  <c:v>5.2428800000000004</c:v>
                </c:pt>
                <c:pt idx="122">
                  <c:v>5.2428800000000004</c:v>
                </c:pt>
                <c:pt idx="123">
                  <c:v>5.2428800000000004</c:v>
                </c:pt>
                <c:pt idx="124">
                  <c:v>4.456448</c:v>
                </c:pt>
                <c:pt idx="125">
                  <c:v>6.029312</c:v>
                </c:pt>
                <c:pt idx="126">
                  <c:v>5.2428800000000004</c:v>
                </c:pt>
                <c:pt idx="127">
                  <c:v>5.2428800000000004</c:v>
                </c:pt>
                <c:pt idx="128">
                  <c:v>5.2428800000000004</c:v>
                </c:pt>
                <c:pt idx="129">
                  <c:v>4.9807360000000003</c:v>
                </c:pt>
                <c:pt idx="130">
                  <c:v>4.857856</c:v>
                </c:pt>
                <c:pt idx="131">
                  <c:v>2.4985599999999999</c:v>
                </c:pt>
                <c:pt idx="132">
                  <c:v>0.139264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2.392064</c:v>
                </c:pt>
                <c:pt idx="143">
                  <c:v>2.1954560000000001</c:v>
                </c:pt>
                <c:pt idx="144">
                  <c:v>34.283520000000003</c:v>
                </c:pt>
                <c:pt idx="145">
                  <c:v>17.678336000000002</c:v>
                </c:pt>
                <c:pt idx="146">
                  <c:v>5.7671679999999999</c:v>
                </c:pt>
                <c:pt idx="147">
                  <c:v>5.7671679999999999</c:v>
                </c:pt>
                <c:pt idx="148">
                  <c:v>5.7671679999999999</c:v>
                </c:pt>
                <c:pt idx="149">
                  <c:v>4.9807360000000003</c:v>
                </c:pt>
                <c:pt idx="150">
                  <c:v>5.5050239999999997</c:v>
                </c:pt>
                <c:pt idx="151">
                  <c:v>4.9807360000000003</c:v>
                </c:pt>
                <c:pt idx="152">
                  <c:v>4.7185920000000001</c:v>
                </c:pt>
                <c:pt idx="153">
                  <c:v>5.2428800000000004</c:v>
                </c:pt>
                <c:pt idx="154">
                  <c:v>5.2428800000000004</c:v>
                </c:pt>
                <c:pt idx="155">
                  <c:v>6.029312</c:v>
                </c:pt>
                <c:pt idx="156">
                  <c:v>6.0702720000000001</c:v>
                </c:pt>
                <c:pt idx="157">
                  <c:v>5.2756480000000003</c:v>
                </c:pt>
                <c:pt idx="158">
                  <c:v>5.5296000000000003</c:v>
                </c:pt>
                <c:pt idx="159">
                  <c:v>4.4728320000000004</c:v>
                </c:pt>
                <c:pt idx="160">
                  <c:v>4.9807360000000003</c:v>
                </c:pt>
                <c:pt idx="161">
                  <c:v>0</c:v>
                </c:pt>
                <c:pt idx="162">
                  <c:v>4.456448</c:v>
                </c:pt>
                <c:pt idx="163">
                  <c:v>5.7671679999999999</c:v>
                </c:pt>
                <c:pt idx="164">
                  <c:v>4.7185920000000001</c:v>
                </c:pt>
                <c:pt idx="165">
                  <c:v>5.5050239999999997</c:v>
                </c:pt>
                <c:pt idx="166">
                  <c:v>4.456448</c:v>
                </c:pt>
                <c:pt idx="167">
                  <c:v>4.456448</c:v>
                </c:pt>
                <c:pt idx="168">
                  <c:v>5.5050239999999997</c:v>
                </c:pt>
                <c:pt idx="169">
                  <c:v>5.2428800000000004</c:v>
                </c:pt>
                <c:pt idx="170">
                  <c:v>4.9807360000000003</c:v>
                </c:pt>
                <c:pt idx="171">
                  <c:v>5.7671679999999999</c:v>
                </c:pt>
                <c:pt idx="172">
                  <c:v>5.5050239999999997</c:v>
                </c:pt>
                <c:pt idx="173">
                  <c:v>4.9807360000000003</c:v>
                </c:pt>
                <c:pt idx="174">
                  <c:v>5.5050239999999997</c:v>
                </c:pt>
                <c:pt idx="175">
                  <c:v>5.2428800000000004</c:v>
                </c:pt>
                <c:pt idx="176">
                  <c:v>4.9807360000000003</c:v>
                </c:pt>
                <c:pt idx="177">
                  <c:v>5.5050239999999997</c:v>
                </c:pt>
                <c:pt idx="178">
                  <c:v>0.52428799999999998</c:v>
                </c:pt>
                <c:pt idx="179">
                  <c:v>5.2428800000000004</c:v>
                </c:pt>
                <c:pt idx="180">
                  <c:v>5.2428800000000004</c:v>
                </c:pt>
                <c:pt idx="181">
                  <c:v>6.029312</c:v>
                </c:pt>
                <c:pt idx="182">
                  <c:v>4.9807360000000003</c:v>
                </c:pt>
                <c:pt idx="183">
                  <c:v>4.9807360000000003</c:v>
                </c:pt>
                <c:pt idx="184">
                  <c:v>5.7671679999999999</c:v>
                </c:pt>
                <c:pt idx="185">
                  <c:v>5.5050239999999997</c:v>
                </c:pt>
                <c:pt idx="186">
                  <c:v>5.2428800000000004</c:v>
                </c:pt>
                <c:pt idx="187">
                  <c:v>3.4242560000000002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0.78643200000000002</c:v>
                </c:pt>
                <c:pt idx="198">
                  <c:v>28.557312</c:v>
                </c:pt>
                <c:pt idx="199">
                  <c:v>25.174016000000002</c:v>
                </c:pt>
                <c:pt idx="200">
                  <c:v>5.2428800000000004</c:v>
                </c:pt>
                <c:pt idx="201">
                  <c:v>4.7022079999999997</c:v>
                </c:pt>
                <c:pt idx="202">
                  <c:v>5.2428800000000004</c:v>
                </c:pt>
                <c:pt idx="203">
                  <c:v>4.9807360000000003</c:v>
                </c:pt>
                <c:pt idx="204">
                  <c:v>5.7671679999999999</c:v>
                </c:pt>
                <c:pt idx="205">
                  <c:v>5.2428800000000004</c:v>
                </c:pt>
                <c:pt idx="206">
                  <c:v>5.2428800000000004</c:v>
                </c:pt>
                <c:pt idx="207">
                  <c:v>6.029312</c:v>
                </c:pt>
                <c:pt idx="208">
                  <c:v>4.9807360000000003</c:v>
                </c:pt>
                <c:pt idx="209">
                  <c:v>5.5050239999999997</c:v>
                </c:pt>
                <c:pt idx="210">
                  <c:v>4.9807360000000003</c:v>
                </c:pt>
                <c:pt idx="211">
                  <c:v>5.8490880000000001</c:v>
                </c:pt>
                <c:pt idx="212">
                  <c:v>6.0538879999999997</c:v>
                </c:pt>
                <c:pt idx="213">
                  <c:v>4.9971199999999998</c:v>
                </c:pt>
                <c:pt idx="214">
                  <c:v>4.7185920000000001</c:v>
                </c:pt>
                <c:pt idx="215">
                  <c:v>3.4078719999999998</c:v>
                </c:pt>
                <c:pt idx="216">
                  <c:v>0.52428799999999998</c:v>
                </c:pt>
                <c:pt idx="217">
                  <c:v>4.9807360000000003</c:v>
                </c:pt>
                <c:pt idx="218">
                  <c:v>5.7671679999999999</c:v>
                </c:pt>
                <c:pt idx="219">
                  <c:v>6.5536000000000003</c:v>
                </c:pt>
                <c:pt idx="220">
                  <c:v>5.5050239999999997</c:v>
                </c:pt>
                <c:pt idx="221">
                  <c:v>4.7185920000000001</c:v>
                </c:pt>
                <c:pt idx="222">
                  <c:v>4.9807360000000003</c:v>
                </c:pt>
                <c:pt idx="223">
                  <c:v>5.2428800000000004</c:v>
                </c:pt>
                <c:pt idx="224">
                  <c:v>4.7185920000000001</c:v>
                </c:pt>
                <c:pt idx="225">
                  <c:v>5.5050239999999997</c:v>
                </c:pt>
                <c:pt idx="226">
                  <c:v>5.5050239999999997</c:v>
                </c:pt>
                <c:pt idx="227">
                  <c:v>5.2428800000000004</c:v>
                </c:pt>
                <c:pt idx="228">
                  <c:v>5.7671679999999999</c:v>
                </c:pt>
                <c:pt idx="229">
                  <c:v>5.7671679999999999</c:v>
                </c:pt>
                <c:pt idx="230">
                  <c:v>5.5050239999999997</c:v>
                </c:pt>
                <c:pt idx="231">
                  <c:v>4.7185920000000001</c:v>
                </c:pt>
                <c:pt idx="232">
                  <c:v>5.9801599999999997</c:v>
                </c:pt>
                <c:pt idx="233">
                  <c:v>5.2428800000000004</c:v>
                </c:pt>
                <c:pt idx="234">
                  <c:v>5.2428800000000004</c:v>
                </c:pt>
                <c:pt idx="235">
                  <c:v>5.5050239999999997</c:v>
                </c:pt>
                <c:pt idx="236">
                  <c:v>5.7671679999999999</c:v>
                </c:pt>
                <c:pt idx="237">
                  <c:v>5.2428800000000004</c:v>
                </c:pt>
                <c:pt idx="238">
                  <c:v>5.2428800000000004</c:v>
                </c:pt>
                <c:pt idx="239">
                  <c:v>5.5050239999999997</c:v>
                </c:pt>
                <c:pt idx="240">
                  <c:v>2.7852800000000002</c:v>
                </c:pt>
                <c:pt idx="241">
                  <c:v>1.3107200000000001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13.860863999999999</c:v>
                </c:pt>
                <c:pt idx="251">
                  <c:v>25.862144000000001</c:v>
                </c:pt>
                <c:pt idx="252">
                  <c:v>17.69472</c:v>
                </c:pt>
                <c:pt idx="253">
                  <c:v>7.8643200000000002</c:v>
                </c:pt>
                <c:pt idx="254">
                  <c:v>4.9807360000000003</c:v>
                </c:pt>
                <c:pt idx="255">
                  <c:v>4.9807360000000003</c:v>
                </c:pt>
                <c:pt idx="256">
                  <c:v>4.9807360000000003</c:v>
                </c:pt>
                <c:pt idx="257">
                  <c:v>5.2428800000000004</c:v>
                </c:pt>
                <c:pt idx="258">
                  <c:v>5.7671679999999999</c:v>
                </c:pt>
                <c:pt idx="259">
                  <c:v>4.1943039999999998</c:v>
                </c:pt>
                <c:pt idx="260">
                  <c:v>5.5050239999999997</c:v>
                </c:pt>
                <c:pt idx="261">
                  <c:v>4.9807360000000003</c:v>
                </c:pt>
                <c:pt idx="262">
                  <c:v>5.7671679999999999</c:v>
                </c:pt>
                <c:pt idx="263">
                  <c:v>4.7185920000000001</c:v>
                </c:pt>
                <c:pt idx="264">
                  <c:v>5.0544640000000003</c:v>
                </c:pt>
                <c:pt idx="265">
                  <c:v>6.3487999999999998</c:v>
                </c:pt>
                <c:pt idx="266">
                  <c:v>4.9807360000000003</c:v>
                </c:pt>
                <c:pt idx="267">
                  <c:v>0.52428799999999998</c:v>
                </c:pt>
                <c:pt idx="268">
                  <c:v>4.7185920000000001</c:v>
                </c:pt>
                <c:pt idx="269">
                  <c:v>5.5050239999999997</c:v>
                </c:pt>
                <c:pt idx="270">
                  <c:v>5.5050239999999997</c:v>
                </c:pt>
                <c:pt idx="271">
                  <c:v>6.2914560000000002</c:v>
                </c:pt>
                <c:pt idx="272">
                  <c:v>5.2428800000000004</c:v>
                </c:pt>
                <c:pt idx="273">
                  <c:v>4.456448</c:v>
                </c:pt>
                <c:pt idx="274">
                  <c:v>5.2428800000000004</c:v>
                </c:pt>
                <c:pt idx="275">
                  <c:v>4.9807360000000003</c:v>
                </c:pt>
                <c:pt idx="276">
                  <c:v>4.9807360000000003</c:v>
                </c:pt>
                <c:pt idx="277">
                  <c:v>3.4078719999999998</c:v>
                </c:pt>
                <c:pt idx="278">
                  <c:v>0</c:v>
                </c:pt>
                <c:pt idx="279">
                  <c:v>5.5050239999999997</c:v>
                </c:pt>
                <c:pt idx="280">
                  <c:v>4.9807360000000003</c:v>
                </c:pt>
                <c:pt idx="281">
                  <c:v>5.5050239999999997</c:v>
                </c:pt>
                <c:pt idx="282">
                  <c:v>5.5050239999999997</c:v>
                </c:pt>
                <c:pt idx="283">
                  <c:v>5.5050239999999997</c:v>
                </c:pt>
                <c:pt idx="284">
                  <c:v>5.5050239999999997</c:v>
                </c:pt>
                <c:pt idx="285">
                  <c:v>5.7671679999999999</c:v>
                </c:pt>
                <c:pt idx="286">
                  <c:v>4.9807360000000003</c:v>
                </c:pt>
                <c:pt idx="287">
                  <c:v>4.9807360000000003</c:v>
                </c:pt>
                <c:pt idx="288">
                  <c:v>5.7671679999999999</c:v>
                </c:pt>
                <c:pt idx="289">
                  <c:v>5.2428800000000004</c:v>
                </c:pt>
                <c:pt idx="290">
                  <c:v>6.5536000000000003</c:v>
                </c:pt>
                <c:pt idx="291">
                  <c:v>5.2428800000000004</c:v>
                </c:pt>
                <c:pt idx="292">
                  <c:v>5.7671679999999999</c:v>
                </c:pt>
                <c:pt idx="293">
                  <c:v>4.1943039999999998</c:v>
                </c:pt>
                <c:pt idx="294">
                  <c:v>1.8513919999999999</c:v>
                </c:pt>
                <c:pt idx="295">
                  <c:v>0.78643200000000002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13.795328</c:v>
                </c:pt>
                <c:pt idx="305">
                  <c:v>27.230208000000001</c:v>
                </c:pt>
                <c:pt idx="306">
                  <c:v>13.631487999999999</c:v>
                </c:pt>
                <c:pt idx="307">
                  <c:v>4.456448</c:v>
                </c:pt>
                <c:pt idx="308">
                  <c:v>6.8157439999999996</c:v>
                </c:pt>
                <c:pt idx="309">
                  <c:v>5.4722559999999998</c:v>
                </c:pt>
                <c:pt idx="310">
                  <c:v>5.5050239999999997</c:v>
                </c:pt>
                <c:pt idx="311">
                  <c:v>4.9807360000000003</c:v>
                </c:pt>
                <c:pt idx="312">
                  <c:v>5.5050239999999997</c:v>
                </c:pt>
                <c:pt idx="313">
                  <c:v>7.0778879999999997</c:v>
                </c:pt>
                <c:pt idx="314">
                  <c:v>4.456448</c:v>
                </c:pt>
                <c:pt idx="315">
                  <c:v>5.5050239999999997</c:v>
                </c:pt>
                <c:pt idx="316">
                  <c:v>6.2914560000000002</c:v>
                </c:pt>
                <c:pt idx="317">
                  <c:v>5.0626559999999996</c:v>
                </c:pt>
                <c:pt idx="318">
                  <c:v>6.5945600000000004</c:v>
                </c:pt>
                <c:pt idx="319">
                  <c:v>5.2428800000000004</c:v>
                </c:pt>
                <c:pt idx="320">
                  <c:v>4.7185920000000001</c:v>
                </c:pt>
                <c:pt idx="321">
                  <c:v>4.7185920000000001</c:v>
                </c:pt>
                <c:pt idx="322">
                  <c:v>5.5050239999999997</c:v>
                </c:pt>
                <c:pt idx="323">
                  <c:v>4.9807360000000003</c:v>
                </c:pt>
                <c:pt idx="324">
                  <c:v>5.5050239999999997</c:v>
                </c:pt>
                <c:pt idx="325">
                  <c:v>4.9807360000000003</c:v>
                </c:pt>
                <c:pt idx="326">
                  <c:v>3.6700159999999999</c:v>
                </c:pt>
                <c:pt idx="327">
                  <c:v>0.52428799999999998</c:v>
                </c:pt>
                <c:pt idx="328">
                  <c:v>5.2428800000000004</c:v>
                </c:pt>
                <c:pt idx="329">
                  <c:v>4.9807360000000003</c:v>
                </c:pt>
                <c:pt idx="330">
                  <c:v>5.2428800000000004</c:v>
                </c:pt>
                <c:pt idx="331">
                  <c:v>4.7185920000000001</c:v>
                </c:pt>
                <c:pt idx="332">
                  <c:v>5.5050239999999997</c:v>
                </c:pt>
                <c:pt idx="333">
                  <c:v>5.7671679999999999</c:v>
                </c:pt>
                <c:pt idx="334">
                  <c:v>4.9807360000000003</c:v>
                </c:pt>
                <c:pt idx="335">
                  <c:v>6.029312</c:v>
                </c:pt>
                <c:pt idx="336">
                  <c:v>5.5050239999999997</c:v>
                </c:pt>
                <c:pt idx="337">
                  <c:v>5.5050239999999997</c:v>
                </c:pt>
                <c:pt idx="338">
                  <c:v>4.7185920000000001</c:v>
                </c:pt>
                <c:pt idx="339">
                  <c:v>5.5050239999999997</c:v>
                </c:pt>
                <c:pt idx="340">
                  <c:v>5.7671679999999999</c:v>
                </c:pt>
                <c:pt idx="341">
                  <c:v>5.2428800000000004</c:v>
                </c:pt>
                <c:pt idx="342">
                  <c:v>5.5050239999999997</c:v>
                </c:pt>
                <c:pt idx="343">
                  <c:v>5.5050239999999997</c:v>
                </c:pt>
                <c:pt idx="344">
                  <c:v>5.2428800000000004</c:v>
                </c:pt>
                <c:pt idx="345">
                  <c:v>4.9807360000000003</c:v>
                </c:pt>
                <c:pt idx="346">
                  <c:v>4.1943039999999998</c:v>
                </c:pt>
                <c:pt idx="347">
                  <c:v>2.228224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0.17203199999999999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0.26214399999999999</c:v>
                </c:pt>
                <c:pt idx="357">
                  <c:v>21.135359999999999</c:v>
                </c:pt>
                <c:pt idx="358">
                  <c:v>24.592383999999999</c:v>
                </c:pt>
                <c:pt idx="359">
                  <c:v>18.743296000000001</c:v>
                </c:pt>
                <c:pt idx="360">
                  <c:v>6.7829759999999997</c:v>
                </c:pt>
                <c:pt idx="361">
                  <c:v>4.1943039999999998</c:v>
                </c:pt>
                <c:pt idx="362">
                  <c:v>5.2428800000000004</c:v>
                </c:pt>
                <c:pt idx="363">
                  <c:v>4.7185920000000001</c:v>
                </c:pt>
                <c:pt idx="364">
                  <c:v>6.029312</c:v>
                </c:pt>
                <c:pt idx="365">
                  <c:v>4.7185920000000001</c:v>
                </c:pt>
                <c:pt idx="366">
                  <c:v>4.7185920000000001</c:v>
                </c:pt>
                <c:pt idx="367">
                  <c:v>6.5536000000000003</c:v>
                </c:pt>
                <c:pt idx="368">
                  <c:v>5.7671679999999999</c:v>
                </c:pt>
                <c:pt idx="369">
                  <c:v>5.2838399999999996</c:v>
                </c:pt>
                <c:pt idx="370">
                  <c:v>5.5050239999999997</c:v>
                </c:pt>
                <c:pt idx="371">
                  <c:v>5.0216960000000004</c:v>
                </c:pt>
                <c:pt idx="372">
                  <c:v>5.2756480000000003</c:v>
                </c:pt>
                <c:pt idx="373">
                  <c:v>5.2428800000000004</c:v>
                </c:pt>
                <c:pt idx="374">
                  <c:v>4.9807360000000003</c:v>
                </c:pt>
                <c:pt idx="375">
                  <c:v>3.4078719999999998</c:v>
                </c:pt>
                <c:pt idx="376">
                  <c:v>1.835008</c:v>
                </c:pt>
                <c:pt idx="377">
                  <c:v>5.5050239999999997</c:v>
                </c:pt>
                <c:pt idx="378">
                  <c:v>4.9807360000000003</c:v>
                </c:pt>
                <c:pt idx="379">
                  <c:v>5.2428800000000004</c:v>
                </c:pt>
                <c:pt idx="380">
                  <c:v>5.5050239999999997</c:v>
                </c:pt>
                <c:pt idx="381">
                  <c:v>4.9807360000000003</c:v>
                </c:pt>
                <c:pt idx="382">
                  <c:v>4.9807360000000003</c:v>
                </c:pt>
                <c:pt idx="383">
                  <c:v>4.9807360000000003</c:v>
                </c:pt>
                <c:pt idx="384">
                  <c:v>4.7185920000000001</c:v>
                </c:pt>
                <c:pt idx="385">
                  <c:v>5.7671679999999999</c:v>
                </c:pt>
                <c:pt idx="386">
                  <c:v>4.456448</c:v>
                </c:pt>
                <c:pt idx="387">
                  <c:v>1.048576</c:v>
                </c:pt>
                <c:pt idx="388">
                  <c:v>4.7185920000000001</c:v>
                </c:pt>
                <c:pt idx="389">
                  <c:v>5.2428800000000004</c:v>
                </c:pt>
                <c:pt idx="390">
                  <c:v>5.5050239999999997</c:v>
                </c:pt>
                <c:pt idx="391">
                  <c:v>5.5050239999999997</c:v>
                </c:pt>
                <c:pt idx="392">
                  <c:v>5.2428800000000004</c:v>
                </c:pt>
                <c:pt idx="393">
                  <c:v>5.7671679999999999</c:v>
                </c:pt>
                <c:pt idx="394">
                  <c:v>4.9807360000000003</c:v>
                </c:pt>
                <c:pt idx="395">
                  <c:v>5.5050239999999997</c:v>
                </c:pt>
                <c:pt idx="396">
                  <c:v>5.5050239999999997</c:v>
                </c:pt>
                <c:pt idx="397">
                  <c:v>5.5050239999999997</c:v>
                </c:pt>
                <c:pt idx="398">
                  <c:v>5.5050239999999997</c:v>
                </c:pt>
                <c:pt idx="399">
                  <c:v>5.12</c:v>
                </c:pt>
                <c:pt idx="400">
                  <c:v>3.1457280000000001</c:v>
                </c:pt>
                <c:pt idx="401">
                  <c:v>2.7525119999999998</c:v>
                </c:pt>
                <c:pt idx="402">
                  <c:v>0.40140799999999999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10.059775999999999</c:v>
                </c:pt>
                <c:pt idx="411">
                  <c:v>7.5366400000000002</c:v>
                </c:pt>
                <c:pt idx="412">
                  <c:v>29.319168000000001</c:v>
                </c:pt>
                <c:pt idx="413">
                  <c:v>12.0832</c:v>
                </c:pt>
                <c:pt idx="414">
                  <c:v>4.6366719999999999</c:v>
                </c:pt>
                <c:pt idx="415">
                  <c:v>5.6442880000000004</c:v>
                </c:pt>
                <c:pt idx="416">
                  <c:v>5.701632</c:v>
                </c:pt>
                <c:pt idx="417">
                  <c:v>7.7824</c:v>
                </c:pt>
                <c:pt idx="418">
                  <c:v>4.6366719999999999</c:v>
                </c:pt>
                <c:pt idx="419">
                  <c:v>5.12</c:v>
                </c:pt>
                <c:pt idx="420">
                  <c:v>4.5793280000000003</c:v>
                </c:pt>
                <c:pt idx="421">
                  <c:v>6.0866559999999996</c:v>
                </c:pt>
                <c:pt idx="422">
                  <c:v>5.5459839999999998</c:v>
                </c:pt>
                <c:pt idx="423">
                  <c:v>6.3487999999999998</c:v>
                </c:pt>
                <c:pt idx="424">
                  <c:v>5.0626559999999996</c:v>
                </c:pt>
                <c:pt idx="425">
                  <c:v>4.5875199999999996</c:v>
                </c:pt>
                <c:pt idx="426">
                  <c:v>4.5957119999999998</c:v>
                </c:pt>
                <c:pt idx="427">
                  <c:v>4.5875199999999996</c:v>
                </c:pt>
                <c:pt idx="428">
                  <c:v>4.8168959999999998</c:v>
                </c:pt>
                <c:pt idx="429">
                  <c:v>5.5951360000000001</c:v>
                </c:pt>
                <c:pt idx="430">
                  <c:v>4.5711360000000001</c:v>
                </c:pt>
                <c:pt idx="431">
                  <c:v>1.523712</c:v>
                </c:pt>
                <c:pt idx="432">
                  <c:v>1.277952</c:v>
                </c:pt>
                <c:pt idx="433">
                  <c:v>5.0872320000000002</c:v>
                </c:pt>
                <c:pt idx="434">
                  <c:v>5.6197119999999998</c:v>
                </c:pt>
                <c:pt idx="435">
                  <c:v>4.825088</c:v>
                </c:pt>
                <c:pt idx="436">
                  <c:v>4.7841279999999999</c:v>
                </c:pt>
                <c:pt idx="437">
                  <c:v>4.8660480000000002</c:v>
                </c:pt>
                <c:pt idx="438">
                  <c:v>4.0468479999999998</c:v>
                </c:pt>
                <c:pt idx="439">
                  <c:v>4.3335679999999996</c:v>
                </c:pt>
                <c:pt idx="440">
                  <c:v>1.286144</c:v>
                </c:pt>
                <c:pt idx="441">
                  <c:v>5.3903359999999996</c:v>
                </c:pt>
                <c:pt idx="442">
                  <c:v>5.6852479999999996</c:v>
                </c:pt>
                <c:pt idx="443">
                  <c:v>4.9725440000000001</c:v>
                </c:pt>
                <c:pt idx="444">
                  <c:v>5.5050239999999997</c:v>
                </c:pt>
                <c:pt idx="445">
                  <c:v>5.2346880000000002</c:v>
                </c:pt>
                <c:pt idx="446">
                  <c:v>5.40672</c:v>
                </c:pt>
                <c:pt idx="447">
                  <c:v>5.701632</c:v>
                </c:pt>
                <c:pt idx="448">
                  <c:v>5.2428800000000004</c:v>
                </c:pt>
                <c:pt idx="449">
                  <c:v>5.12</c:v>
                </c:pt>
                <c:pt idx="450">
                  <c:v>5.627904</c:v>
                </c:pt>
                <c:pt idx="451">
                  <c:v>5.1773439999999997</c:v>
                </c:pt>
                <c:pt idx="452">
                  <c:v>5.1609600000000002</c:v>
                </c:pt>
                <c:pt idx="453">
                  <c:v>5.2346880000000002</c:v>
                </c:pt>
                <c:pt idx="454">
                  <c:v>2.9818880000000001</c:v>
                </c:pt>
                <c:pt idx="455">
                  <c:v>2.6214400000000002</c:v>
                </c:pt>
                <c:pt idx="456">
                  <c:v>1.2451840000000001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10.223616</c:v>
                </c:pt>
                <c:pt idx="465">
                  <c:v>4.7022079999999997</c:v>
                </c:pt>
                <c:pt idx="466">
                  <c:v>17.620992000000001</c:v>
                </c:pt>
                <c:pt idx="467">
                  <c:v>24.838144</c:v>
                </c:pt>
                <c:pt idx="468">
                  <c:v>4.7185920000000001</c:v>
                </c:pt>
                <c:pt idx="469">
                  <c:v>4.456448</c:v>
                </c:pt>
                <c:pt idx="470">
                  <c:v>6.2914560000000002</c:v>
                </c:pt>
                <c:pt idx="471">
                  <c:v>5.2428800000000004</c:v>
                </c:pt>
                <c:pt idx="472">
                  <c:v>6.029312</c:v>
                </c:pt>
                <c:pt idx="473">
                  <c:v>4.9807360000000003</c:v>
                </c:pt>
                <c:pt idx="474">
                  <c:v>5.2428800000000004</c:v>
                </c:pt>
                <c:pt idx="475">
                  <c:v>4.9807360000000003</c:v>
                </c:pt>
                <c:pt idx="476">
                  <c:v>5.5050239999999997</c:v>
                </c:pt>
                <c:pt idx="477">
                  <c:v>4.7185920000000001</c:v>
                </c:pt>
                <c:pt idx="478">
                  <c:v>4.9807360000000003</c:v>
                </c:pt>
                <c:pt idx="479">
                  <c:v>6.6355199999999996</c:v>
                </c:pt>
                <c:pt idx="480">
                  <c:v>5.2592639999999999</c:v>
                </c:pt>
                <c:pt idx="481">
                  <c:v>4.9807360000000003</c:v>
                </c:pt>
                <c:pt idx="482">
                  <c:v>5.2428800000000004</c:v>
                </c:pt>
                <c:pt idx="483">
                  <c:v>4.456448</c:v>
                </c:pt>
                <c:pt idx="484">
                  <c:v>6.029312</c:v>
                </c:pt>
                <c:pt idx="485">
                  <c:v>5.7671679999999999</c:v>
                </c:pt>
                <c:pt idx="486">
                  <c:v>5.5050239999999997</c:v>
                </c:pt>
                <c:pt idx="487">
                  <c:v>4.9807360000000003</c:v>
                </c:pt>
                <c:pt idx="488">
                  <c:v>5.5050239999999997</c:v>
                </c:pt>
                <c:pt idx="489">
                  <c:v>1.572864</c:v>
                </c:pt>
                <c:pt idx="490">
                  <c:v>2.0971519999999999</c:v>
                </c:pt>
                <c:pt idx="491">
                  <c:v>4.7185920000000001</c:v>
                </c:pt>
                <c:pt idx="492">
                  <c:v>5.2428800000000004</c:v>
                </c:pt>
                <c:pt idx="493">
                  <c:v>4.9807360000000003</c:v>
                </c:pt>
                <c:pt idx="494">
                  <c:v>5.2592639999999999</c:v>
                </c:pt>
                <c:pt idx="495">
                  <c:v>5.2428800000000004</c:v>
                </c:pt>
                <c:pt idx="496">
                  <c:v>4.9807360000000003</c:v>
                </c:pt>
                <c:pt idx="497">
                  <c:v>6.029312</c:v>
                </c:pt>
                <c:pt idx="498">
                  <c:v>4.9807360000000003</c:v>
                </c:pt>
                <c:pt idx="499">
                  <c:v>4.9807360000000003</c:v>
                </c:pt>
                <c:pt idx="500">
                  <c:v>6.029312</c:v>
                </c:pt>
                <c:pt idx="501">
                  <c:v>4.7185920000000001</c:v>
                </c:pt>
                <c:pt idx="502">
                  <c:v>5.7671679999999999</c:v>
                </c:pt>
                <c:pt idx="503">
                  <c:v>5.5050239999999997</c:v>
                </c:pt>
                <c:pt idx="504">
                  <c:v>4.9807360000000003</c:v>
                </c:pt>
                <c:pt idx="505">
                  <c:v>6.029312</c:v>
                </c:pt>
                <c:pt idx="506">
                  <c:v>5.2428800000000004</c:v>
                </c:pt>
                <c:pt idx="507">
                  <c:v>3.3341440000000002</c:v>
                </c:pt>
                <c:pt idx="508">
                  <c:v>2.5477120000000002</c:v>
                </c:pt>
                <c:pt idx="509">
                  <c:v>0.92569599999999996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11.689984000000001</c:v>
                </c:pt>
                <c:pt idx="518">
                  <c:v>6.6928640000000001</c:v>
                </c:pt>
                <c:pt idx="519">
                  <c:v>15.949824</c:v>
                </c:pt>
                <c:pt idx="520">
                  <c:v>26.615808000000001</c:v>
                </c:pt>
                <c:pt idx="521">
                  <c:v>5.5050239999999997</c:v>
                </c:pt>
                <c:pt idx="522">
                  <c:v>3.9321600000000001</c:v>
                </c:pt>
                <c:pt idx="523">
                  <c:v>4.7185920000000001</c:v>
                </c:pt>
                <c:pt idx="524">
                  <c:v>5.7671679999999999</c:v>
                </c:pt>
                <c:pt idx="525">
                  <c:v>4.456448</c:v>
                </c:pt>
                <c:pt idx="526">
                  <c:v>6.2914560000000002</c:v>
                </c:pt>
                <c:pt idx="527">
                  <c:v>6.029312</c:v>
                </c:pt>
                <c:pt idx="528">
                  <c:v>1.3107200000000001</c:v>
                </c:pt>
                <c:pt idx="529">
                  <c:v>4.456448</c:v>
                </c:pt>
                <c:pt idx="530">
                  <c:v>4.9807360000000003</c:v>
                </c:pt>
                <c:pt idx="531">
                  <c:v>5.808128</c:v>
                </c:pt>
                <c:pt idx="532">
                  <c:v>6.0702720000000001</c:v>
                </c:pt>
                <c:pt idx="533">
                  <c:v>5.7671679999999999</c:v>
                </c:pt>
                <c:pt idx="534">
                  <c:v>5.3166079999999996</c:v>
                </c:pt>
                <c:pt idx="535">
                  <c:v>4.456448</c:v>
                </c:pt>
                <c:pt idx="536">
                  <c:v>5.7671679999999999</c:v>
                </c:pt>
                <c:pt idx="537">
                  <c:v>4.7185920000000001</c:v>
                </c:pt>
                <c:pt idx="538">
                  <c:v>5.5050239999999997</c:v>
                </c:pt>
                <c:pt idx="539">
                  <c:v>5.2428800000000004</c:v>
                </c:pt>
                <c:pt idx="540">
                  <c:v>4.7185920000000001</c:v>
                </c:pt>
                <c:pt idx="541">
                  <c:v>4.456448</c:v>
                </c:pt>
                <c:pt idx="542">
                  <c:v>5.5050239999999997</c:v>
                </c:pt>
                <c:pt idx="543">
                  <c:v>6.029312</c:v>
                </c:pt>
                <c:pt idx="544">
                  <c:v>4.9807360000000003</c:v>
                </c:pt>
                <c:pt idx="545">
                  <c:v>4.7185920000000001</c:v>
                </c:pt>
                <c:pt idx="546">
                  <c:v>5.5050239999999997</c:v>
                </c:pt>
                <c:pt idx="547">
                  <c:v>2.0971519999999999</c:v>
                </c:pt>
                <c:pt idx="548">
                  <c:v>3.4078719999999998</c:v>
                </c:pt>
                <c:pt idx="549">
                  <c:v>4.7185920000000001</c:v>
                </c:pt>
                <c:pt idx="550">
                  <c:v>5.5050239999999997</c:v>
                </c:pt>
                <c:pt idx="551">
                  <c:v>5.5050239999999997</c:v>
                </c:pt>
                <c:pt idx="552">
                  <c:v>4.7185920000000001</c:v>
                </c:pt>
                <c:pt idx="553">
                  <c:v>5.7671679999999999</c:v>
                </c:pt>
                <c:pt idx="554">
                  <c:v>5.7671679999999999</c:v>
                </c:pt>
                <c:pt idx="555">
                  <c:v>4.9807360000000003</c:v>
                </c:pt>
                <c:pt idx="556">
                  <c:v>5.5050239999999997</c:v>
                </c:pt>
                <c:pt idx="557">
                  <c:v>5.7671679999999999</c:v>
                </c:pt>
                <c:pt idx="558">
                  <c:v>4.456448</c:v>
                </c:pt>
                <c:pt idx="559">
                  <c:v>6.029312</c:v>
                </c:pt>
                <c:pt idx="560">
                  <c:v>4.456448</c:v>
                </c:pt>
                <c:pt idx="561">
                  <c:v>3.4242560000000002</c:v>
                </c:pt>
                <c:pt idx="562">
                  <c:v>2.6214400000000002</c:v>
                </c:pt>
                <c:pt idx="563">
                  <c:v>2.0971519999999999</c:v>
                </c:pt>
                <c:pt idx="564">
                  <c:v>0.65536000000000005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2.4903680000000001</c:v>
                </c:pt>
                <c:pt idx="571">
                  <c:v>12.599296000000001</c:v>
                </c:pt>
                <c:pt idx="572">
                  <c:v>13.508608000000001</c:v>
                </c:pt>
                <c:pt idx="573">
                  <c:v>8.3804160000000003</c:v>
                </c:pt>
                <c:pt idx="574">
                  <c:v>7.9216639999999998</c:v>
                </c:pt>
                <c:pt idx="575">
                  <c:v>17.047552</c:v>
                </c:pt>
                <c:pt idx="576">
                  <c:v>4.2434560000000001</c:v>
                </c:pt>
                <c:pt idx="577">
                  <c:v>4.75136</c:v>
                </c:pt>
                <c:pt idx="578">
                  <c:v>4.4892159999999999</c:v>
                </c:pt>
                <c:pt idx="579">
                  <c:v>5.4886400000000002</c:v>
                </c:pt>
                <c:pt idx="580">
                  <c:v>5.4886400000000002</c:v>
                </c:pt>
                <c:pt idx="581">
                  <c:v>4.9971199999999998</c:v>
                </c:pt>
                <c:pt idx="582">
                  <c:v>4.75136</c:v>
                </c:pt>
                <c:pt idx="583">
                  <c:v>4.4892159999999999</c:v>
                </c:pt>
                <c:pt idx="584">
                  <c:v>5.0380799999999999</c:v>
                </c:pt>
                <c:pt idx="585">
                  <c:v>4.5137919999999996</c:v>
                </c:pt>
                <c:pt idx="586">
                  <c:v>5.4968320000000004</c:v>
                </c:pt>
                <c:pt idx="587">
                  <c:v>4.75136</c:v>
                </c:pt>
                <c:pt idx="588">
                  <c:v>5.2592639999999999</c:v>
                </c:pt>
                <c:pt idx="589">
                  <c:v>3.9976959999999999</c:v>
                </c:pt>
                <c:pt idx="590">
                  <c:v>5.5050239999999997</c:v>
                </c:pt>
                <c:pt idx="591">
                  <c:v>4.7677440000000004</c:v>
                </c:pt>
                <c:pt idx="592">
                  <c:v>1.736704</c:v>
                </c:pt>
                <c:pt idx="593">
                  <c:v>3.506176</c:v>
                </c:pt>
                <c:pt idx="594">
                  <c:v>5.4886400000000002</c:v>
                </c:pt>
                <c:pt idx="595">
                  <c:v>4.7349759999999996</c:v>
                </c:pt>
                <c:pt idx="596">
                  <c:v>4.530176</c:v>
                </c:pt>
                <c:pt idx="597">
                  <c:v>5.005312</c:v>
                </c:pt>
                <c:pt idx="598">
                  <c:v>4.9971199999999998</c:v>
                </c:pt>
                <c:pt idx="599">
                  <c:v>5.4886400000000002</c:v>
                </c:pt>
                <c:pt idx="600">
                  <c:v>4.7677440000000004</c:v>
                </c:pt>
                <c:pt idx="601">
                  <c:v>5.2101119999999996</c:v>
                </c:pt>
                <c:pt idx="602">
                  <c:v>4.276224</c:v>
                </c:pt>
                <c:pt idx="603">
                  <c:v>6.0129279999999996</c:v>
                </c:pt>
                <c:pt idx="604">
                  <c:v>4.4892159999999999</c:v>
                </c:pt>
                <c:pt idx="605">
                  <c:v>5.226496</c:v>
                </c:pt>
                <c:pt idx="606">
                  <c:v>4.9971199999999998</c:v>
                </c:pt>
                <c:pt idx="607">
                  <c:v>5.2674560000000001</c:v>
                </c:pt>
                <c:pt idx="608">
                  <c:v>5.4640639999999996</c:v>
                </c:pt>
                <c:pt idx="609">
                  <c:v>5.0135040000000002</c:v>
                </c:pt>
                <c:pt idx="610">
                  <c:v>5.2428800000000004</c:v>
                </c:pt>
                <c:pt idx="611">
                  <c:v>4.75136</c:v>
                </c:pt>
                <c:pt idx="612">
                  <c:v>5.5132159999999999</c:v>
                </c:pt>
                <c:pt idx="613">
                  <c:v>4.1861119999999996</c:v>
                </c:pt>
                <c:pt idx="614">
                  <c:v>2.4575999999999998</c:v>
                </c:pt>
                <c:pt idx="615">
                  <c:v>2.2773759999999998</c:v>
                </c:pt>
                <c:pt idx="616">
                  <c:v>1.7203200000000001</c:v>
                </c:pt>
                <c:pt idx="617">
                  <c:v>5.7343999999999999E-2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8.2903040000000008</c:v>
                </c:pt>
                <c:pt idx="624">
                  <c:v>18.333696</c:v>
                </c:pt>
                <c:pt idx="625">
                  <c:v>2.21184</c:v>
                </c:pt>
                <c:pt idx="626">
                  <c:v>2.70336</c:v>
                </c:pt>
                <c:pt idx="627">
                  <c:v>2.70336</c:v>
                </c:pt>
                <c:pt idx="628">
                  <c:v>3.4406400000000001</c:v>
                </c:pt>
                <c:pt idx="629">
                  <c:v>3.4406400000000001</c:v>
                </c:pt>
                <c:pt idx="630">
                  <c:v>2.7279360000000001</c:v>
                </c:pt>
                <c:pt idx="631">
                  <c:v>2.924544</c:v>
                </c:pt>
                <c:pt idx="632">
                  <c:v>2.21184</c:v>
                </c:pt>
                <c:pt idx="633">
                  <c:v>2.7115520000000002</c:v>
                </c:pt>
                <c:pt idx="634">
                  <c:v>2.70336</c:v>
                </c:pt>
                <c:pt idx="635">
                  <c:v>2.4575999999999998</c:v>
                </c:pt>
                <c:pt idx="636">
                  <c:v>2.9573119999999999</c:v>
                </c:pt>
                <c:pt idx="637">
                  <c:v>2.70336</c:v>
                </c:pt>
                <c:pt idx="638">
                  <c:v>2.4575999999999998</c:v>
                </c:pt>
                <c:pt idx="639">
                  <c:v>2.9491200000000002</c:v>
                </c:pt>
                <c:pt idx="640">
                  <c:v>1.728512</c:v>
                </c:pt>
                <c:pt idx="641">
                  <c:v>2.9491200000000002</c:v>
                </c:pt>
                <c:pt idx="642">
                  <c:v>2.7197439999999999</c:v>
                </c:pt>
                <c:pt idx="643">
                  <c:v>3.1211519999999999</c:v>
                </c:pt>
                <c:pt idx="644">
                  <c:v>1.4745600000000001</c:v>
                </c:pt>
                <c:pt idx="645">
                  <c:v>0.98304000000000002</c:v>
                </c:pt>
                <c:pt idx="646">
                  <c:v>1.4827520000000001</c:v>
                </c:pt>
                <c:pt idx="647">
                  <c:v>1.4745600000000001</c:v>
                </c:pt>
                <c:pt idx="648">
                  <c:v>0.98304000000000002</c:v>
                </c:pt>
                <c:pt idx="649">
                  <c:v>1.4745600000000001</c:v>
                </c:pt>
                <c:pt idx="650">
                  <c:v>1.2287999999999999</c:v>
                </c:pt>
                <c:pt idx="651">
                  <c:v>1.2287999999999999</c:v>
                </c:pt>
                <c:pt idx="652">
                  <c:v>0.49152000000000001</c:v>
                </c:pt>
                <c:pt idx="653">
                  <c:v>0.73728000000000005</c:v>
                </c:pt>
                <c:pt idx="654">
                  <c:v>1.7203200000000001</c:v>
                </c:pt>
                <c:pt idx="655">
                  <c:v>0.98304000000000002</c:v>
                </c:pt>
                <c:pt idx="656">
                  <c:v>1.507328</c:v>
                </c:pt>
                <c:pt idx="657">
                  <c:v>1.4745600000000001</c:v>
                </c:pt>
                <c:pt idx="658">
                  <c:v>1.2287999999999999</c:v>
                </c:pt>
                <c:pt idx="659">
                  <c:v>1.2287999999999999</c:v>
                </c:pt>
                <c:pt idx="660">
                  <c:v>1.7203200000000001</c:v>
                </c:pt>
                <c:pt idx="661">
                  <c:v>1.2287999999999999</c:v>
                </c:pt>
                <c:pt idx="662">
                  <c:v>0.80281599999999997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3.1539199999999998</c:v>
                </c:pt>
                <c:pt idx="674">
                  <c:v>7.9134719999999996</c:v>
                </c:pt>
                <c:pt idx="675">
                  <c:v>6.5535999999999997E-2</c:v>
                </c:pt>
                <c:pt idx="676">
                  <c:v>9.5682559999999999</c:v>
                </c:pt>
                <c:pt idx="677">
                  <c:v>6.5372159999999999</c:v>
                </c:pt>
                <c:pt idx="678">
                  <c:v>0</c:v>
                </c:pt>
                <c:pt idx="679">
                  <c:v>9.5518719999999995</c:v>
                </c:pt>
                <c:pt idx="680">
                  <c:v>0.86835200000000001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8.1919999999999996E-3</c:v>
                </c:pt>
                <c:pt idx="687">
                  <c:v>0</c:v>
                </c:pt>
                <c:pt idx="688">
                  <c:v>3.2767999999999999E-2</c:v>
                </c:pt>
                <c:pt idx="689">
                  <c:v>2.6705920000000001</c:v>
                </c:pt>
                <c:pt idx="690">
                  <c:v>0</c:v>
                </c:pt>
                <c:pt idx="691">
                  <c:v>2.9163519999999998</c:v>
                </c:pt>
                <c:pt idx="692">
                  <c:v>4.1451520000000004</c:v>
                </c:pt>
                <c:pt idx="693">
                  <c:v>1.417216</c:v>
                </c:pt>
                <c:pt idx="694">
                  <c:v>3.0801919999999998</c:v>
                </c:pt>
                <c:pt idx="695">
                  <c:v>1.744896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0.45056000000000002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1847776"/>
        <c:axId val="1341847232"/>
      </c:lineChart>
      <c:catAx>
        <c:axId val="134185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1857024"/>
        <c:crosses val="autoZero"/>
        <c:auto val="1"/>
        <c:lblAlgn val="ctr"/>
        <c:lblOffset val="100"/>
        <c:noMultiLvlLbl val="0"/>
      </c:catAx>
      <c:valAx>
        <c:axId val="134185702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CPU Load (Prozent)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1853216"/>
        <c:crosses val="autoZero"/>
        <c:crossBetween val="between"/>
      </c:valAx>
      <c:valAx>
        <c:axId val="13418472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Disk/Network Input (MB/s)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1847776"/>
        <c:crosses val="max"/>
        <c:crossBetween val="between"/>
      </c:valAx>
      <c:catAx>
        <c:axId val="1341847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3418472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Summe des IO-Durchsatzes über 4 Worker und Master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Festplatte IO (gesamt: Read+Write)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Sheet2!$A$4:$A$369</c:f>
              <c:numCache>
                <c:formatCode>General</c:formatCode>
                <c:ptCount val="366"/>
                <c:pt idx="0">
                  <c:v>2178.2148309999998</c:v>
                </c:pt>
                <c:pt idx="1">
                  <c:v>32.768000000000001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32.768000000000001</c:v>
                </c:pt>
                <c:pt idx="6">
                  <c:v>2383.8719999999998</c:v>
                </c:pt>
                <c:pt idx="7">
                  <c:v>25096.191999999999</c:v>
                </c:pt>
                <c:pt idx="8">
                  <c:v>22347.776000000002</c:v>
                </c:pt>
                <c:pt idx="9">
                  <c:v>5332.9920000000002</c:v>
                </c:pt>
                <c:pt idx="10">
                  <c:v>1720.32</c:v>
                </c:pt>
                <c:pt idx="11">
                  <c:v>5304.32</c:v>
                </c:pt>
                <c:pt idx="12">
                  <c:v>10313.727999999999</c:v>
                </c:pt>
                <c:pt idx="13">
                  <c:v>12828.672</c:v>
                </c:pt>
                <c:pt idx="14">
                  <c:v>6930.4319999999998</c:v>
                </c:pt>
                <c:pt idx="15">
                  <c:v>8478.7199999999993</c:v>
                </c:pt>
                <c:pt idx="16">
                  <c:v>7577.6</c:v>
                </c:pt>
                <c:pt idx="17">
                  <c:v>6959.1040000000003</c:v>
                </c:pt>
                <c:pt idx="18">
                  <c:v>4907.0079999999998</c:v>
                </c:pt>
                <c:pt idx="19">
                  <c:v>4751.3599999999997</c:v>
                </c:pt>
                <c:pt idx="20">
                  <c:v>5783.5519999999997</c:v>
                </c:pt>
                <c:pt idx="21">
                  <c:v>7507.9679999999998</c:v>
                </c:pt>
                <c:pt idx="22">
                  <c:v>6672.384</c:v>
                </c:pt>
                <c:pt idx="23">
                  <c:v>5611.52</c:v>
                </c:pt>
                <c:pt idx="24">
                  <c:v>5644.2879999999996</c:v>
                </c:pt>
                <c:pt idx="25">
                  <c:v>8953.8559999999998</c:v>
                </c:pt>
                <c:pt idx="26">
                  <c:v>9306.1119999999992</c:v>
                </c:pt>
                <c:pt idx="27">
                  <c:v>11722.752</c:v>
                </c:pt>
                <c:pt idx="28">
                  <c:v>6172.6719999999996</c:v>
                </c:pt>
                <c:pt idx="29">
                  <c:v>5996.5439999999999</c:v>
                </c:pt>
                <c:pt idx="30">
                  <c:v>7520.2560000000003</c:v>
                </c:pt>
                <c:pt idx="31">
                  <c:v>8028.16</c:v>
                </c:pt>
                <c:pt idx="32">
                  <c:v>6414.3360000000002</c:v>
                </c:pt>
                <c:pt idx="33">
                  <c:v>46718.976000000002</c:v>
                </c:pt>
                <c:pt idx="34">
                  <c:v>68812.800000000003</c:v>
                </c:pt>
                <c:pt idx="35">
                  <c:v>31817.727999999999</c:v>
                </c:pt>
                <c:pt idx="36">
                  <c:v>48513.023999999998</c:v>
                </c:pt>
                <c:pt idx="37">
                  <c:v>41230.336000000003</c:v>
                </c:pt>
                <c:pt idx="38">
                  <c:v>20152.32</c:v>
                </c:pt>
                <c:pt idx="39">
                  <c:v>22540.288</c:v>
                </c:pt>
                <c:pt idx="40">
                  <c:v>19210.240000000002</c:v>
                </c:pt>
                <c:pt idx="41">
                  <c:v>19898.367999999999</c:v>
                </c:pt>
                <c:pt idx="42">
                  <c:v>19873.792000000001</c:v>
                </c:pt>
                <c:pt idx="43">
                  <c:v>20021.248</c:v>
                </c:pt>
                <c:pt idx="44">
                  <c:v>18837.504000000001</c:v>
                </c:pt>
                <c:pt idx="45">
                  <c:v>20430.848000000002</c:v>
                </c:pt>
                <c:pt idx="46">
                  <c:v>18046.975999999999</c:v>
                </c:pt>
                <c:pt idx="47">
                  <c:v>20168.704000000002</c:v>
                </c:pt>
                <c:pt idx="48">
                  <c:v>20176.896000000001</c:v>
                </c:pt>
                <c:pt idx="49">
                  <c:v>20037.632000000001</c:v>
                </c:pt>
                <c:pt idx="50">
                  <c:v>20697.088</c:v>
                </c:pt>
                <c:pt idx="51">
                  <c:v>18325.504000000001</c:v>
                </c:pt>
                <c:pt idx="52">
                  <c:v>18767.871999999999</c:v>
                </c:pt>
                <c:pt idx="53">
                  <c:v>19603.455999999998</c:v>
                </c:pt>
                <c:pt idx="54">
                  <c:v>19095.552</c:v>
                </c:pt>
                <c:pt idx="55">
                  <c:v>19316.736000000001</c:v>
                </c:pt>
                <c:pt idx="56">
                  <c:v>21934.080000000002</c:v>
                </c:pt>
                <c:pt idx="57">
                  <c:v>18497.536</c:v>
                </c:pt>
                <c:pt idx="58">
                  <c:v>18350.080000000002</c:v>
                </c:pt>
                <c:pt idx="59">
                  <c:v>20758.527999999998</c:v>
                </c:pt>
                <c:pt idx="60">
                  <c:v>19001.344000000001</c:v>
                </c:pt>
                <c:pt idx="61">
                  <c:v>19513.344000000001</c:v>
                </c:pt>
                <c:pt idx="62">
                  <c:v>20553.727999999999</c:v>
                </c:pt>
                <c:pt idx="63">
                  <c:v>19030.016</c:v>
                </c:pt>
                <c:pt idx="64">
                  <c:v>19521.536</c:v>
                </c:pt>
                <c:pt idx="65">
                  <c:v>18169.856</c:v>
                </c:pt>
                <c:pt idx="66">
                  <c:v>18984.96</c:v>
                </c:pt>
                <c:pt idx="67">
                  <c:v>20471.808000000001</c:v>
                </c:pt>
                <c:pt idx="68">
                  <c:v>18456.576000000001</c:v>
                </c:pt>
                <c:pt idx="69">
                  <c:v>20152.32</c:v>
                </c:pt>
                <c:pt idx="70">
                  <c:v>19259.392</c:v>
                </c:pt>
                <c:pt idx="71">
                  <c:v>17457.151999999998</c:v>
                </c:pt>
                <c:pt idx="72">
                  <c:v>19447.808000000001</c:v>
                </c:pt>
                <c:pt idx="73">
                  <c:v>23789.567999999999</c:v>
                </c:pt>
                <c:pt idx="74">
                  <c:v>18079.743999999999</c:v>
                </c:pt>
                <c:pt idx="75">
                  <c:v>20258.815999999999</c:v>
                </c:pt>
                <c:pt idx="76">
                  <c:v>20807.68</c:v>
                </c:pt>
                <c:pt idx="77">
                  <c:v>19431.423999999999</c:v>
                </c:pt>
                <c:pt idx="78">
                  <c:v>18825.216</c:v>
                </c:pt>
                <c:pt idx="79">
                  <c:v>20979.712</c:v>
                </c:pt>
                <c:pt idx="80">
                  <c:v>18587.648000000001</c:v>
                </c:pt>
                <c:pt idx="81">
                  <c:v>19292.16</c:v>
                </c:pt>
                <c:pt idx="82">
                  <c:v>21118.975999999999</c:v>
                </c:pt>
                <c:pt idx="83">
                  <c:v>18841.599999999999</c:v>
                </c:pt>
                <c:pt idx="84">
                  <c:v>20594.687999999998</c:v>
                </c:pt>
                <c:pt idx="85">
                  <c:v>20099.072</c:v>
                </c:pt>
                <c:pt idx="86">
                  <c:v>18661.376</c:v>
                </c:pt>
                <c:pt idx="87">
                  <c:v>19361.792000000001</c:v>
                </c:pt>
                <c:pt idx="88">
                  <c:v>19759.103999999999</c:v>
                </c:pt>
                <c:pt idx="89">
                  <c:v>20013.056</c:v>
                </c:pt>
                <c:pt idx="90">
                  <c:v>18661.376</c:v>
                </c:pt>
                <c:pt idx="91">
                  <c:v>20549.632000000001</c:v>
                </c:pt>
                <c:pt idx="92">
                  <c:v>20307.968000000001</c:v>
                </c:pt>
                <c:pt idx="93">
                  <c:v>19136.511999999999</c:v>
                </c:pt>
                <c:pt idx="94">
                  <c:v>19890.175999999999</c:v>
                </c:pt>
                <c:pt idx="95">
                  <c:v>19464.191999999999</c:v>
                </c:pt>
                <c:pt idx="96">
                  <c:v>20619.263999999999</c:v>
                </c:pt>
                <c:pt idx="97">
                  <c:v>19021.824000000001</c:v>
                </c:pt>
                <c:pt idx="98">
                  <c:v>21327.871999999999</c:v>
                </c:pt>
                <c:pt idx="99">
                  <c:v>19431.423999999999</c:v>
                </c:pt>
                <c:pt idx="100">
                  <c:v>19677.184000000001</c:v>
                </c:pt>
                <c:pt idx="101">
                  <c:v>20979.712</c:v>
                </c:pt>
                <c:pt idx="102">
                  <c:v>20365.312000000002</c:v>
                </c:pt>
                <c:pt idx="103">
                  <c:v>20996.096000000001</c:v>
                </c:pt>
                <c:pt idx="104">
                  <c:v>20578.304</c:v>
                </c:pt>
                <c:pt idx="105">
                  <c:v>20758.527999999998</c:v>
                </c:pt>
                <c:pt idx="106">
                  <c:v>20094.975999999999</c:v>
                </c:pt>
                <c:pt idx="107">
                  <c:v>22757.376</c:v>
                </c:pt>
                <c:pt idx="108">
                  <c:v>20242.432000000001</c:v>
                </c:pt>
                <c:pt idx="109">
                  <c:v>20656.128000000001</c:v>
                </c:pt>
                <c:pt idx="110">
                  <c:v>19349.504000000001</c:v>
                </c:pt>
                <c:pt idx="111">
                  <c:v>21245.952000000001</c:v>
                </c:pt>
                <c:pt idx="112">
                  <c:v>20037.632000000001</c:v>
                </c:pt>
                <c:pt idx="113">
                  <c:v>21143.552</c:v>
                </c:pt>
                <c:pt idx="114">
                  <c:v>21258.240000000002</c:v>
                </c:pt>
                <c:pt idx="115">
                  <c:v>18857.984</c:v>
                </c:pt>
                <c:pt idx="116">
                  <c:v>21012.48</c:v>
                </c:pt>
                <c:pt idx="117">
                  <c:v>20389.887999999999</c:v>
                </c:pt>
                <c:pt idx="118">
                  <c:v>20561.919999999998</c:v>
                </c:pt>
                <c:pt idx="119">
                  <c:v>20934.655999999999</c:v>
                </c:pt>
                <c:pt idx="120">
                  <c:v>20332.544000000002</c:v>
                </c:pt>
                <c:pt idx="121">
                  <c:v>20140.031999999999</c:v>
                </c:pt>
                <c:pt idx="122">
                  <c:v>20348.928</c:v>
                </c:pt>
                <c:pt idx="123">
                  <c:v>20963.328000000001</c:v>
                </c:pt>
                <c:pt idx="124">
                  <c:v>20574.207999999999</c:v>
                </c:pt>
                <c:pt idx="125">
                  <c:v>20291.583999999999</c:v>
                </c:pt>
                <c:pt idx="126">
                  <c:v>19615.743999999999</c:v>
                </c:pt>
                <c:pt idx="127">
                  <c:v>14385.152</c:v>
                </c:pt>
                <c:pt idx="128">
                  <c:v>11108.352000000001</c:v>
                </c:pt>
                <c:pt idx="129">
                  <c:v>13361.152</c:v>
                </c:pt>
                <c:pt idx="130">
                  <c:v>14856.191999999999</c:v>
                </c:pt>
                <c:pt idx="131">
                  <c:v>13754.368</c:v>
                </c:pt>
                <c:pt idx="132">
                  <c:v>10133.504000000001</c:v>
                </c:pt>
                <c:pt idx="133">
                  <c:v>7438.3360000000002</c:v>
                </c:pt>
                <c:pt idx="134">
                  <c:v>8331.2639999999992</c:v>
                </c:pt>
                <c:pt idx="135">
                  <c:v>8159.232</c:v>
                </c:pt>
                <c:pt idx="136">
                  <c:v>6496.2560000000003</c:v>
                </c:pt>
                <c:pt idx="137">
                  <c:v>7282.6880000000001</c:v>
                </c:pt>
                <c:pt idx="138">
                  <c:v>2138.1120000000001</c:v>
                </c:pt>
                <c:pt idx="139">
                  <c:v>2506.752</c:v>
                </c:pt>
                <c:pt idx="140">
                  <c:v>14737.407999999999</c:v>
                </c:pt>
                <c:pt idx="141">
                  <c:v>39256.063999999998</c:v>
                </c:pt>
                <c:pt idx="142">
                  <c:v>5570.56</c:v>
                </c:pt>
                <c:pt idx="143">
                  <c:v>11386.88</c:v>
                </c:pt>
                <c:pt idx="144">
                  <c:v>19406.848000000002</c:v>
                </c:pt>
                <c:pt idx="145">
                  <c:v>7004.16</c:v>
                </c:pt>
                <c:pt idx="146">
                  <c:v>15392.768</c:v>
                </c:pt>
                <c:pt idx="147">
                  <c:v>17883.135999999999</c:v>
                </c:pt>
                <c:pt idx="148">
                  <c:v>8028.16</c:v>
                </c:pt>
                <c:pt idx="149">
                  <c:v>7806.9759999999997</c:v>
                </c:pt>
                <c:pt idx="150">
                  <c:v>9084.9279999999999</c:v>
                </c:pt>
                <c:pt idx="151">
                  <c:v>9199.616</c:v>
                </c:pt>
                <c:pt idx="152">
                  <c:v>6291.4560000000001</c:v>
                </c:pt>
                <c:pt idx="153">
                  <c:v>10092.544</c:v>
                </c:pt>
                <c:pt idx="154">
                  <c:v>13328.384</c:v>
                </c:pt>
                <c:pt idx="155">
                  <c:v>9478.1440000000002</c:v>
                </c:pt>
                <c:pt idx="156">
                  <c:v>9011.2000000000007</c:v>
                </c:pt>
                <c:pt idx="157">
                  <c:v>8892.4159999999993</c:v>
                </c:pt>
                <c:pt idx="158">
                  <c:v>10936.32</c:v>
                </c:pt>
                <c:pt idx="159">
                  <c:v>12419.072</c:v>
                </c:pt>
                <c:pt idx="160">
                  <c:v>9191.4240000000009</c:v>
                </c:pt>
                <c:pt idx="161">
                  <c:v>9515.0079999999998</c:v>
                </c:pt>
                <c:pt idx="162">
                  <c:v>11472.896000000001</c:v>
                </c:pt>
                <c:pt idx="163">
                  <c:v>9363.4560000000001</c:v>
                </c:pt>
                <c:pt idx="164">
                  <c:v>6111.232</c:v>
                </c:pt>
                <c:pt idx="165">
                  <c:v>4399.1040000000003</c:v>
                </c:pt>
                <c:pt idx="166">
                  <c:v>9707.52</c:v>
                </c:pt>
                <c:pt idx="167">
                  <c:v>9158.6560000000009</c:v>
                </c:pt>
                <c:pt idx="168">
                  <c:v>9646.08</c:v>
                </c:pt>
                <c:pt idx="169">
                  <c:v>9035.7759999999998</c:v>
                </c:pt>
                <c:pt idx="170">
                  <c:v>8740.8639999999996</c:v>
                </c:pt>
                <c:pt idx="171">
                  <c:v>9670.6560000000009</c:v>
                </c:pt>
                <c:pt idx="172">
                  <c:v>8757.2479999999996</c:v>
                </c:pt>
                <c:pt idx="173">
                  <c:v>9043.9680000000008</c:v>
                </c:pt>
                <c:pt idx="174">
                  <c:v>8994.8160000000007</c:v>
                </c:pt>
                <c:pt idx="175">
                  <c:v>9052.16</c:v>
                </c:pt>
                <c:pt idx="176">
                  <c:v>8781.8240000000005</c:v>
                </c:pt>
                <c:pt idx="177">
                  <c:v>10911.744000000001</c:v>
                </c:pt>
                <c:pt idx="178">
                  <c:v>10350.592000000001</c:v>
                </c:pt>
                <c:pt idx="179">
                  <c:v>8994.8160000000007</c:v>
                </c:pt>
                <c:pt idx="180">
                  <c:v>9297.92</c:v>
                </c:pt>
                <c:pt idx="181">
                  <c:v>10149.888000000001</c:v>
                </c:pt>
                <c:pt idx="182">
                  <c:v>10137.6</c:v>
                </c:pt>
                <c:pt idx="183">
                  <c:v>9076.7360000000008</c:v>
                </c:pt>
                <c:pt idx="184">
                  <c:v>6410.24</c:v>
                </c:pt>
                <c:pt idx="185">
                  <c:v>7954.4319999999998</c:v>
                </c:pt>
                <c:pt idx="186">
                  <c:v>9306.1119999999992</c:v>
                </c:pt>
                <c:pt idx="187">
                  <c:v>8765.44</c:v>
                </c:pt>
                <c:pt idx="188">
                  <c:v>9797.6319999999996</c:v>
                </c:pt>
                <c:pt idx="189">
                  <c:v>9785.3439999999991</c:v>
                </c:pt>
                <c:pt idx="190">
                  <c:v>9568.2559999999994</c:v>
                </c:pt>
                <c:pt idx="191">
                  <c:v>8519.68</c:v>
                </c:pt>
                <c:pt idx="192">
                  <c:v>8495.1039999999994</c:v>
                </c:pt>
                <c:pt idx="193">
                  <c:v>5349.3760000000002</c:v>
                </c:pt>
                <c:pt idx="194">
                  <c:v>8994.8160000000007</c:v>
                </c:pt>
                <c:pt idx="195">
                  <c:v>10764.288</c:v>
                </c:pt>
                <c:pt idx="196">
                  <c:v>9265.152</c:v>
                </c:pt>
                <c:pt idx="197">
                  <c:v>10752</c:v>
                </c:pt>
                <c:pt idx="198">
                  <c:v>9371.6479999999992</c:v>
                </c:pt>
                <c:pt idx="199">
                  <c:v>8826.8799999999992</c:v>
                </c:pt>
                <c:pt idx="200">
                  <c:v>10113.023999999999</c:v>
                </c:pt>
                <c:pt idx="201">
                  <c:v>9633.7919999999995</c:v>
                </c:pt>
                <c:pt idx="202">
                  <c:v>9560.0640000000003</c:v>
                </c:pt>
                <c:pt idx="203">
                  <c:v>9125.8880000000008</c:v>
                </c:pt>
                <c:pt idx="204">
                  <c:v>8278.0159999999996</c:v>
                </c:pt>
                <c:pt idx="205">
                  <c:v>5918.72</c:v>
                </c:pt>
                <c:pt idx="206">
                  <c:v>8593.4079999999994</c:v>
                </c:pt>
                <c:pt idx="207">
                  <c:v>9699.3279999999995</c:v>
                </c:pt>
                <c:pt idx="208">
                  <c:v>10207.232</c:v>
                </c:pt>
                <c:pt idx="209">
                  <c:v>8765.44</c:v>
                </c:pt>
                <c:pt idx="210">
                  <c:v>9723.9040000000005</c:v>
                </c:pt>
                <c:pt idx="211">
                  <c:v>9830.4</c:v>
                </c:pt>
                <c:pt idx="212">
                  <c:v>8642.56</c:v>
                </c:pt>
                <c:pt idx="213">
                  <c:v>9641.9840000000004</c:v>
                </c:pt>
                <c:pt idx="214">
                  <c:v>10158.08</c:v>
                </c:pt>
                <c:pt idx="215">
                  <c:v>8511.4879999999994</c:v>
                </c:pt>
                <c:pt idx="216">
                  <c:v>10027.008</c:v>
                </c:pt>
                <c:pt idx="217">
                  <c:v>9068.5439999999999</c:v>
                </c:pt>
                <c:pt idx="218">
                  <c:v>7815.1679999999997</c:v>
                </c:pt>
                <c:pt idx="219">
                  <c:v>8511.4879999999994</c:v>
                </c:pt>
                <c:pt idx="220">
                  <c:v>7512.0640000000003</c:v>
                </c:pt>
                <c:pt idx="221">
                  <c:v>7708.6719999999996</c:v>
                </c:pt>
                <c:pt idx="222">
                  <c:v>8855.5519999999997</c:v>
                </c:pt>
                <c:pt idx="223">
                  <c:v>8962.0480000000007</c:v>
                </c:pt>
                <c:pt idx="224">
                  <c:v>7491.5839999999998</c:v>
                </c:pt>
                <c:pt idx="225">
                  <c:v>8044.5439999999999</c:v>
                </c:pt>
                <c:pt idx="226">
                  <c:v>8503.2960000000003</c:v>
                </c:pt>
                <c:pt idx="227">
                  <c:v>6066.1760000000004</c:v>
                </c:pt>
                <c:pt idx="228">
                  <c:v>6029.3119999999999</c:v>
                </c:pt>
                <c:pt idx="229">
                  <c:v>7151.616</c:v>
                </c:pt>
                <c:pt idx="230">
                  <c:v>5726.2079999999996</c:v>
                </c:pt>
                <c:pt idx="231">
                  <c:v>7282.6880000000001</c:v>
                </c:pt>
                <c:pt idx="232">
                  <c:v>8298.4959999999992</c:v>
                </c:pt>
                <c:pt idx="233">
                  <c:v>6651.9040000000005</c:v>
                </c:pt>
                <c:pt idx="234">
                  <c:v>7708.6719999999996</c:v>
                </c:pt>
                <c:pt idx="235">
                  <c:v>6656</c:v>
                </c:pt>
                <c:pt idx="236">
                  <c:v>5709.8239999999996</c:v>
                </c:pt>
                <c:pt idx="237">
                  <c:v>3317.76</c:v>
                </c:pt>
                <c:pt idx="238">
                  <c:v>2105.3440000000001</c:v>
                </c:pt>
                <c:pt idx="239">
                  <c:v>1474.56</c:v>
                </c:pt>
                <c:pt idx="240">
                  <c:v>1462.2719999999999</c:v>
                </c:pt>
                <c:pt idx="241">
                  <c:v>1228.8</c:v>
                </c:pt>
                <c:pt idx="242">
                  <c:v>3129.3440000000001</c:v>
                </c:pt>
                <c:pt idx="243">
                  <c:v>1712.1279999999999</c:v>
                </c:pt>
                <c:pt idx="244">
                  <c:v>1318.912</c:v>
                </c:pt>
                <c:pt idx="245">
                  <c:v>1363.9680000000001</c:v>
                </c:pt>
                <c:pt idx="246">
                  <c:v>1064.96</c:v>
                </c:pt>
                <c:pt idx="247">
                  <c:v>3158.0160000000001</c:v>
                </c:pt>
                <c:pt idx="248">
                  <c:v>573.44000000000005</c:v>
                </c:pt>
                <c:pt idx="249">
                  <c:v>9043.9680000000008</c:v>
                </c:pt>
                <c:pt idx="250">
                  <c:v>114.688</c:v>
                </c:pt>
                <c:pt idx="251">
                  <c:v>6709.2479999999996</c:v>
                </c:pt>
                <c:pt idx="252">
                  <c:v>10641.407999999999</c:v>
                </c:pt>
                <c:pt idx="253">
                  <c:v>6234.1120000000001</c:v>
                </c:pt>
                <c:pt idx="254">
                  <c:v>139.26400000000001</c:v>
                </c:pt>
                <c:pt idx="255">
                  <c:v>57.344000000000001</c:v>
                </c:pt>
                <c:pt idx="256">
                  <c:v>765.952</c:v>
                </c:pt>
                <c:pt idx="257">
                  <c:v>57.344000000000001</c:v>
                </c:pt>
                <c:pt idx="258">
                  <c:v>0</c:v>
                </c:pt>
                <c:pt idx="259">
                  <c:v>32.768000000000001</c:v>
                </c:pt>
                <c:pt idx="260">
                  <c:v>0</c:v>
                </c:pt>
                <c:pt idx="261">
                  <c:v>8536.0640000000003</c:v>
                </c:pt>
                <c:pt idx="262">
                  <c:v>6856.7039999999997</c:v>
                </c:pt>
                <c:pt idx="263">
                  <c:v>2678.7840000000001</c:v>
                </c:pt>
                <c:pt idx="264">
                  <c:v>1150.9760000000001</c:v>
                </c:pt>
                <c:pt idx="265">
                  <c:v>1310.72</c:v>
                </c:pt>
                <c:pt idx="266">
                  <c:v>1474.56</c:v>
                </c:pt>
                <c:pt idx="267">
                  <c:v>2342.9119999999998</c:v>
                </c:pt>
                <c:pt idx="268">
                  <c:v>1310.72</c:v>
                </c:pt>
                <c:pt idx="269">
                  <c:v>1597.44</c:v>
                </c:pt>
                <c:pt idx="270">
                  <c:v>1048.576</c:v>
                </c:pt>
                <c:pt idx="271">
                  <c:v>1703.9359999999999</c:v>
                </c:pt>
                <c:pt idx="272">
                  <c:v>1425.4079999999999</c:v>
                </c:pt>
                <c:pt idx="273">
                  <c:v>1671.1679999999999</c:v>
                </c:pt>
                <c:pt idx="274">
                  <c:v>1687.5519999999999</c:v>
                </c:pt>
                <c:pt idx="275">
                  <c:v>1048.576</c:v>
                </c:pt>
                <c:pt idx="276">
                  <c:v>1683.4559999999999</c:v>
                </c:pt>
                <c:pt idx="277">
                  <c:v>1531.904</c:v>
                </c:pt>
                <c:pt idx="278">
                  <c:v>1335.296</c:v>
                </c:pt>
                <c:pt idx="279">
                  <c:v>1974.2719999999999</c:v>
                </c:pt>
                <c:pt idx="280">
                  <c:v>1384.4480000000001</c:v>
                </c:pt>
                <c:pt idx="281">
                  <c:v>1163.2639999999999</c:v>
                </c:pt>
                <c:pt idx="282">
                  <c:v>1703.9359999999999</c:v>
                </c:pt>
                <c:pt idx="283">
                  <c:v>2621.44</c:v>
                </c:pt>
                <c:pt idx="284">
                  <c:v>2613.248</c:v>
                </c:pt>
                <c:pt idx="285">
                  <c:v>1646.5920000000001</c:v>
                </c:pt>
                <c:pt idx="286">
                  <c:v>1171.4559999999999</c:v>
                </c:pt>
                <c:pt idx="287">
                  <c:v>1646.5920000000001</c:v>
                </c:pt>
                <c:pt idx="288">
                  <c:v>1310.72</c:v>
                </c:pt>
                <c:pt idx="289">
                  <c:v>1318.912</c:v>
                </c:pt>
                <c:pt idx="290">
                  <c:v>1597.44</c:v>
                </c:pt>
                <c:pt idx="291">
                  <c:v>1335.296</c:v>
                </c:pt>
                <c:pt idx="292">
                  <c:v>1544.192</c:v>
                </c:pt>
                <c:pt idx="293">
                  <c:v>1048.576</c:v>
                </c:pt>
                <c:pt idx="294">
                  <c:v>1572.864</c:v>
                </c:pt>
                <c:pt idx="295">
                  <c:v>1310.72</c:v>
                </c:pt>
                <c:pt idx="296">
                  <c:v>1359.8720000000001</c:v>
                </c:pt>
                <c:pt idx="297">
                  <c:v>2105.3440000000001</c:v>
                </c:pt>
                <c:pt idx="298">
                  <c:v>1572.864</c:v>
                </c:pt>
                <c:pt idx="299">
                  <c:v>1048.576</c:v>
                </c:pt>
                <c:pt idx="300">
                  <c:v>1572.864</c:v>
                </c:pt>
                <c:pt idx="301">
                  <c:v>1335.296</c:v>
                </c:pt>
                <c:pt idx="302">
                  <c:v>2629.6320000000001</c:v>
                </c:pt>
                <c:pt idx="303">
                  <c:v>1597.44</c:v>
                </c:pt>
                <c:pt idx="304">
                  <c:v>1146.8800000000001</c:v>
                </c:pt>
                <c:pt idx="305">
                  <c:v>1572.864</c:v>
                </c:pt>
                <c:pt idx="306">
                  <c:v>1048.576</c:v>
                </c:pt>
                <c:pt idx="307">
                  <c:v>1843.2</c:v>
                </c:pt>
                <c:pt idx="308">
                  <c:v>1384.4480000000001</c:v>
                </c:pt>
                <c:pt idx="309">
                  <c:v>1310.72</c:v>
                </c:pt>
                <c:pt idx="310">
                  <c:v>1572.864</c:v>
                </c:pt>
                <c:pt idx="311">
                  <c:v>1310.72</c:v>
                </c:pt>
                <c:pt idx="312">
                  <c:v>1531.904</c:v>
                </c:pt>
                <c:pt idx="313">
                  <c:v>1073.152</c:v>
                </c:pt>
                <c:pt idx="314">
                  <c:v>1826.816</c:v>
                </c:pt>
                <c:pt idx="315">
                  <c:v>1572.864</c:v>
                </c:pt>
                <c:pt idx="316">
                  <c:v>1048.576</c:v>
                </c:pt>
                <c:pt idx="317">
                  <c:v>2269.1840000000002</c:v>
                </c:pt>
                <c:pt idx="318">
                  <c:v>1798.144</c:v>
                </c:pt>
                <c:pt idx="319">
                  <c:v>1048.576</c:v>
                </c:pt>
                <c:pt idx="320">
                  <c:v>1597.44</c:v>
                </c:pt>
                <c:pt idx="321">
                  <c:v>1613.8240000000001</c:v>
                </c:pt>
                <c:pt idx="322">
                  <c:v>1126.4000000000001</c:v>
                </c:pt>
                <c:pt idx="323">
                  <c:v>1748.992</c:v>
                </c:pt>
                <c:pt idx="324">
                  <c:v>1064.96</c:v>
                </c:pt>
                <c:pt idx="325">
                  <c:v>1576.96</c:v>
                </c:pt>
                <c:pt idx="326">
                  <c:v>32.768000000000001</c:v>
                </c:pt>
                <c:pt idx="327">
                  <c:v>1171.4559999999999</c:v>
                </c:pt>
                <c:pt idx="328">
                  <c:v>1761.28</c:v>
                </c:pt>
                <c:pt idx="329">
                  <c:v>1048.576</c:v>
                </c:pt>
                <c:pt idx="330">
                  <c:v>1835.008</c:v>
                </c:pt>
                <c:pt idx="331">
                  <c:v>1048.576</c:v>
                </c:pt>
                <c:pt idx="332">
                  <c:v>1744.896</c:v>
                </c:pt>
                <c:pt idx="333">
                  <c:v>1310.72</c:v>
                </c:pt>
                <c:pt idx="334">
                  <c:v>1830.912</c:v>
                </c:pt>
                <c:pt idx="335">
                  <c:v>1048.576</c:v>
                </c:pt>
                <c:pt idx="336">
                  <c:v>1310.72</c:v>
                </c:pt>
                <c:pt idx="337">
                  <c:v>2162.6880000000001</c:v>
                </c:pt>
                <c:pt idx="338">
                  <c:v>1105.92</c:v>
                </c:pt>
                <c:pt idx="339">
                  <c:v>1236.992</c:v>
                </c:pt>
                <c:pt idx="340">
                  <c:v>1572.864</c:v>
                </c:pt>
                <c:pt idx="341">
                  <c:v>1310.72</c:v>
                </c:pt>
                <c:pt idx="342">
                  <c:v>1359.8720000000001</c:v>
                </c:pt>
                <c:pt idx="343">
                  <c:v>1597.44</c:v>
                </c:pt>
                <c:pt idx="344">
                  <c:v>1859.5840000000001</c:v>
                </c:pt>
                <c:pt idx="345">
                  <c:v>1048.576</c:v>
                </c:pt>
                <c:pt idx="346">
                  <c:v>1572.864</c:v>
                </c:pt>
                <c:pt idx="347">
                  <c:v>1155.0719999999999</c:v>
                </c:pt>
                <c:pt idx="348">
                  <c:v>1622.0160000000001</c:v>
                </c:pt>
                <c:pt idx="349">
                  <c:v>1548.288</c:v>
                </c:pt>
                <c:pt idx="350">
                  <c:v>548.86400000000003</c:v>
                </c:pt>
                <c:pt idx="351">
                  <c:v>0</c:v>
                </c:pt>
                <c:pt idx="352">
                  <c:v>610.30399999999997</c:v>
                </c:pt>
                <c:pt idx="353">
                  <c:v>0</c:v>
                </c:pt>
                <c:pt idx="354">
                  <c:v>225.28</c:v>
                </c:pt>
                <c:pt idx="355">
                  <c:v>24.576000000000001</c:v>
                </c:pt>
                <c:pt idx="356">
                  <c:v>98.304000000000002</c:v>
                </c:pt>
                <c:pt idx="357">
                  <c:v>98.304000000000002</c:v>
                </c:pt>
                <c:pt idx="358">
                  <c:v>0</c:v>
                </c:pt>
                <c:pt idx="359">
                  <c:v>200.70400000000001</c:v>
                </c:pt>
                <c:pt idx="360">
                  <c:v>24.576000000000001</c:v>
                </c:pt>
                <c:pt idx="361">
                  <c:v>1130.4960000000001</c:v>
                </c:pt>
                <c:pt idx="362">
                  <c:v>139.26400000000001</c:v>
                </c:pt>
                <c:pt idx="363">
                  <c:v>0</c:v>
                </c:pt>
                <c:pt idx="364">
                  <c:v>479.23200000000003</c:v>
                </c:pt>
                <c:pt idx="36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1855936"/>
        <c:axId val="1341849408"/>
      </c:lineChart>
      <c:lineChart>
        <c:grouping val="standard"/>
        <c:varyColors val="0"/>
        <c:ser>
          <c:idx val="1"/>
          <c:order val="1"/>
          <c:tx>
            <c:strRef>
              <c:f>Sheet2!$B$3</c:f>
              <c:strCache>
                <c:ptCount val="1"/>
                <c:pt idx="0">
                  <c:v>Netzwerk IO (gesamt: Send+Receive)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Sheet2!$B$4:$B$369</c:f>
              <c:numCache>
                <c:formatCode>General</c:formatCode>
                <c:ptCount val="366"/>
                <c:pt idx="0">
                  <c:v>0</c:v>
                </c:pt>
                <c:pt idx="1">
                  <c:v>20.218</c:v>
                </c:pt>
                <c:pt idx="2">
                  <c:v>1.901</c:v>
                </c:pt>
                <c:pt idx="3">
                  <c:v>2.6749999999999998</c:v>
                </c:pt>
                <c:pt idx="4">
                  <c:v>2.9089999999999998</c:v>
                </c:pt>
                <c:pt idx="5">
                  <c:v>4.63</c:v>
                </c:pt>
                <c:pt idx="6">
                  <c:v>12.503</c:v>
                </c:pt>
                <c:pt idx="7">
                  <c:v>35.970999999999997</c:v>
                </c:pt>
                <c:pt idx="8">
                  <c:v>3.7090000000000001</c:v>
                </c:pt>
                <c:pt idx="9">
                  <c:v>4.681</c:v>
                </c:pt>
                <c:pt idx="10">
                  <c:v>1.27</c:v>
                </c:pt>
                <c:pt idx="11">
                  <c:v>7.4029999999999996</c:v>
                </c:pt>
                <c:pt idx="12">
                  <c:v>1.901</c:v>
                </c:pt>
                <c:pt idx="13">
                  <c:v>1.27</c:v>
                </c:pt>
                <c:pt idx="14">
                  <c:v>1.901</c:v>
                </c:pt>
                <c:pt idx="15">
                  <c:v>2.1360000000000001</c:v>
                </c:pt>
                <c:pt idx="16">
                  <c:v>1.74</c:v>
                </c:pt>
                <c:pt idx="17">
                  <c:v>2.1360000000000001</c:v>
                </c:pt>
                <c:pt idx="18">
                  <c:v>1.9930000000000001</c:v>
                </c:pt>
                <c:pt idx="19">
                  <c:v>1.6739999999999999</c:v>
                </c:pt>
                <c:pt idx="20">
                  <c:v>2.4140000000000001</c:v>
                </c:pt>
                <c:pt idx="21">
                  <c:v>7.6609999999999996</c:v>
                </c:pt>
                <c:pt idx="22">
                  <c:v>16.062000000000001</c:v>
                </c:pt>
                <c:pt idx="23">
                  <c:v>26.605</c:v>
                </c:pt>
                <c:pt idx="24">
                  <c:v>70.204999999999998</c:v>
                </c:pt>
                <c:pt idx="25">
                  <c:v>111.39100000000001</c:v>
                </c:pt>
                <c:pt idx="26">
                  <c:v>164.99</c:v>
                </c:pt>
                <c:pt idx="27">
                  <c:v>102.05200000000001</c:v>
                </c:pt>
                <c:pt idx="28">
                  <c:v>135.078</c:v>
                </c:pt>
                <c:pt idx="29">
                  <c:v>144.54300000000001</c:v>
                </c:pt>
                <c:pt idx="30">
                  <c:v>45.850999999999999</c:v>
                </c:pt>
                <c:pt idx="31">
                  <c:v>46.14</c:v>
                </c:pt>
                <c:pt idx="32">
                  <c:v>86.515000000000001</c:v>
                </c:pt>
                <c:pt idx="33">
                  <c:v>177.98699999999999</c:v>
                </c:pt>
                <c:pt idx="34">
                  <c:v>4.3360000000000003</c:v>
                </c:pt>
                <c:pt idx="35">
                  <c:v>87.68</c:v>
                </c:pt>
                <c:pt idx="36">
                  <c:v>11.815</c:v>
                </c:pt>
                <c:pt idx="37">
                  <c:v>5.4429999999999996</c:v>
                </c:pt>
                <c:pt idx="38">
                  <c:v>15.605</c:v>
                </c:pt>
                <c:pt idx="39">
                  <c:v>2.3050000000000002</c:v>
                </c:pt>
                <c:pt idx="40">
                  <c:v>1.27</c:v>
                </c:pt>
                <c:pt idx="41">
                  <c:v>1.901</c:v>
                </c:pt>
                <c:pt idx="42">
                  <c:v>1.901</c:v>
                </c:pt>
                <c:pt idx="43">
                  <c:v>2.1059999999999999</c:v>
                </c:pt>
                <c:pt idx="44">
                  <c:v>5.7160000000000002</c:v>
                </c:pt>
                <c:pt idx="45">
                  <c:v>5.31</c:v>
                </c:pt>
                <c:pt idx="46">
                  <c:v>1.6879999999999999</c:v>
                </c:pt>
                <c:pt idx="47">
                  <c:v>8.7710000000000008</c:v>
                </c:pt>
                <c:pt idx="48">
                  <c:v>12.103999999999999</c:v>
                </c:pt>
                <c:pt idx="49">
                  <c:v>4.6790000000000003</c:v>
                </c:pt>
                <c:pt idx="50">
                  <c:v>2.3180000000000001</c:v>
                </c:pt>
                <c:pt idx="51">
                  <c:v>4.8600000000000003</c:v>
                </c:pt>
                <c:pt idx="52">
                  <c:v>1.27</c:v>
                </c:pt>
                <c:pt idx="53">
                  <c:v>1.901</c:v>
                </c:pt>
                <c:pt idx="54">
                  <c:v>5.298</c:v>
                </c:pt>
                <c:pt idx="55">
                  <c:v>4.6790000000000003</c:v>
                </c:pt>
                <c:pt idx="56">
                  <c:v>1.901</c:v>
                </c:pt>
                <c:pt idx="57">
                  <c:v>8.7070000000000007</c:v>
                </c:pt>
                <c:pt idx="58">
                  <c:v>11.473000000000001</c:v>
                </c:pt>
                <c:pt idx="59">
                  <c:v>5.806</c:v>
                </c:pt>
                <c:pt idx="60">
                  <c:v>1.9650000000000001</c:v>
                </c:pt>
                <c:pt idx="61">
                  <c:v>1.27</c:v>
                </c:pt>
                <c:pt idx="62">
                  <c:v>1.901</c:v>
                </c:pt>
                <c:pt idx="63">
                  <c:v>1.901</c:v>
                </c:pt>
                <c:pt idx="64">
                  <c:v>4.6669999999999998</c:v>
                </c:pt>
                <c:pt idx="65">
                  <c:v>5.7270000000000003</c:v>
                </c:pt>
                <c:pt idx="66">
                  <c:v>4.8600000000000003</c:v>
                </c:pt>
                <c:pt idx="67">
                  <c:v>8.0760000000000005</c:v>
                </c:pt>
                <c:pt idx="68">
                  <c:v>11.747999999999999</c:v>
                </c:pt>
                <c:pt idx="69">
                  <c:v>5.6660000000000004</c:v>
                </c:pt>
                <c:pt idx="70">
                  <c:v>1.27</c:v>
                </c:pt>
                <c:pt idx="71">
                  <c:v>1.901</c:v>
                </c:pt>
                <c:pt idx="72">
                  <c:v>1.901</c:v>
                </c:pt>
                <c:pt idx="73">
                  <c:v>1.27</c:v>
                </c:pt>
                <c:pt idx="74">
                  <c:v>5.298</c:v>
                </c:pt>
                <c:pt idx="75">
                  <c:v>5.31</c:v>
                </c:pt>
                <c:pt idx="76">
                  <c:v>1.27</c:v>
                </c:pt>
                <c:pt idx="77">
                  <c:v>8.7070000000000007</c:v>
                </c:pt>
                <c:pt idx="78">
                  <c:v>8.6950000000000003</c:v>
                </c:pt>
                <c:pt idx="79">
                  <c:v>8.5839999999999996</c:v>
                </c:pt>
                <c:pt idx="80">
                  <c:v>2.3180000000000001</c:v>
                </c:pt>
                <c:pt idx="81">
                  <c:v>4.8600000000000003</c:v>
                </c:pt>
                <c:pt idx="82">
                  <c:v>1.27</c:v>
                </c:pt>
                <c:pt idx="83">
                  <c:v>1.901</c:v>
                </c:pt>
                <c:pt idx="84">
                  <c:v>5.298</c:v>
                </c:pt>
                <c:pt idx="85">
                  <c:v>4.7430000000000003</c:v>
                </c:pt>
                <c:pt idx="86">
                  <c:v>1.901</c:v>
                </c:pt>
                <c:pt idx="87">
                  <c:v>8.7070000000000007</c:v>
                </c:pt>
                <c:pt idx="88">
                  <c:v>8.2420000000000009</c:v>
                </c:pt>
                <c:pt idx="89">
                  <c:v>8.7189999999999994</c:v>
                </c:pt>
                <c:pt idx="90">
                  <c:v>1.901</c:v>
                </c:pt>
                <c:pt idx="91">
                  <c:v>1.27</c:v>
                </c:pt>
                <c:pt idx="92">
                  <c:v>1.901</c:v>
                </c:pt>
                <c:pt idx="93">
                  <c:v>1.9970000000000001</c:v>
                </c:pt>
                <c:pt idx="94">
                  <c:v>1.27</c:v>
                </c:pt>
                <c:pt idx="95">
                  <c:v>9.1240000000000006</c:v>
                </c:pt>
                <c:pt idx="96">
                  <c:v>4.8600000000000003</c:v>
                </c:pt>
                <c:pt idx="97">
                  <c:v>7.72</c:v>
                </c:pt>
                <c:pt idx="98">
                  <c:v>9.0510000000000002</c:v>
                </c:pt>
                <c:pt idx="99">
                  <c:v>9.0869999999999997</c:v>
                </c:pt>
                <c:pt idx="100">
                  <c:v>1.3979999999999999</c:v>
                </c:pt>
                <c:pt idx="101">
                  <c:v>1.901</c:v>
                </c:pt>
                <c:pt idx="102">
                  <c:v>1.901</c:v>
                </c:pt>
                <c:pt idx="103">
                  <c:v>1.27</c:v>
                </c:pt>
                <c:pt idx="104">
                  <c:v>1.901</c:v>
                </c:pt>
                <c:pt idx="105">
                  <c:v>8.7070000000000007</c:v>
                </c:pt>
                <c:pt idx="106">
                  <c:v>1.3340000000000001</c:v>
                </c:pt>
                <c:pt idx="107">
                  <c:v>5.298</c:v>
                </c:pt>
                <c:pt idx="108">
                  <c:v>8.7070000000000007</c:v>
                </c:pt>
                <c:pt idx="109">
                  <c:v>11.484999999999999</c:v>
                </c:pt>
                <c:pt idx="110">
                  <c:v>2.3180000000000001</c:v>
                </c:pt>
                <c:pt idx="111">
                  <c:v>4.8600000000000003</c:v>
                </c:pt>
                <c:pt idx="112">
                  <c:v>1.27</c:v>
                </c:pt>
                <c:pt idx="113">
                  <c:v>1.901</c:v>
                </c:pt>
                <c:pt idx="114">
                  <c:v>1.901</c:v>
                </c:pt>
                <c:pt idx="115">
                  <c:v>8.0760000000000005</c:v>
                </c:pt>
                <c:pt idx="116">
                  <c:v>1.901</c:v>
                </c:pt>
                <c:pt idx="117">
                  <c:v>5.298</c:v>
                </c:pt>
                <c:pt idx="118">
                  <c:v>8.0760000000000005</c:v>
                </c:pt>
                <c:pt idx="119">
                  <c:v>12.391999999999999</c:v>
                </c:pt>
                <c:pt idx="120">
                  <c:v>2.121</c:v>
                </c:pt>
                <c:pt idx="121">
                  <c:v>1.27</c:v>
                </c:pt>
                <c:pt idx="122">
                  <c:v>1.901</c:v>
                </c:pt>
                <c:pt idx="123">
                  <c:v>1.9650000000000001</c:v>
                </c:pt>
                <c:pt idx="124">
                  <c:v>1.27</c:v>
                </c:pt>
                <c:pt idx="125">
                  <c:v>9.1240000000000006</c:v>
                </c:pt>
                <c:pt idx="126">
                  <c:v>4.8600000000000003</c:v>
                </c:pt>
                <c:pt idx="127">
                  <c:v>4.6669999999999998</c:v>
                </c:pt>
                <c:pt idx="128">
                  <c:v>8.7070000000000007</c:v>
                </c:pt>
                <c:pt idx="129">
                  <c:v>12.116</c:v>
                </c:pt>
                <c:pt idx="130">
                  <c:v>1.27</c:v>
                </c:pt>
                <c:pt idx="131">
                  <c:v>1.901</c:v>
                </c:pt>
                <c:pt idx="132">
                  <c:v>1.901</c:v>
                </c:pt>
                <c:pt idx="133">
                  <c:v>1.27</c:v>
                </c:pt>
                <c:pt idx="134">
                  <c:v>1.901</c:v>
                </c:pt>
                <c:pt idx="135">
                  <c:v>8.8049999999999997</c:v>
                </c:pt>
                <c:pt idx="136">
                  <c:v>45.965000000000003</c:v>
                </c:pt>
                <c:pt idx="137">
                  <c:v>207.351</c:v>
                </c:pt>
                <c:pt idx="138">
                  <c:v>10.502000000000001</c:v>
                </c:pt>
                <c:pt idx="139">
                  <c:v>13.311999999999999</c:v>
                </c:pt>
                <c:pt idx="140">
                  <c:v>64.858000000000004</c:v>
                </c:pt>
                <c:pt idx="141">
                  <c:v>410.62700000000001</c:v>
                </c:pt>
                <c:pt idx="142">
                  <c:v>18.053000000000001</c:v>
                </c:pt>
                <c:pt idx="143">
                  <c:v>388.95100000000002</c:v>
                </c:pt>
                <c:pt idx="144">
                  <c:v>290.18799999999999</c:v>
                </c:pt>
                <c:pt idx="145">
                  <c:v>323.26900000000001</c:v>
                </c:pt>
                <c:pt idx="146">
                  <c:v>61.746000000000002</c:v>
                </c:pt>
                <c:pt idx="147">
                  <c:v>6.7270000000000003</c:v>
                </c:pt>
                <c:pt idx="148">
                  <c:v>186.739</c:v>
                </c:pt>
                <c:pt idx="149">
                  <c:v>610.67200000000003</c:v>
                </c:pt>
                <c:pt idx="150">
                  <c:v>3005.538</c:v>
                </c:pt>
                <c:pt idx="151">
                  <c:v>950.05200000000002</c:v>
                </c:pt>
                <c:pt idx="152">
                  <c:v>1019.953</c:v>
                </c:pt>
                <c:pt idx="153">
                  <c:v>1532.0920000000001</c:v>
                </c:pt>
                <c:pt idx="154">
                  <c:v>1463.875</c:v>
                </c:pt>
                <c:pt idx="155">
                  <c:v>1367.62</c:v>
                </c:pt>
                <c:pt idx="156">
                  <c:v>1591.8579999999999</c:v>
                </c:pt>
                <c:pt idx="157">
                  <c:v>1237.7070000000001</c:v>
                </c:pt>
                <c:pt idx="158">
                  <c:v>1334.2380000000001</c:v>
                </c:pt>
                <c:pt idx="159">
                  <c:v>1342.107</c:v>
                </c:pt>
                <c:pt idx="160">
                  <c:v>1358.992</c:v>
                </c:pt>
                <c:pt idx="161">
                  <c:v>1270.6949999999999</c:v>
                </c:pt>
                <c:pt idx="162">
                  <c:v>3970.5990000000002</c:v>
                </c:pt>
                <c:pt idx="163">
                  <c:v>1343.242</c:v>
                </c:pt>
                <c:pt idx="164">
                  <c:v>1181.7270000000001</c:v>
                </c:pt>
                <c:pt idx="165">
                  <c:v>1179.569</c:v>
                </c:pt>
                <c:pt idx="166">
                  <c:v>1249.432</c:v>
                </c:pt>
                <c:pt idx="167">
                  <c:v>1240.8420000000001</c:v>
                </c:pt>
                <c:pt idx="168">
                  <c:v>1444.6320000000001</c:v>
                </c:pt>
                <c:pt idx="169">
                  <c:v>1533.366</c:v>
                </c:pt>
                <c:pt idx="170">
                  <c:v>1303.566</c:v>
                </c:pt>
                <c:pt idx="171">
                  <c:v>1275.172</c:v>
                </c:pt>
                <c:pt idx="172">
                  <c:v>1452.8820000000001</c:v>
                </c:pt>
                <c:pt idx="173">
                  <c:v>1454.961</c:v>
                </c:pt>
                <c:pt idx="174">
                  <c:v>1499.1790000000001</c:v>
                </c:pt>
                <c:pt idx="175">
                  <c:v>1482.1279999999999</c:v>
                </c:pt>
                <c:pt idx="176">
                  <c:v>1391.5450000000001</c:v>
                </c:pt>
                <c:pt idx="177">
                  <c:v>1646.989</c:v>
                </c:pt>
                <c:pt idx="178">
                  <c:v>1403.7760000000001</c:v>
                </c:pt>
                <c:pt idx="179">
                  <c:v>1315.0350000000001</c:v>
                </c:pt>
                <c:pt idx="180">
                  <c:v>1532.0409999999999</c:v>
                </c:pt>
                <c:pt idx="181">
                  <c:v>1359.7260000000001</c:v>
                </c:pt>
                <c:pt idx="182">
                  <c:v>1415.1110000000001</c:v>
                </c:pt>
                <c:pt idx="183">
                  <c:v>1587.2629999999999</c:v>
                </c:pt>
                <c:pt idx="184">
                  <c:v>1463.902</c:v>
                </c:pt>
                <c:pt idx="185">
                  <c:v>1321.3579999999999</c:v>
                </c:pt>
                <c:pt idx="186">
                  <c:v>1522.0640000000001</c:v>
                </c:pt>
                <c:pt idx="187">
                  <c:v>1253.1880000000001</c:v>
                </c:pt>
                <c:pt idx="188">
                  <c:v>1462.845</c:v>
                </c:pt>
                <c:pt idx="189">
                  <c:v>1785.6310000000001</c:v>
                </c:pt>
                <c:pt idx="190">
                  <c:v>1391.252</c:v>
                </c:pt>
                <c:pt idx="191">
                  <c:v>1227.239</c:v>
                </c:pt>
                <c:pt idx="192">
                  <c:v>1420.903</c:v>
                </c:pt>
                <c:pt idx="193">
                  <c:v>1385.278</c:v>
                </c:pt>
                <c:pt idx="194">
                  <c:v>1455.039</c:v>
                </c:pt>
                <c:pt idx="195">
                  <c:v>1481.7940000000001</c:v>
                </c:pt>
                <c:pt idx="196">
                  <c:v>1498.471</c:v>
                </c:pt>
                <c:pt idx="197">
                  <c:v>1312.7370000000001</c:v>
                </c:pt>
                <c:pt idx="198">
                  <c:v>1336.3389999999999</c:v>
                </c:pt>
                <c:pt idx="199">
                  <c:v>1529.5920000000001</c:v>
                </c:pt>
                <c:pt idx="200">
                  <c:v>1499.0119999999999</c:v>
                </c:pt>
                <c:pt idx="201">
                  <c:v>1413.7619999999999</c:v>
                </c:pt>
                <c:pt idx="202">
                  <c:v>1523.104</c:v>
                </c:pt>
                <c:pt idx="203">
                  <c:v>1453.643</c:v>
                </c:pt>
                <c:pt idx="204">
                  <c:v>1516.607</c:v>
                </c:pt>
                <c:pt idx="205">
                  <c:v>1532.278</c:v>
                </c:pt>
                <c:pt idx="206">
                  <c:v>1402.201</c:v>
                </c:pt>
                <c:pt idx="207">
                  <c:v>1447.4649999999999</c:v>
                </c:pt>
                <c:pt idx="208">
                  <c:v>1321.356</c:v>
                </c:pt>
                <c:pt idx="209">
                  <c:v>1440.287</c:v>
                </c:pt>
                <c:pt idx="210">
                  <c:v>1471.3989999999999</c:v>
                </c:pt>
                <c:pt idx="211">
                  <c:v>1452.8820000000001</c:v>
                </c:pt>
                <c:pt idx="212">
                  <c:v>1322.259</c:v>
                </c:pt>
                <c:pt idx="213">
                  <c:v>1316.779</c:v>
                </c:pt>
                <c:pt idx="214">
                  <c:v>1383.7260000000001</c:v>
                </c:pt>
                <c:pt idx="215">
                  <c:v>1392.4739999999999</c:v>
                </c:pt>
                <c:pt idx="216">
                  <c:v>1664.9880000000001</c:v>
                </c:pt>
                <c:pt idx="217">
                  <c:v>1318.546</c:v>
                </c:pt>
                <c:pt idx="218">
                  <c:v>1392.2090000000001</c:v>
                </c:pt>
                <c:pt idx="219">
                  <c:v>1389.211</c:v>
                </c:pt>
                <c:pt idx="220">
                  <c:v>1455.838</c:v>
                </c:pt>
                <c:pt idx="221">
                  <c:v>1454.961</c:v>
                </c:pt>
                <c:pt idx="222">
                  <c:v>1605.3489999999999</c:v>
                </c:pt>
                <c:pt idx="223">
                  <c:v>1496.078</c:v>
                </c:pt>
                <c:pt idx="224">
                  <c:v>1143.135</c:v>
                </c:pt>
                <c:pt idx="225">
                  <c:v>1443.893</c:v>
                </c:pt>
                <c:pt idx="226">
                  <c:v>1314.6479999999999</c:v>
                </c:pt>
                <c:pt idx="227">
                  <c:v>1253.098</c:v>
                </c:pt>
                <c:pt idx="228">
                  <c:v>289.61399999999998</c:v>
                </c:pt>
                <c:pt idx="229">
                  <c:v>1381.902</c:v>
                </c:pt>
                <c:pt idx="230">
                  <c:v>1388.0619999999999</c:v>
                </c:pt>
                <c:pt idx="231">
                  <c:v>1517.5640000000001</c:v>
                </c:pt>
                <c:pt idx="232">
                  <c:v>1408.402</c:v>
                </c:pt>
                <c:pt idx="233">
                  <c:v>1522.2349999999999</c:v>
                </c:pt>
                <c:pt idx="234">
                  <c:v>1523.8130000000001</c:v>
                </c:pt>
                <c:pt idx="235">
                  <c:v>1458.7139999999999</c:v>
                </c:pt>
                <c:pt idx="236">
                  <c:v>1845.9639999999999</c:v>
                </c:pt>
                <c:pt idx="237">
                  <c:v>1528.434</c:v>
                </c:pt>
                <c:pt idx="238">
                  <c:v>1466.6669999999999</c:v>
                </c:pt>
                <c:pt idx="239">
                  <c:v>1526.45</c:v>
                </c:pt>
                <c:pt idx="240">
                  <c:v>1455.087</c:v>
                </c:pt>
                <c:pt idx="241">
                  <c:v>1386.752</c:v>
                </c:pt>
                <c:pt idx="242">
                  <c:v>1523.865</c:v>
                </c:pt>
                <c:pt idx="243">
                  <c:v>1682.153</c:v>
                </c:pt>
                <c:pt idx="244">
                  <c:v>1496.194</c:v>
                </c:pt>
                <c:pt idx="245">
                  <c:v>1372.71</c:v>
                </c:pt>
                <c:pt idx="246">
                  <c:v>1415.249</c:v>
                </c:pt>
                <c:pt idx="247">
                  <c:v>2136.1819999999998</c:v>
                </c:pt>
                <c:pt idx="248">
                  <c:v>570.51099999999997</c:v>
                </c:pt>
                <c:pt idx="249">
                  <c:v>12.92</c:v>
                </c:pt>
                <c:pt idx="250">
                  <c:v>7.5439999999999996</c:v>
                </c:pt>
                <c:pt idx="251">
                  <c:v>6475.4489999999996</c:v>
                </c:pt>
                <c:pt idx="252">
                  <c:v>11887.427</c:v>
                </c:pt>
                <c:pt idx="253">
                  <c:v>11545.154</c:v>
                </c:pt>
                <c:pt idx="254">
                  <c:v>109.33499999999999</c:v>
                </c:pt>
                <c:pt idx="255">
                  <c:v>6.9260000000000002</c:v>
                </c:pt>
                <c:pt idx="256">
                  <c:v>15868.630999999999</c:v>
                </c:pt>
                <c:pt idx="257">
                  <c:v>23461.58</c:v>
                </c:pt>
                <c:pt idx="258">
                  <c:v>24342.712</c:v>
                </c:pt>
                <c:pt idx="259">
                  <c:v>8489.6730000000007</c:v>
                </c:pt>
                <c:pt idx="260">
                  <c:v>6.4169999999999998</c:v>
                </c:pt>
                <c:pt idx="261">
                  <c:v>55.814</c:v>
                </c:pt>
                <c:pt idx="262">
                  <c:v>1.27</c:v>
                </c:pt>
                <c:pt idx="263">
                  <c:v>1.901</c:v>
                </c:pt>
                <c:pt idx="264">
                  <c:v>1.901</c:v>
                </c:pt>
                <c:pt idx="265">
                  <c:v>3.0880000000000001</c:v>
                </c:pt>
                <c:pt idx="266">
                  <c:v>1.901</c:v>
                </c:pt>
                <c:pt idx="267">
                  <c:v>1.9650000000000001</c:v>
                </c:pt>
                <c:pt idx="268">
                  <c:v>1.27</c:v>
                </c:pt>
                <c:pt idx="269">
                  <c:v>1.901</c:v>
                </c:pt>
                <c:pt idx="270">
                  <c:v>3.6989999999999998</c:v>
                </c:pt>
                <c:pt idx="271">
                  <c:v>8.9960000000000004</c:v>
                </c:pt>
                <c:pt idx="272">
                  <c:v>1.901</c:v>
                </c:pt>
                <c:pt idx="273">
                  <c:v>1.901</c:v>
                </c:pt>
                <c:pt idx="274">
                  <c:v>1.27</c:v>
                </c:pt>
                <c:pt idx="275">
                  <c:v>4.0140000000000002</c:v>
                </c:pt>
                <c:pt idx="276">
                  <c:v>4.8600000000000003</c:v>
                </c:pt>
                <c:pt idx="277">
                  <c:v>1.27</c:v>
                </c:pt>
                <c:pt idx="278">
                  <c:v>1.901</c:v>
                </c:pt>
                <c:pt idx="279">
                  <c:v>1.901</c:v>
                </c:pt>
                <c:pt idx="280">
                  <c:v>3.46</c:v>
                </c:pt>
                <c:pt idx="281">
                  <c:v>9.0690000000000008</c:v>
                </c:pt>
                <c:pt idx="282">
                  <c:v>1.901</c:v>
                </c:pt>
                <c:pt idx="283">
                  <c:v>1.27</c:v>
                </c:pt>
                <c:pt idx="284">
                  <c:v>1.901</c:v>
                </c:pt>
                <c:pt idx="285">
                  <c:v>3.597</c:v>
                </c:pt>
                <c:pt idx="286">
                  <c:v>1.27</c:v>
                </c:pt>
                <c:pt idx="287">
                  <c:v>1.9650000000000001</c:v>
                </c:pt>
                <c:pt idx="288">
                  <c:v>1.901</c:v>
                </c:pt>
                <c:pt idx="289">
                  <c:v>1.27</c:v>
                </c:pt>
                <c:pt idx="290">
                  <c:v>4.0119999999999996</c:v>
                </c:pt>
                <c:pt idx="291">
                  <c:v>12.028</c:v>
                </c:pt>
                <c:pt idx="292">
                  <c:v>1.27</c:v>
                </c:pt>
                <c:pt idx="293">
                  <c:v>1.901</c:v>
                </c:pt>
                <c:pt idx="294">
                  <c:v>1.901</c:v>
                </c:pt>
                <c:pt idx="295">
                  <c:v>2.9660000000000002</c:v>
                </c:pt>
                <c:pt idx="296">
                  <c:v>1.901</c:v>
                </c:pt>
                <c:pt idx="297">
                  <c:v>1.901</c:v>
                </c:pt>
                <c:pt idx="298">
                  <c:v>1.27</c:v>
                </c:pt>
                <c:pt idx="299">
                  <c:v>1.901</c:v>
                </c:pt>
                <c:pt idx="300">
                  <c:v>4.0910000000000002</c:v>
                </c:pt>
                <c:pt idx="301">
                  <c:v>8.4380000000000006</c:v>
                </c:pt>
                <c:pt idx="302">
                  <c:v>1.901</c:v>
                </c:pt>
                <c:pt idx="303">
                  <c:v>1.901</c:v>
                </c:pt>
                <c:pt idx="304">
                  <c:v>1.27</c:v>
                </c:pt>
                <c:pt idx="305">
                  <c:v>4.0140000000000002</c:v>
                </c:pt>
                <c:pt idx="306">
                  <c:v>4.8600000000000003</c:v>
                </c:pt>
                <c:pt idx="307">
                  <c:v>1.27</c:v>
                </c:pt>
                <c:pt idx="308">
                  <c:v>1.9650000000000001</c:v>
                </c:pt>
                <c:pt idx="309">
                  <c:v>1.901</c:v>
                </c:pt>
                <c:pt idx="310">
                  <c:v>2.964</c:v>
                </c:pt>
                <c:pt idx="311">
                  <c:v>9.0690000000000008</c:v>
                </c:pt>
                <c:pt idx="312">
                  <c:v>1.901</c:v>
                </c:pt>
                <c:pt idx="313">
                  <c:v>1.27</c:v>
                </c:pt>
                <c:pt idx="314">
                  <c:v>1.901</c:v>
                </c:pt>
                <c:pt idx="315">
                  <c:v>3.597</c:v>
                </c:pt>
                <c:pt idx="316">
                  <c:v>1.27</c:v>
                </c:pt>
                <c:pt idx="317">
                  <c:v>1.901</c:v>
                </c:pt>
                <c:pt idx="318">
                  <c:v>1.901</c:v>
                </c:pt>
                <c:pt idx="319">
                  <c:v>1.27</c:v>
                </c:pt>
                <c:pt idx="320">
                  <c:v>4.38</c:v>
                </c:pt>
                <c:pt idx="321">
                  <c:v>12.156000000000001</c:v>
                </c:pt>
                <c:pt idx="322">
                  <c:v>1.27</c:v>
                </c:pt>
                <c:pt idx="323">
                  <c:v>1.901</c:v>
                </c:pt>
                <c:pt idx="324">
                  <c:v>1.901</c:v>
                </c:pt>
                <c:pt idx="325">
                  <c:v>3.1440000000000001</c:v>
                </c:pt>
                <c:pt idx="326">
                  <c:v>1.901</c:v>
                </c:pt>
                <c:pt idx="327">
                  <c:v>1.901</c:v>
                </c:pt>
                <c:pt idx="328">
                  <c:v>1.27</c:v>
                </c:pt>
                <c:pt idx="329">
                  <c:v>1.901</c:v>
                </c:pt>
                <c:pt idx="330">
                  <c:v>3.7549999999999999</c:v>
                </c:pt>
                <c:pt idx="331">
                  <c:v>8.4380000000000006</c:v>
                </c:pt>
                <c:pt idx="332">
                  <c:v>1.901</c:v>
                </c:pt>
                <c:pt idx="333">
                  <c:v>1.901</c:v>
                </c:pt>
                <c:pt idx="334">
                  <c:v>1.27</c:v>
                </c:pt>
                <c:pt idx="335">
                  <c:v>4.0140000000000002</c:v>
                </c:pt>
                <c:pt idx="336">
                  <c:v>4.8600000000000003</c:v>
                </c:pt>
                <c:pt idx="337">
                  <c:v>1.27</c:v>
                </c:pt>
                <c:pt idx="338">
                  <c:v>1.901</c:v>
                </c:pt>
                <c:pt idx="339">
                  <c:v>1.901</c:v>
                </c:pt>
                <c:pt idx="340">
                  <c:v>3.3319999999999999</c:v>
                </c:pt>
                <c:pt idx="341">
                  <c:v>9.1969999999999992</c:v>
                </c:pt>
                <c:pt idx="342">
                  <c:v>1.901</c:v>
                </c:pt>
                <c:pt idx="343">
                  <c:v>1.27</c:v>
                </c:pt>
                <c:pt idx="344">
                  <c:v>1.901</c:v>
                </c:pt>
                <c:pt idx="345">
                  <c:v>3.661</c:v>
                </c:pt>
                <c:pt idx="346">
                  <c:v>1.27</c:v>
                </c:pt>
                <c:pt idx="347">
                  <c:v>1.901</c:v>
                </c:pt>
                <c:pt idx="348">
                  <c:v>1.901</c:v>
                </c:pt>
                <c:pt idx="349">
                  <c:v>1.27</c:v>
                </c:pt>
                <c:pt idx="350">
                  <c:v>4.0119999999999996</c:v>
                </c:pt>
                <c:pt idx="351">
                  <c:v>12.028</c:v>
                </c:pt>
                <c:pt idx="352">
                  <c:v>1.27</c:v>
                </c:pt>
                <c:pt idx="353">
                  <c:v>1.901</c:v>
                </c:pt>
                <c:pt idx="354">
                  <c:v>1.901</c:v>
                </c:pt>
                <c:pt idx="355">
                  <c:v>2.9660000000000002</c:v>
                </c:pt>
                <c:pt idx="356">
                  <c:v>1.901</c:v>
                </c:pt>
                <c:pt idx="357">
                  <c:v>1.901</c:v>
                </c:pt>
                <c:pt idx="358">
                  <c:v>1.27</c:v>
                </c:pt>
                <c:pt idx="359">
                  <c:v>1.901</c:v>
                </c:pt>
                <c:pt idx="360">
                  <c:v>3.871</c:v>
                </c:pt>
                <c:pt idx="361">
                  <c:v>2955.0770000000002</c:v>
                </c:pt>
                <c:pt idx="362">
                  <c:v>14.444000000000001</c:v>
                </c:pt>
                <c:pt idx="363">
                  <c:v>1.901</c:v>
                </c:pt>
                <c:pt idx="364">
                  <c:v>3.718</c:v>
                </c:pt>
                <c:pt idx="365">
                  <c:v>11.81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1850496"/>
        <c:axId val="1341844512"/>
      </c:lineChart>
      <c:catAx>
        <c:axId val="134185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1849408"/>
        <c:crosses val="autoZero"/>
        <c:auto val="1"/>
        <c:lblAlgn val="ctr"/>
        <c:lblOffset val="100"/>
        <c:noMultiLvlLbl val="0"/>
      </c:catAx>
      <c:valAx>
        <c:axId val="134184940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800" baseline="0"/>
                  <a:t>Festplatte IO (Bytes/s)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1855936"/>
        <c:crosses val="autoZero"/>
        <c:crossBetween val="between"/>
      </c:valAx>
      <c:valAx>
        <c:axId val="1341844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800" baseline="0"/>
                  <a:t>Netzwerk IO (Bytes/s)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1850496"/>
        <c:crosses val="max"/>
        <c:crossBetween val="between"/>
      </c:valAx>
      <c:catAx>
        <c:axId val="1341850496"/>
        <c:scaling>
          <c:orientation val="minMax"/>
        </c:scaling>
        <c:delete val="1"/>
        <c:axPos val="b"/>
        <c:majorTickMark val="none"/>
        <c:minorTickMark val="none"/>
        <c:tickLblPos val="nextTo"/>
        <c:crossAx val="1341844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0.41627</cdr:x>
      <cdr:y>0.32292</cdr:y>
    </cdr:from>
    <cdr:to>
      <cdr:x>0.47368</cdr:x>
      <cdr:y>0.40625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H="1">
          <a:off x="4732567" y="1938973"/>
          <a:ext cx="652768" cy="500380"/>
        </a:xfrm>
        <a:prstGeom xmlns:a="http://schemas.openxmlformats.org/drawingml/2006/main" prst="straightConnector1">
          <a:avLst/>
        </a:prstGeom>
        <a:ln xmlns:a="http://schemas.openxmlformats.org/drawingml/2006/main" w="50800">
          <a:solidFill>
            <a:schemeClr val="bg1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0.19608</cdr:x>
      <cdr:y>0.22853</cdr:y>
    </cdr:from>
    <cdr:to>
      <cdr:x>0.2535</cdr:x>
      <cdr:y>0.31187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>
          <a:off x="2229279" y="1372234"/>
          <a:ext cx="652768" cy="500380"/>
        </a:xfrm>
        <a:prstGeom xmlns:a="http://schemas.openxmlformats.org/drawingml/2006/main" prst="straightConnector1">
          <a:avLst/>
        </a:prstGeom>
        <a:ln xmlns:a="http://schemas.openxmlformats.org/drawingml/2006/main" w="50800">
          <a:solidFill>
            <a:schemeClr val="bg1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 dirty="0" smtClean="0"/>
              <a:t>Skalierbare Datenanalyse mit Apache Spark</a:t>
            </a:r>
            <a:endParaRPr lang="de-DE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Implementation einer Text-Mining-Anwendung und Betrieb auf einem Low-End-Cluster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41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Versuchsaufbau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10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Erfasste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3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8442960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8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1002"/>
              </p:ext>
            </p:extLst>
          </p:nvPr>
        </p:nvGraphicFramePr>
        <p:xfrm>
          <a:off x="1186180" y="2434166"/>
          <a:ext cx="99695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/>
                <a:gridCol w="2492375"/>
                <a:gridCol w="2492375"/>
                <a:gridCol w="24923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 Worker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HDFS Replikate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HDFS Blockgröße (MB)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Laufzeit (s)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1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32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697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128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850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448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4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32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209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Versuchsaufbau | </a:t>
            </a:r>
            <a:r>
              <a:rPr lang="de-DE" b="1" dirty="0" smtClean="0">
                <a:solidFill>
                  <a:schemeClr val="bg1"/>
                </a:solidFill>
              </a:rPr>
              <a:t>Ergebnisse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5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67401"/>
              </p:ext>
            </p:extLst>
          </p:nvPr>
        </p:nvGraphicFramePr>
        <p:xfrm>
          <a:off x="243840" y="426721"/>
          <a:ext cx="11658600" cy="5844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Versuchsaufbau | </a:t>
            </a:r>
            <a:r>
              <a:rPr lang="de-DE" b="1" dirty="0" smtClean="0">
                <a:solidFill>
                  <a:schemeClr val="bg1"/>
                </a:solidFill>
              </a:rPr>
              <a:t>Ergebnisse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6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oup 2"/>
          <p:cNvGrpSpPr/>
          <p:nvPr/>
        </p:nvGrpSpPr>
        <p:grpSpPr>
          <a:xfrm>
            <a:off x="403860" y="205740"/>
            <a:ext cx="11369040" cy="6004560"/>
            <a:chOff x="0" y="0"/>
            <a:chExt cx="6967536" cy="27432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371599" y="628650"/>
              <a:ext cx="40005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900362" y="885825"/>
              <a:ext cx="40005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3"/>
            <p:cNvSpPr txBox="1"/>
            <p:nvPr/>
          </p:nvSpPr>
          <p:spPr>
            <a:xfrm>
              <a:off x="1743074" y="485774"/>
              <a:ext cx="1030218" cy="828676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/>
                <a:t>Stage 0</a:t>
              </a:r>
            </a:p>
            <a:p>
              <a:r>
                <a:rPr lang="de-DE" sz="1100" baseline="0"/>
                <a:t>Textkorpus einlesen und TF berechnen</a:t>
              </a:r>
              <a:endParaRPr lang="de-DE" sz="1100"/>
            </a:p>
          </p:txBody>
        </p:sp>
        <p:sp>
          <p:nvSpPr>
            <p:cNvPr id="9" name="TextBox 14"/>
            <p:cNvSpPr txBox="1"/>
            <p:nvPr/>
          </p:nvSpPr>
          <p:spPr>
            <a:xfrm>
              <a:off x="5048249" y="342900"/>
              <a:ext cx="1030218" cy="609013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/>
                <a:t>Stage 1</a:t>
              </a:r>
            </a:p>
            <a:p>
              <a:r>
                <a:rPr lang="de-DE" sz="1100"/>
                <a:t>TreeAggregate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Reduce-Phase</a:t>
              </a:r>
              <a:endParaRPr lang="de-DE">
                <a:effectLst/>
              </a:endParaRPr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3376611" y="557212"/>
              <a:ext cx="1038225" cy="609013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/>
                <a:t>Stage 0 TreeAggregate</a:t>
              </a:r>
            </a:p>
            <a:p>
              <a:r>
                <a:rPr lang="de-DE" sz="1100"/>
                <a:t>lokal (IDF.fit)</a:t>
              </a:r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5119686" y="1066798"/>
              <a:ext cx="847727" cy="652465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/>
                <a:t>Stage 2</a:t>
              </a:r>
            </a:p>
            <a:p>
              <a:r>
                <a:rPr lang="de-DE" sz="1100"/>
                <a:t>Transform/Take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33925" y="1409700"/>
              <a:ext cx="314325" cy="13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4007517500"/>
                </p:ext>
              </p:extLst>
            </p:nvPr>
          </p:nvGraphicFramePr>
          <p:xfrm>
            <a:off x="0" y="0"/>
            <a:ext cx="6967536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8592063" y="872159"/>
            <a:ext cx="153933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Stage 1</a:t>
            </a:r>
          </a:p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TreeAggregate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Reduce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-Phase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57734" y="2408187"/>
            <a:ext cx="121982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Stage 2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Transform/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Take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72923" y="1340513"/>
            <a:ext cx="153933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Stage 0</a:t>
            </a:r>
          </a:p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TreeAggregate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Local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-Phase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IDF.fit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072128" y="1601814"/>
            <a:ext cx="528434" cy="36485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128281" y="3254928"/>
            <a:ext cx="512888" cy="32837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0460" y="1048561"/>
            <a:ext cx="203555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Stage 0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Textkorpus einlesen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Und TF berechnen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556563" y="2354580"/>
            <a:ext cx="3139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/>
              <a:t>Diskussion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2451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340" y="1844040"/>
            <a:ext cx="9959340" cy="4025054"/>
          </a:xfrm>
        </p:spPr>
        <p:txBody>
          <a:bodyPr/>
          <a:lstStyle/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Motivation</a:t>
            </a:r>
          </a:p>
          <a:p>
            <a:pPr marL="0" indent="0">
              <a:buNone/>
            </a:pPr>
            <a:r>
              <a:rPr lang="de-DE" sz="2800" dirty="0" smtClean="0"/>
              <a:t>Vorstellung von Spark</a:t>
            </a:r>
          </a:p>
          <a:p>
            <a:pPr marL="0" indent="0">
              <a:buNone/>
            </a:pPr>
            <a:r>
              <a:rPr lang="de-DE" sz="2800" dirty="0" smtClean="0"/>
              <a:t>Beispielanwendung</a:t>
            </a:r>
          </a:p>
          <a:p>
            <a:pPr marL="0" indent="0">
              <a:buNone/>
            </a:pPr>
            <a:r>
              <a:rPr lang="de-DE" sz="2800" dirty="0" smtClean="0"/>
              <a:t>Versuchsaufbau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Ergebnisse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2" y="2219739"/>
            <a:ext cx="10005968" cy="2905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028" y="3145210"/>
            <a:ext cx="231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70C0"/>
                </a:solidFill>
              </a:rPr>
              <a:t>Apache Spark</a:t>
            </a:r>
            <a:endParaRPr lang="de-DE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028" y="3627589"/>
            <a:ext cx="256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Apache </a:t>
            </a:r>
            <a:r>
              <a:rPr lang="de-DE" sz="2400" b="1" dirty="0" err="1" smtClean="0">
                <a:solidFill>
                  <a:srgbClr val="C00000"/>
                </a:solidFill>
              </a:rPr>
              <a:t>Hadoop</a:t>
            </a:r>
            <a:endParaRPr lang="de-DE" b="1" dirty="0">
              <a:solidFill>
                <a:srgbClr val="C0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024028" y="5497105"/>
            <a:ext cx="1013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Interesse an Spark als Google Suchbegriff</a:t>
            </a:r>
          </a:p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Quelle: https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://www.google.com/trends/explore#q=apache%20spark%2C%20apache%20hadoop&amp;cmpt=q&amp;tz=Etc%2FGMT-2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8521" y="6440556"/>
            <a:ext cx="742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 | Beispielanwendung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Versuchsaufbau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7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confitech.co/wp-content/uploads/2013/05/dc_sli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4" b="46"/>
          <a:stretch/>
        </p:blipFill>
        <p:spPr bwMode="auto">
          <a:xfrm>
            <a:off x="728966" y="0"/>
            <a:ext cx="10694620" cy="6336000"/>
          </a:xfrm>
          <a:prstGeom prst="rect">
            <a:avLst/>
          </a:prstGeom>
          <a:blipFill>
            <a:blip r:embed="rId2">
              <a:alphaModFix amt="53000"/>
            </a:blip>
            <a:stretch>
              <a:fillRect/>
            </a:stretch>
          </a:blipFill>
        </p:spPr>
      </p:pic>
      <p:sp>
        <p:nvSpPr>
          <p:cNvPr id="4" name="Rectangle 3"/>
          <p:cNvSpPr/>
          <p:nvPr/>
        </p:nvSpPr>
        <p:spPr>
          <a:xfrm>
            <a:off x="728966" y="0"/>
            <a:ext cx="10694620" cy="6336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File:IBM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26" y="4246524"/>
            <a:ext cx="2978286" cy="11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Intel-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95" y="494933"/>
            <a:ext cx="27908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Yahoo!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54" y="2243564"/>
            <a:ext cx="4711424" cy="10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18521" y="6440556"/>
            <a:ext cx="742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 | Beispielanwendung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Versuchsaufbau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966" y="5971924"/>
            <a:ext cx="4035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Bild: </a:t>
            </a:r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http://confitech.co/data-center-supplies/</a:t>
            </a:r>
          </a:p>
        </p:txBody>
      </p:sp>
      <p:pic>
        <p:nvPicPr>
          <p:cNvPr id="1036" name="Picture 12" descr="File:Microsoft logo (2012)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692" y="5042152"/>
            <a:ext cx="5032374" cy="107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Alibaba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9" y="231733"/>
            <a:ext cx="3597271" cy="15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commons/3/30/Google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06" y="2837716"/>
            <a:ext cx="4583360" cy="15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1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Kurzüberblick Apache Spark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Versuchsaufbau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6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605028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444741" y="4953002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883920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023366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261361" y="2398354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SQL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261361" y="3840535"/>
            <a:ext cx="7884502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Spark Core</a:t>
            </a:r>
            <a:endParaRPr lang="de-DE" sz="2400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65582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261361" y="4953001"/>
            <a:ext cx="912202" cy="114300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03579" y="5293668"/>
            <a:ext cx="244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Rechnereinheiten</a:t>
            </a:r>
            <a:endParaRPr lang="de-DE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3579" y="3762990"/>
            <a:ext cx="2000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Spark Cluster-</a:t>
            </a:r>
            <a:endParaRPr lang="de-DE" sz="2400" b="1" dirty="0"/>
          </a:p>
          <a:p>
            <a:r>
              <a:rPr lang="de-DE" sz="2400" b="1" dirty="0" smtClean="0"/>
              <a:t>Komponenten</a:t>
            </a:r>
            <a:endParaRPr lang="de-DE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579" y="2491662"/>
            <a:ext cx="2223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Spark Standard-</a:t>
            </a:r>
            <a:endParaRPr lang="de-DE" sz="2400" b="1" dirty="0"/>
          </a:p>
          <a:p>
            <a:r>
              <a:rPr lang="de-DE" sz="2400" b="1" dirty="0" smtClean="0"/>
              <a:t>Bibliotheken</a:t>
            </a:r>
            <a:endParaRPr lang="de-DE" sz="2400" b="1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261361" y="771891"/>
            <a:ext cx="7884502" cy="753453"/>
          </a:xfrm>
          <a:prstGeom prst="rect">
            <a:avLst/>
          </a:prstGeom>
          <a:solidFill>
            <a:schemeClr val="bg1"/>
          </a:solidFill>
          <a:ln w="212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Treiber</a:t>
            </a:r>
            <a:endParaRPr lang="de-DE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579" y="694347"/>
            <a:ext cx="1939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Anwendungs-</a:t>
            </a:r>
          </a:p>
          <a:p>
            <a:r>
              <a:rPr lang="de-DE" sz="2400" b="1" dirty="0" err="1" smtClean="0"/>
              <a:t>programme</a:t>
            </a:r>
            <a:endParaRPr lang="de-DE" sz="2400" b="1" dirty="0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4853941" y="2398354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GraphX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6446521" y="2404028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>
                <a:solidFill>
                  <a:schemeClr val="tx1"/>
                </a:solidFill>
              </a:rPr>
              <a:t>MLlib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8039101" y="2396408"/>
            <a:ext cx="1272539" cy="1005621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Streams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393680" y="1447800"/>
            <a:ext cx="7620" cy="239273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8675370" y="148860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082790" y="1499279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17040" y="148860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37875" y="1496223"/>
            <a:ext cx="1" cy="90780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Versuchsaufbau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9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768947" y="3348653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452778" y="3687833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8768947" y="4006188"/>
            <a:ext cx="2169624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>
                <a:solidFill>
                  <a:schemeClr val="tx1"/>
                </a:solidFill>
              </a:rPr>
              <a:t>Executor</a:t>
            </a:r>
            <a:endParaRPr lang="de-DE" sz="2400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8768947" y="5021277"/>
            <a:ext cx="2169624" cy="6759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Worker</a:t>
            </a:r>
            <a:endParaRPr lang="de-DE" sz="2400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73035" y="3687833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889204" y="4006188"/>
            <a:ext cx="2169624" cy="1690997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Manager</a:t>
            </a:r>
            <a:endParaRPr lang="de-DE" sz="2400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519864" y="395405"/>
            <a:ext cx="2801962" cy="2348533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836033" y="1704657"/>
            <a:ext cx="2169624" cy="697809"/>
          </a:xfrm>
          <a:prstGeom prst="rect">
            <a:avLst/>
          </a:prstGeom>
          <a:solidFill>
            <a:schemeClr val="bg1"/>
          </a:solidFill>
          <a:ln w="2127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Spark </a:t>
            </a:r>
            <a:r>
              <a:rPr lang="de-DE" sz="2400" b="1" dirty="0" err="1" smtClean="0">
                <a:solidFill>
                  <a:schemeClr val="tx1"/>
                </a:solidFill>
              </a:rPr>
              <a:t>Context</a:t>
            </a:r>
            <a:endParaRPr lang="de-DE" sz="2400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836033" y="676819"/>
            <a:ext cx="2169624" cy="710022"/>
          </a:xfrm>
          <a:prstGeom prst="rect">
            <a:avLst/>
          </a:prstGeom>
          <a:solidFill>
            <a:schemeClr val="bg1"/>
          </a:solidFill>
          <a:ln w="212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Treiber</a:t>
            </a:r>
            <a:endParaRPr lang="de-D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26720" y="2974360"/>
            <a:ext cx="208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Master Knoten</a:t>
            </a:r>
            <a:endParaRPr lang="de-DE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488223" y="2574066"/>
            <a:ext cx="211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Worker Knoten</a:t>
            </a:r>
            <a:endParaRPr lang="de-DE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17856" y="334034"/>
            <a:ext cx="1912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Client Knoten</a:t>
            </a:r>
            <a:endParaRPr lang="de-DE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Beispielanwendung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Versuchsaufbau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Beispielanwendung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Versuchsaufbau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0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998220" y="1447800"/>
            <a:ext cx="10256520" cy="474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72075" y="3825294"/>
            <a:ext cx="1629265" cy="2217420"/>
          </a:xfrm>
          <a:prstGeom prst="rect">
            <a:avLst/>
          </a:prstGeom>
          <a:solidFill>
            <a:schemeClr val="bg1"/>
          </a:solidFill>
          <a:ln w="2127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oup 59"/>
          <p:cNvGrpSpPr/>
          <p:nvPr/>
        </p:nvGrpSpPr>
        <p:grpSpPr>
          <a:xfrm>
            <a:off x="1705587" y="4056473"/>
            <a:ext cx="1153853" cy="1718904"/>
            <a:chOff x="1100513" y="3831906"/>
            <a:chExt cx="2095500" cy="19278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00513" y="38319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00513" y="39843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00513" y="41443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00513" y="431958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00513" y="44796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00513" y="463200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00513" y="47920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00513" y="49444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00513" y="511206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00513" y="528732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00513" y="544734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00513" y="559974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00513" y="5759766"/>
              <a:ext cx="2095500" cy="0"/>
            </a:xfrm>
            <a:prstGeom prst="line">
              <a:avLst/>
            </a:prstGeom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ircular Arrow 43"/>
          <p:cNvSpPr/>
          <p:nvPr/>
        </p:nvSpPr>
        <p:spPr>
          <a:xfrm>
            <a:off x="278077" y="2813172"/>
            <a:ext cx="2012600" cy="1616959"/>
          </a:xfrm>
          <a:prstGeom prst="circularArrow">
            <a:avLst/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0877" y="3805693"/>
            <a:ext cx="3975652" cy="1349694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Batch Layer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10877" y="2251033"/>
            <a:ext cx="3975652" cy="1394639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Streaming Layer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10877" y="798677"/>
            <a:ext cx="3975652" cy="1292335"/>
          </a:xfrm>
          <a:prstGeom prst="rect">
            <a:avLst/>
          </a:prstGeom>
          <a:solidFill>
            <a:schemeClr val="bg1"/>
          </a:solidFill>
          <a:ln w="1079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</a:rPr>
              <a:t>Presentation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 Layer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945" y="3825294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Emails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0800000">
            <a:off x="7117769" y="2803663"/>
            <a:ext cx="1170557" cy="1714500"/>
          </a:xfrm>
          <a:prstGeom prst="downArrow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b="1" dirty="0" smtClean="0"/>
              <a:t>Features</a:t>
            </a:r>
            <a:endParaRPr lang="de-DE" b="1" dirty="0"/>
          </a:p>
        </p:txBody>
      </p:sp>
      <p:sp>
        <p:nvSpPr>
          <p:cNvPr id="48" name="Down Arrow 47"/>
          <p:cNvSpPr/>
          <p:nvPr/>
        </p:nvSpPr>
        <p:spPr>
          <a:xfrm rot="10800000">
            <a:off x="4521193" y="1369586"/>
            <a:ext cx="1170557" cy="1714500"/>
          </a:xfrm>
          <a:prstGeom prst="downArrow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b="1" dirty="0" smtClean="0"/>
              <a:t>Tweets</a:t>
            </a:r>
            <a:endParaRPr lang="de-DE" b="1" dirty="0"/>
          </a:p>
        </p:txBody>
      </p:sp>
      <p:sp>
        <p:nvSpPr>
          <p:cNvPr id="63" name="Rectangle 62"/>
          <p:cNvSpPr/>
          <p:nvPr/>
        </p:nvSpPr>
        <p:spPr>
          <a:xfrm>
            <a:off x="4410877" y="5319085"/>
            <a:ext cx="3975652" cy="552877"/>
          </a:xfrm>
          <a:prstGeom prst="rect">
            <a:avLst/>
          </a:prstGeom>
          <a:solidFill>
            <a:schemeClr val="bg1"/>
          </a:solidFill>
          <a:ln w="1079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HDFS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8537" y="2251033"/>
            <a:ext cx="534201" cy="3610881"/>
          </a:xfrm>
          <a:prstGeom prst="rect">
            <a:avLst/>
          </a:prstGeom>
          <a:solidFill>
            <a:schemeClr val="bg1"/>
          </a:solidFill>
          <a:ln w="1079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Spark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288327" y="2424535"/>
            <a:ext cx="3356974" cy="1051501"/>
            <a:chOff x="9250680" y="1839278"/>
            <a:chExt cx="2515711" cy="1612581"/>
          </a:xfrm>
        </p:grpSpPr>
        <p:sp>
          <p:nvSpPr>
            <p:cNvPr id="43" name="Right Arrow 42"/>
            <p:cNvSpPr/>
            <p:nvPr/>
          </p:nvSpPr>
          <p:spPr>
            <a:xfrm flipH="1">
              <a:off x="9250680" y="1839278"/>
              <a:ext cx="1857507" cy="1612581"/>
            </a:xfrm>
            <a:prstGeom prst="rightArrow">
              <a:avLst>
                <a:gd name="adj1" fmla="val 50000"/>
                <a:gd name="adj2" fmla="val 41304"/>
              </a:avLst>
            </a:prstGeom>
            <a:solidFill>
              <a:schemeClr val="bg1"/>
            </a:solidFill>
            <a:ln w="889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254740" y="2232181"/>
              <a:ext cx="245911" cy="819630"/>
            </a:xfrm>
            <a:prstGeom prst="rect">
              <a:avLst/>
            </a:prstGeom>
            <a:solidFill>
              <a:schemeClr val="bg1"/>
            </a:solidFill>
            <a:ln w="889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623963" y="2232181"/>
              <a:ext cx="142428" cy="826772"/>
            </a:xfrm>
            <a:prstGeom prst="rect">
              <a:avLst/>
            </a:prstGeom>
            <a:solidFill>
              <a:schemeClr val="bg1"/>
            </a:solidFill>
            <a:ln w="889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748373" y="1965226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</a:rPr>
              <a:t>Tweets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0800000" flipH="1">
            <a:off x="3361551" y="3965541"/>
            <a:ext cx="1271409" cy="1051501"/>
          </a:xfrm>
          <a:prstGeom prst="rightArrow">
            <a:avLst>
              <a:gd name="adj1" fmla="val 50000"/>
              <a:gd name="adj2" fmla="val 41304"/>
            </a:avLst>
          </a:prstGeom>
          <a:solidFill>
            <a:schemeClr val="bg1"/>
          </a:solidFill>
          <a:ln w="889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Box 68"/>
          <p:cNvSpPr txBox="1"/>
          <p:nvPr/>
        </p:nvSpPr>
        <p:spPr>
          <a:xfrm>
            <a:off x="2418521" y="6440556"/>
            <a:ext cx="74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Motivation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Vorstellung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b="1" dirty="0" smtClean="0">
                <a:solidFill>
                  <a:schemeClr val="bg1"/>
                </a:solidFill>
              </a:rPr>
              <a:t>Beispielanwendung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Versuchsaufbau | </a:t>
            </a:r>
            <a:r>
              <a:rPr lang="de-DE" dirty="0" smtClean="0">
                <a:solidFill>
                  <a:schemeClr val="bg2">
                    <a:lumMod val="90000"/>
                  </a:schemeClr>
                </a:solidFill>
              </a:rPr>
              <a:t>Ergebnisse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353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305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Skalierbare Datenanalyse mit Apache Spark</vt:lpstr>
      <vt:lpstr>Übersicht</vt:lpstr>
      <vt:lpstr>Motivation</vt:lpstr>
      <vt:lpstr>PowerPoint Presentation</vt:lpstr>
      <vt:lpstr>Kurzüberblick Apache Spark</vt:lpstr>
      <vt:lpstr>PowerPoint Presentation</vt:lpstr>
      <vt:lpstr>PowerPoint Presentation</vt:lpstr>
      <vt:lpstr>Beispielanwendung</vt:lpstr>
      <vt:lpstr>PowerPoint Presentation</vt:lpstr>
      <vt:lpstr>Versuchsaufbau</vt:lpstr>
      <vt:lpstr>Erfasste Daten</vt:lpstr>
      <vt:lpstr>PowerPoint Presentation</vt:lpstr>
      <vt:lpstr>Ergebnisse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Skalierbare Datenanalyse mit Apache Spark</dc:title>
  <dc:creator>Daniel Kirchner</dc:creator>
  <cp:lastModifiedBy>Daniel Kirchner</cp:lastModifiedBy>
  <cp:revision>74</cp:revision>
  <dcterms:created xsi:type="dcterms:W3CDTF">2015-07-15T12:06:31Z</dcterms:created>
  <dcterms:modified xsi:type="dcterms:W3CDTF">2015-07-15T20:00:59Z</dcterms:modified>
</cp:coreProperties>
</file>