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 smtClean="0"/>
              <a:t>Skalierbare Datenanalyse mit Apache Spark</a:t>
            </a:r>
            <a:endParaRPr lang="de-D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Implementation einer Text-Mining-Anwendung und Betrieb auf einem Low-End-Cluster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41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Motivation</a:t>
            </a:r>
          </a:p>
          <a:p>
            <a:pPr marL="0" indent="0">
              <a:buNone/>
            </a:pPr>
            <a:r>
              <a:rPr lang="de-DE" sz="2800" dirty="0" smtClean="0"/>
              <a:t>Vorstellung von Spark</a:t>
            </a:r>
          </a:p>
          <a:p>
            <a:pPr marL="0" indent="0">
              <a:buNone/>
            </a:pPr>
            <a:r>
              <a:rPr lang="de-DE" sz="2800" dirty="0" smtClean="0"/>
              <a:t>Beispielanwendung</a:t>
            </a:r>
          </a:p>
          <a:p>
            <a:pPr marL="0" indent="0">
              <a:buNone/>
            </a:pPr>
            <a:r>
              <a:rPr lang="de-DE" sz="2800" dirty="0" smtClean="0"/>
              <a:t>Vorgehen bei dem Betriebstest</a:t>
            </a:r>
          </a:p>
          <a:p>
            <a:pPr marL="0" indent="0">
              <a:buNone/>
            </a:pPr>
            <a:r>
              <a:rPr lang="de-DE" sz="2800" dirty="0" smtClean="0"/>
              <a:t>Ergebnisse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2219739"/>
            <a:ext cx="10005968" cy="290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028" y="3145210"/>
            <a:ext cx="231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</a:rPr>
              <a:t>Apache Spark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028" y="3627589"/>
            <a:ext cx="256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Apache </a:t>
            </a:r>
            <a:r>
              <a:rPr lang="de-DE" sz="2400" b="1" dirty="0" err="1" smtClean="0">
                <a:solidFill>
                  <a:srgbClr val="C00000"/>
                </a:solidFill>
              </a:rPr>
              <a:t>Hadoop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24028" y="5497105"/>
            <a:ext cx="1013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Interesse an Spark als Google Suchbegriff</a:t>
            </a:r>
          </a:p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Quelle: https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://www.google.com/trends/explore#q=apache%20spark%2C%20apache%20hadoop&amp;cmpt=q&amp;tz=Etc%2FGMT-2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8521" y="6440556"/>
            <a:ext cx="70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Betriebstest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confitech.co/wp-content/uploads/2013/05/dc_sli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4" b="46"/>
          <a:stretch/>
        </p:blipFill>
        <p:spPr bwMode="auto">
          <a:xfrm>
            <a:off x="728966" y="0"/>
            <a:ext cx="10694620" cy="6336000"/>
          </a:xfrm>
          <a:prstGeom prst="rect">
            <a:avLst/>
          </a:prstGeom>
          <a:blipFill>
            <a:blip r:embed="rId2">
              <a:alphaModFix amt="53000"/>
            </a:blip>
            <a:stretch>
              <a:fillRect/>
            </a:stretch>
          </a:blipFill>
        </p:spPr>
      </p:pic>
      <p:sp>
        <p:nvSpPr>
          <p:cNvPr id="4" name="Rectangle 3"/>
          <p:cNvSpPr/>
          <p:nvPr/>
        </p:nvSpPr>
        <p:spPr>
          <a:xfrm>
            <a:off x="728966" y="0"/>
            <a:ext cx="10694620" cy="6336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File:IBM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26" y="4246524"/>
            <a:ext cx="2978286" cy="11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Intel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95" y="494933"/>
            <a:ext cx="27908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Yahoo!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4" y="2243564"/>
            <a:ext cx="4711424" cy="10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8521" y="6440556"/>
            <a:ext cx="70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Betriebstest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966" y="5971924"/>
            <a:ext cx="403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http://confitech.co/data-center-supplies/</a:t>
            </a:r>
          </a:p>
        </p:txBody>
      </p:sp>
      <p:pic>
        <p:nvPicPr>
          <p:cNvPr id="1036" name="Picture 12" descr="File:Microsoft logo (2012)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2" y="5042152"/>
            <a:ext cx="5032374" cy="10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Alibaba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" y="231733"/>
            <a:ext cx="3597271" cy="15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3/30/Google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06" y="2837716"/>
            <a:ext cx="4583360" cy="15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605028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444741" y="4953002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83920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2336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26136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SQL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261361" y="3840535"/>
            <a:ext cx="7884502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Core</a:t>
            </a:r>
            <a:endParaRPr lang="de-DE" sz="2400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65582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2613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03579" y="5293668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Rechnereinheiten</a:t>
            </a:r>
            <a:endParaRPr lang="de-DE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3579" y="3762990"/>
            <a:ext cx="200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Cluster-</a:t>
            </a:r>
            <a:endParaRPr lang="de-DE" sz="2400" b="1" dirty="0"/>
          </a:p>
          <a:p>
            <a:r>
              <a:rPr lang="de-DE" sz="2400" b="1" dirty="0" smtClean="0"/>
              <a:t>Komponenten</a:t>
            </a:r>
            <a:endParaRPr lang="de-DE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579" y="2491662"/>
            <a:ext cx="2223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Standard-</a:t>
            </a:r>
            <a:endParaRPr lang="de-DE" sz="2400" b="1" dirty="0"/>
          </a:p>
          <a:p>
            <a:r>
              <a:rPr lang="de-DE" sz="2400" b="1" dirty="0" smtClean="0"/>
              <a:t>Bibliotheken</a:t>
            </a:r>
            <a:endParaRPr lang="de-DE" sz="2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261361" y="771891"/>
            <a:ext cx="7884502" cy="753453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579" y="694347"/>
            <a:ext cx="1939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Anwendungs-</a:t>
            </a:r>
          </a:p>
          <a:p>
            <a:r>
              <a:rPr lang="de-DE" sz="2400" b="1" dirty="0" err="1" smtClean="0"/>
              <a:t>programme</a:t>
            </a:r>
            <a:endParaRPr lang="de-DE" sz="2400" b="1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5394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GraphX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446521" y="240402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chemeClr val="tx1"/>
                </a:solidFill>
              </a:rPr>
              <a:t>MLlib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039101" y="239640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Streams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393680" y="1447800"/>
            <a:ext cx="7620" cy="239273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867537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82790" y="1499279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1704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37875" y="149622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8521" y="6440556"/>
            <a:ext cx="707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Betriebstest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768947" y="334865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452778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768947" y="4006188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Executor</a:t>
            </a:r>
            <a:endParaRPr lang="de-DE" sz="2400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768947" y="5021277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Worker</a:t>
            </a:r>
            <a:endParaRPr lang="de-DE" sz="240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73035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889204" y="4006188"/>
            <a:ext cx="2169624" cy="1690997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Manager</a:t>
            </a:r>
            <a:endParaRPr lang="de-DE" sz="2400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519864" y="395405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836033" y="1704657"/>
            <a:ext cx="2169624" cy="6978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</a:t>
            </a:r>
            <a:r>
              <a:rPr lang="de-DE" sz="2400" b="1" dirty="0" err="1" smtClean="0">
                <a:solidFill>
                  <a:schemeClr val="tx1"/>
                </a:solidFill>
              </a:rPr>
              <a:t>Context</a:t>
            </a:r>
            <a:endParaRPr lang="de-DE" sz="2400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836033" y="676819"/>
            <a:ext cx="2169624" cy="710022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444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70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79874" y="1790699"/>
            <a:ext cx="2801962" cy="4259581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/>
          <p:cNvCxnSpPr/>
          <p:nvPr/>
        </p:nvCxnSpPr>
        <p:spPr>
          <a:xfrm>
            <a:off x="1121239" y="205740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1239" y="22326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1239" y="23926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1239" y="25450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1239" y="270510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1239" y="285750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1239" y="301752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21239" y="31927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21239" y="335280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1239" y="350520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21239" y="366522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1239" y="381762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21239" y="39852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1239" y="416052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21239" y="432054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21239" y="447294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21239" y="46329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1239" y="47853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21239" y="49453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21239" y="512064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21239" y="52806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1239" y="543306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1239" y="55930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21239" y="5745480"/>
            <a:ext cx="209550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3856819" y="1973580"/>
            <a:ext cx="396240" cy="2011680"/>
          </a:xfrm>
          <a:prstGeom prst="rightBrac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ight Arrow 42"/>
          <p:cNvSpPr/>
          <p:nvPr/>
        </p:nvSpPr>
        <p:spPr>
          <a:xfrm flipH="1">
            <a:off x="9691104" y="1404938"/>
            <a:ext cx="1411204" cy="1612581"/>
          </a:xfrm>
          <a:prstGeom prst="rightArrow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Circular Arrow 43"/>
          <p:cNvSpPr/>
          <p:nvPr/>
        </p:nvSpPr>
        <p:spPr>
          <a:xfrm>
            <a:off x="200536" y="293371"/>
            <a:ext cx="2293620" cy="2324100"/>
          </a:xfrm>
          <a:prstGeom prst="circularArrow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54740" y="1790699"/>
            <a:ext cx="239072" cy="826772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618084" y="1797841"/>
            <a:ext cx="142428" cy="826772"/>
          </a:xfrm>
          <a:prstGeom prst="rect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35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Skalierbare Datenanalyse mit Apache Spark</vt:lpstr>
      <vt:lpstr>Übersicht</vt:lpstr>
      <vt:lpstr>Motivation</vt:lpstr>
      <vt:lpstr>PowerPoint Presentation</vt:lpstr>
      <vt:lpstr>PowerPoint Presentation</vt:lpstr>
      <vt:lpstr>PowerPoint Presentation</vt:lpstr>
      <vt:lpstr>Beispielanwendung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Skalierbare Datenanalyse mit Apache Spark</dc:title>
  <dc:creator>Daniel Kirchner</dc:creator>
  <cp:lastModifiedBy>Daniel Kirchner</cp:lastModifiedBy>
  <cp:revision>29</cp:revision>
  <dcterms:created xsi:type="dcterms:W3CDTF">2015-07-15T12:06:31Z</dcterms:created>
  <dcterms:modified xsi:type="dcterms:W3CDTF">2015-07-15T15:13:35Z</dcterms:modified>
</cp:coreProperties>
</file>