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3" r:id="rId4"/>
    <p:sldId id="262" r:id="rId5"/>
    <p:sldId id="259" r:id="rId6"/>
    <p:sldId id="261" r:id="rId7"/>
    <p:sldId id="260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5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5" y="2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70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97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66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83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36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09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79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16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05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29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51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63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60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6" y="171289"/>
            <a:ext cx="6523629" cy="655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9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051" y="4590879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3" idx="2"/>
            <a:endCxn id="20" idx="0"/>
          </p:cNvCxnSpPr>
          <p:nvPr/>
        </p:nvCxnSpPr>
        <p:spPr>
          <a:xfrm flipH="1">
            <a:off x="3096791" y="2259726"/>
            <a:ext cx="1637732" cy="57093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00939" y="459087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5827" y="459087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91511" y="4590876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38839" y="283065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33727" y="283065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29411" y="2830656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76571" y="115425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71459" y="115425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3" idx="2"/>
            <a:endCxn id="21" idx="0"/>
          </p:cNvCxnSpPr>
          <p:nvPr/>
        </p:nvCxnSpPr>
        <p:spPr>
          <a:xfrm>
            <a:off x="4734523" y="2259726"/>
            <a:ext cx="1357156" cy="57093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  <a:endCxn id="21" idx="0"/>
          </p:cNvCxnSpPr>
          <p:nvPr/>
        </p:nvCxnSpPr>
        <p:spPr>
          <a:xfrm flipH="1">
            <a:off x="6091679" y="2259726"/>
            <a:ext cx="1637732" cy="57093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22" idx="0"/>
          </p:cNvCxnSpPr>
          <p:nvPr/>
        </p:nvCxnSpPr>
        <p:spPr>
          <a:xfrm>
            <a:off x="7729411" y="2259726"/>
            <a:ext cx="1357952" cy="57093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2"/>
            <a:endCxn id="17" idx="0"/>
          </p:cNvCxnSpPr>
          <p:nvPr/>
        </p:nvCxnSpPr>
        <p:spPr>
          <a:xfrm>
            <a:off x="3096791" y="3936126"/>
            <a:ext cx="1562100" cy="65475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5" idx="0"/>
          </p:cNvCxnSpPr>
          <p:nvPr/>
        </p:nvCxnSpPr>
        <p:spPr>
          <a:xfrm flipH="1">
            <a:off x="1664003" y="3936126"/>
            <a:ext cx="1432788" cy="65475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2"/>
            <a:endCxn id="17" idx="0"/>
          </p:cNvCxnSpPr>
          <p:nvPr/>
        </p:nvCxnSpPr>
        <p:spPr>
          <a:xfrm flipH="1">
            <a:off x="4658891" y="3936126"/>
            <a:ext cx="1432788" cy="65475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18" idx="0"/>
          </p:cNvCxnSpPr>
          <p:nvPr/>
        </p:nvCxnSpPr>
        <p:spPr>
          <a:xfrm>
            <a:off x="6091679" y="3936126"/>
            <a:ext cx="1562100" cy="65475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2"/>
            <a:endCxn id="19" idx="0"/>
          </p:cNvCxnSpPr>
          <p:nvPr/>
        </p:nvCxnSpPr>
        <p:spPr>
          <a:xfrm>
            <a:off x="9087363" y="3936125"/>
            <a:ext cx="1562100" cy="65475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0"/>
            <a:endCxn id="22" idx="2"/>
          </p:cNvCxnSpPr>
          <p:nvPr/>
        </p:nvCxnSpPr>
        <p:spPr>
          <a:xfrm flipV="1">
            <a:off x="7653779" y="3936125"/>
            <a:ext cx="1433584" cy="65475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2"/>
          </p:cNvCxnSpPr>
          <p:nvPr/>
        </p:nvCxnSpPr>
        <p:spPr>
          <a:xfrm>
            <a:off x="1664003" y="5696348"/>
            <a:ext cx="0" cy="8720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658891" y="5696345"/>
            <a:ext cx="0" cy="8720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649002" y="5696345"/>
            <a:ext cx="0" cy="8720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649463" y="5696345"/>
            <a:ext cx="0" cy="8720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2383" y="234324"/>
            <a:ext cx="418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Unser Neocortex-Modell bisher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32623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75" y="1042235"/>
            <a:ext cx="6578825" cy="579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6050" y="1127761"/>
            <a:ext cx="5226069" cy="456858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2383" y="234324"/>
            <a:ext cx="3196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Schichten im Neocortex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58388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" y="1066800"/>
            <a:ext cx="6578825" cy="57912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32383" y="234324"/>
            <a:ext cx="362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Minicolumns</a:t>
            </a:r>
            <a:r>
              <a:rPr lang="de-DE" sz="2400" b="1" dirty="0" smtClean="0"/>
              <a:t> im Neocortex</a:t>
            </a:r>
            <a:endParaRPr lang="de-DE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92" y="297180"/>
            <a:ext cx="3331845" cy="646176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318760" y="297180"/>
            <a:ext cx="2804160" cy="13411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03520" y="2689860"/>
            <a:ext cx="2832972" cy="2514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49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2" y="234324"/>
            <a:ext cx="3331845" cy="646176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9558323" y="234324"/>
            <a:ext cx="2505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Neuronenmodelle</a:t>
            </a:r>
            <a:endParaRPr lang="de-DE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303520" y="2689860"/>
            <a:ext cx="2832972" cy="2514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40" y="848359"/>
            <a:ext cx="6667500" cy="558072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360420" y="4648200"/>
            <a:ext cx="2689860" cy="20574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60420" y="4983480"/>
            <a:ext cx="2545080" cy="1981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02919" y="695989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Hawkins, Ahmad (2016)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8089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68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Quellen: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Weiterführende Informationen: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38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Agenten und Simulation von 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Exkurs: </a:t>
            </a:r>
            <a:r>
              <a:rPr lang="de-DE" dirty="0" err="1" smtClean="0"/>
              <a:t>Hierarchical</a:t>
            </a:r>
            <a:r>
              <a:rPr lang="de-DE" dirty="0" smtClean="0"/>
              <a:t> Temporal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Simulation </a:t>
            </a:r>
            <a:r>
              <a:rPr lang="de-DE" dirty="0" smtClean="0"/>
              <a:t>von Anwendungslandschaften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Roadmap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27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8" y="568729"/>
            <a:ext cx="6298282" cy="5710591"/>
          </a:xfrm>
        </p:spPr>
      </p:pic>
    </p:spTree>
    <p:extLst>
      <p:ext uri="{BB962C8B-B14F-4D97-AF65-F5344CB8AC3E}">
        <p14:creationId xmlns:p14="http://schemas.microsoft.com/office/powerpoint/2010/main" val="347742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59" y="545910"/>
            <a:ext cx="6869283" cy="5617405"/>
          </a:xfrm>
        </p:spPr>
      </p:pic>
    </p:spTree>
    <p:extLst>
      <p:ext uri="{BB962C8B-B14F-4D97-AF65-F5344CB8AC3E}">
        <p14:creationId xmlns:p14="http://schemas.microsoft.com/office/powerpoint/2010/main" val="92889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59" y="545910"/>
            <a:ext cx="6869283" cy="5617405"/>
          </a:xfrm>
        </p:spPr>
      </p:pic>
      <p:sp>
        <p:nvSpPr>
          <p:cNvPr id="5" name="Oval 4"/>
          <p:cNvSpPr/>
          <p:nvPr/>
        </p:nvSpPr>
        <p:spPr>
          <a:xfrm>
            <a:off x="4858603" y="2433389"/>
            <a:ext cx="2661314" cy="2780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192370" y="3882788"/>
            <a:ext cx="2613546" cy="3821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05916" y="4264925"/>
            <a:ext cx="1908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C00000"/>
                </a:solidFill>
              </a:rPr>
              <a:t>„Alle“ Tiere</a:t>
            </a:r>
            <a:endParaRPr lang="de-DE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6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59" y="545910"/>
            <a:ext cx="6869283" cy="5617405"/>
          </a:xfrm>
        </p:spPr>
      </p:pic>
      <p:sp>
        <p:nvSpPr>
          <p:cNvPr id="5" name="Oval 4"/>
          <p:cNvSpPr/>
          <p:nvPr/>
        </p:nvSpPr>
        <p:spPr>
          <a:xfrm>
            <a:off x="4858603" y="2433389"/>
            <a:ext cx="2661314" cy="2780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192370" y="3882788"/>
            <a:ext cx="2613546" cy="3821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05916" y="4264925"/>
            <a:ext cx="1908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C00000"/>
                </a:solidFill>
              </a:rPr>
              <a:t>„Alle“ Tiere</a:t>
            </a:r>
            <a:endParaRPr lang="de-DE" sz="2800" b="1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19014" y="1610436"/>
            <a:ext cx="4728949" cy="3755409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09081" y="1610436"/>
            <a:ext cx="1944806" cy="82295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1039" y="1087216"/>
            <a:ext cx="176933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2060"/>
                </a:solidFill>
              </a:rPr>
              <a:t>Säugetiere</a:t>
            </a:r>
            <a:endParaRPr lang="de-DE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1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8991" y="1599062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Hippocampus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8991" y="3234519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Thalamus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8108" y="893928"/>
            <a:ext cx="5333999" cy="453560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Neocortex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21976" y="4339988"/>
            <a:ext cx="13648" cy="1173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84895" y="3548840"/>
            <a:ext cx="2213213" cy="1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684895" y="3971920"/>
            <a:ext cx="2213213" cy="1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84895" y="1931158"/>
            <a:ext cx="2213213" cy="6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684895" y="2399732"/>
            <a:ext cx="2213213" cy="6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599899" y="4310416"/>
            <a:ext cx="6824" cy="11191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546" y="5581934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2256106" y="559600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Sinnessignale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6352" y="2892903"/>
            <a:ext cx="159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 +</a:t>
            </a:r>
          </a:p>
          <a:p>
            <a:r>
              <a:rPr lang="de-DE" dirty="0" smtClean="0"/>
              <a:t>Sinnessignale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3796352" y="4039737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974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8991" y="1599062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Hippocampus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8991" y="3234519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Thalamus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8108" y="893928"/>
            <a:ext cx="5333999" cy="453560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Neocortex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21976" y="4339988"/>
            <a:ext cx="13648" cy="1173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84895" y="3548840"/>
            <a:ext cx="2213213" cy="1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684895" y="3971920"/>
            <a:ext cx="2213213" cy="1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84895" y="1931158"/>
            <a:ext cx="2213213" cy="6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684895" y="2399732"/>
            <a:ext cx="2213213" cy="6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599899" y="4310416"/>
            <a:ext cx="6824" cy="11191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546" y="5581934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2256106" y="559600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Sinnessignale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6352" y="2892903"/>
            <a:ext cx="159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 +</a:t>
            </a:r>
          </a:p>
          <a:p>
            <a:r>
              <a:rPr lang="de-DE" dirty="0" smtClean="0"/>
              <a:t>Sinnessignale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3796352" y="4039737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</a:t>
            </a:r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49" y="1400958"/>
            <a:ext cx="6958326" cy="35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3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1" y="171417"/>
            <a:ext cx="11948615" cy="65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9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Agenten und Simulation von 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Kirchner</dc:creator>
  <cp:lastModifiedBy>Daniel Kirchner</cp:lastModifiedBy>
  <cp:revision>17</cp:revision>
  <dcterms:created xsi:type="dcterms:W3CDTF">2016-04-25T13:37:47Z</dcterms:created>
  <dcterms:modified xsi:type="dcterms:W3CDTF">2016-04-25T16:11:42Z</dcterms:modified>
</cp:coreProperties>
</file>